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media/image6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7" r:id="rId4"/>
    <p:sldId id="259" r:id="rId5"/>
    <p:sldId id="260" r:id="rId6"/>
    <p:sldId id="261" r:id="rId7"/>
    <p:sldId id="262" r:id="rId8"/>
    <p:sldId id="340" r:id="rId9"/>
    <p:sldId id="341" r:id="rId10"/>
    <p:sldId id="272" r:id="rId11"/>
    <p:sldId id="274" r:id="rId12"/>
    <p:sldId id="275" r:id="rId13"/>
    <p:sldId id="276" r:id="rId14"/>
    <p:sldId id="277" r:id="rId15"/>
    <p:sldId id="278" r:id="rId16"/>
    <p:sldId id="279" r:id="rId17"/>
    <p:sldId id="263" r:id="rId18"/>
    <p:sldId id="280" r:id="rId19"/>
    <p:sldId id="281" r:id="rId20"/>
    <p:sldId id="282" r:id="rId21"/>
    <p:sldId id="283" r:id="rId22"/>
    <p:sldId id="285" r:id="rId23"/>
    <p:sldId id="342" r:id="rId24"/>
    <p:sldId id="343" r:id="rId25"/>
    <p:sldId id="344" r:id="rId26"/>
    <p:sldId id="345" r:id="rId27"/>
    <p:sldId id="346" r:id="rId28"/>
    <p:sldId id="347" r:id="rId29"/>
    <p:sldId id="348" r:id="rId30"/>
    <p:sldId id="349" r:id="rId31"/>
    <p:sldId id="350" r:id="rId32"/>
    <p:sldId id="351" r:id="rId33"/>
    <p:sldId id="352"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8" r:id="rId62"/>
    <p:sldId id="319" r:id="rId63"/>
    <p:sldId id="328" r:id="rId64"/>
    <p:sldId id="329" r:id="rId65"/>
    <p:sldId id="330" r:id="rId66"/>
    <p:sldId id="331" r:id="rId67"/>
    <p:sldId id="332" r:id="rId68"/>
    <p:sldId id="333" r:id="rId69"/>
    <p:sldId id="334" r:id="rId70"/>
    <p:sldId id="335" r:id="rId71"/>
    <p:sldId id="336" r:id="rId72"/>
    <p:sldId id="337" r:id="rId73"/>
    <p:sldId id="338" r:id="rId74"/>
    <p:sldId id="33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fld id="{DE6CF1BA-DA62-4D61-B832-4D37855E3D61}" type="datetimeFigureOut">
              <a:rPr lang="en-US" smtClean="0"/>
              <a:t>7/18/2019</a:t>
            </a:fld>
            <a:endParaRPr lang="en-US"/>
          </a:p>
        </p:txBody>
      </p:sp>
      <p:sp>
        <p:nvSpPr>
          <p:cNvPr id="5" name="Footer Placeholder 18"/>
          <p:cNvSpPr>
            <a:spLocks noGrp="1"/>
          </p:cNvSpPr>
          <p:nvPr>
            <p:ph type="ftr" sz="quarter" idx="11"/>
          </p:nvPr>
        </p:nvSpPr>
        <p:spPr/>
        <p:txBody>
          <a:bodyPr/>
          <a:lstStyle>
            <a:lvl1pPr>
              <a:defRPr/>
            </a:lvl1pPr>
          </a:lstStyle>
          <a:p>
            <a:endParaRPr lang="en-US"/>
          </a:p>
        </p:txBody>
      </p:sp>
      <p:sp>
        <p:nvSpPr>
          <p:cNvPr id="6" name="Slide Number Placeholder 26"/>
          <p:cNvSpPr>
            <a:spLocks noGrp="1"/>
          </p:cNvSpPr>
          <p:nvPr>
            <p:ph type="sldNum" sz="quarter" idx="12"/>
          </p:nvPr>
        </p:nvSpPr>
        <p:spPr/>
        <p:txBody>
          <a:bodyPr/>
          <a:lstStyle>
            <a:lvl1pPr>
              <a:defRPr>
                <a:solidFill>
                  <a:srgbClr val="D1EAEE"/>
                </a:solidFill>
              </a:defRPr>
            </a:lvl1pPr>
          </a:lstStyle>
          <a:p>
            <a:fld id="{27CA89AB-81E1-4041-9059-5138320C78B9}" type="slidenum">
              <a:rPr lang="en-US" smtClean="0"/>
              <a:t>‹#›</a:t>
            </a:fld>
            <a:endParaRPr lang="en-US"/>
          </a:p>
        </p:txBody>
      </p:sp>
      <p:sp>
        <p:nvSpPr>
          <p:cNvPr id="7" name="Rectangle 6"/>
          <p:cNvSpPr/>
          <p:nvPr/>
        </p:nvSpPr>
        <p:spPr>
          <a:xfrm>
            <a:off x="16933" y="4025546"/>
            <a:ext cx="12192000" cy="11001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800"/>
          </a:p>
        </p:txBody>
      </p:sp>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206521"/>
            <a:ext cx="382693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519488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fld id="{DE6CF1BA-DA62-4D61-B832-4D37855E3D61}" type="datetimeFigureOut">
              <a:rPr lang="en-US" smtClean="0"/>
              <a:t>7/18/2019</a:t>
            </a:fld>
            <a:endParaRPr lang="en-US"/>
          </a:p>
        </p:txBody>
      </p:sp>
      <p:sp>
        <p:nvSpPr>
          <p:cNvPr id="5" name="Footer Placeholder 21"/>
          <p:cNvSpPr>
            <a:spLocks noGrp="1"/>
          </p:cNvSpPr>
          <p:nvPr>
            <p:ph type="ftr" sz="quarter" idx="11"/>
          </p:nvPr>
        </p:nvSpPr>
        <p:spPr/>
        <p:txBody>
          <a:bodyPr/>
          <a:lstStyle>
            <a:lvl1pPr>
              <a:defRPr/>
            </a:lvl1pPr>
          </a:lstStyle>
          <a:p>
            <a:endParaRPr lang="en-US"/>
          </a:p>
        </p:txBody>
      </p:sp>
      <p:sp>
        <p:nvSpPr>
          <p:cNvPr id="6" name="Slide Number Placeholder 17"/>
          <p:cNvSpPr>
            <a:spLocks noGrp="1"/>
          </p:cNvSpPr>
          <p:nvPr>
            <p:ph type="sldNum" sz="quarter" idx="12"/>
          </p:nvPr>
        </p:nvSpPr>
        <p:spPr/>
        <p:txBody>
          <a:bodyPr/>
          <a:lstStyle>
            <a:lvl1pPr>
              <a:defRPr/>
            </a:lvl1pPr>
          </a:lstStyle>
          <a:p>
            <a:fld id="{27CA89AB-81E1-4041-9059-5138320C78B9}"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31392" y="704850"/>
            <a:ext cx="2460608" cy="446086"/>
          </a:xfrm>
          <a:prstGeom prst="rect">
            <a:avLst/>
          </a:prstGeom>
        </p:spPr>
      </p:pic>
    </p:spTree>
    <p:extLst>
      <p:ext uri="{BB962C8B-B14F-4D97-AF65-F5344CB8AC3E}">
        <p14:creationId xmlns:p14="http://schemas.microsoft.com/office/powerpoint/2010/main" val="29719328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707136" y="2704664"/>
            <a:ext cx="103632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DE6CF1BA-DA62-4D61-B832-4D37855E3D61}" type="datetimeFigureOut">
              <a:rPr lang="en-US" smtClean="0"/>
              <a:t>7/18/2019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solidFill>
                  <a:srgbClr val="D1EAEE"/>
                </a:solidFill>
              </a:defRPr>
            </a:lvl1pPr>
          </a:lstStyle>
          <a:p>
            <a:fld id="{27CA89AB-81E1-4041-9059-5138320C78B9}" type="slidenum">
              <a:rPr lang="en-US" smtClean="0"/>
              <a:t>‹#›</a:t>
            </a:fld>
            <a:endParaRPr lang="en-US"/>
          </a:p>
        </p:txBody>
      </p:sp>
      <p:sp>
        <p:nvSpPr>
          <p:cNvPr id="7" name="Rectangle 6"/>
          <p:cNvSpPr/>
          <p:nvPr/>
        </p:nvSpPr>
        <p:spPr>
          <a:xfrm>
            <a:off x="0" y="3725864"/>
            <a:ext cx="12192000" cy="11001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800"/>
          </a:p>
        </p:txBody>
      </p:sp>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867" y="3906839"/>
            <a:ext cx="3826933"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08299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DE6CF1BA-DA62-4D61-B832-4D37855E3D61}" type="datetimeFigureOut">
              <a:rPr lang="en-US" smtClean="0"/>
              <a:t>7/18/2019</a:t>
            </a:fld>
            <a:endParaRPr lang="en-US"/>
          </a:p>
        </p:txBody>
      </p:sp>
      <p:sp>
        <p:nvSpPr>
          <p:cNvPr id="3" name="Footer Placeholder 21"/>
          <p:cNvSpPr>
            <a:spLocks noGrp="1"/>
          </p:cNvSpPr>
          <p:nvPr>
            <p:ph type="ftr" sz="quarter" idx="11"/>
          </p:nvPr>
        </p:nvSpPr>
        <p:spPr/>
        <p:txBody>
          <a:bodyPr/>
          <a:lstStyle>
            <a:lvl1pPr>
              <a:defRPr/>
            </a:lvl1pPr>
          </a:lstStyle>
          <a:p>
            <a:endParaRPr lang="en-US"/>
          </a:p>
        </p:txBody>
      </p:sp>
      <p:sp>
        <p:nvSpPr>
          <p:cNvPr id="4" name="Slide Number Placeholder 17"/>
          <p:cNvSpPr>
            <a:spLocks noGrp="1"/>
          </p:cNvSpPr>
          <p:nvPr>
            <p:ph type="sldNum" sz="quarter" idx="12"/>
          </p:nvPr>
        </p:nvSpPr>
        <p:spPr/>
        <p:txBody>
          <a:bodyPr/>
          <a:lstStyle>
            <a:lvl1pPr>
              <a:defRPr/>
            </a:lvl1pPr>
          </a:lstStyle>
          <a:p>
            <a:fld id="{27CA89AB-81E1-4041-9059-5138320C78B9}" type="slidenum">
              <a:rPr lang="en-US" smtClean="0"/>
              <a:t>‹#›</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31392" y="684214"/>
            <a:ext cx="2460608" cy="446086"/>
          </a:xfrm>
          <a:prstGeom prst="rect">
            <a:avLst/>
          </a:prstGeom>
        </p:spPr>
      </p:pic>
    </p:spTree>
    <p:extLst>
      <p:ext uri="{BB962C8B-B14F-4D97-AF65-F5344CB8AC3E}">
        <p14:creationId xmlns:p14="http://schemas.microsoft.com/office/powerpoint/2010/main" val="3111982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528" b="0" i="0">
                <a:solidFill>
                  <a:srgbClr val="0072C6"/>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7/18/2019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91836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938"/>
            <a:ext cx="1221740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sz="1800">
              <a:latin typeface="+mn-lt"/>
            </a:endParaRPr>
          </a:p>
        </p:txBody>
      </p:sp>
      <p:sp>
        <p:nvSpPr>
          <p:cNvPr id="8" name="Freeform 7"/>
          <p:cNvSpPr>
            <a:spLocks/>
          </p:cNvSpPr>
          <p:nvPr/>
        </p:nvSpPr>
        <p:spPr bwMode="auto">
          <a:xfrm>
            <a:off x="5842000" y="-7938"/>
            <a:ext cx="63500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sz="1800">
              <a:latin typeface="+mn-lt"/>
            </a:endParaRPr>
          </a:p>
        </p:txBody>
      </p:sp>
      <p:sp>
        <p:nvSpPr>
          <p:cNvPr id="3076" name="Title Placeholder 8"/>
          <p:cNvSpPr>
            <a:spLocks noGrp="1"/>
          </p:cNvSpPr>
          <p:nvPr>
            <p:ph type="title"/>
          </p:nvPr>
        </p:nvSpPr>
        <p:spPr bwMode="auto">
          <a:xfrm>
            <a:off x="609600" y="70485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3077" name="Text Placeholder 29"/>
          <p:cNvSpPr>
            <a:spLocks noGrp="1"/>
          </p:cNvSpPr>
          <p:nvPr>
            <p:ph type="body" idx="1"/>
          </p:nvPr>
        </p:nvSpPr>
        <p:spPr bwMode="auto">
          <a:xfrm>
            <a:off x="609600" y="1935164"/>
            <a:ext cx="109728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E6CF1BA-DA62-4D61-B832-4D37855E3D61}" type="datetimeFigureOut">
              <a:rPr lang="en-US" smtClean="0"/>
              <a:t>7/18/2019</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fld id="{27CA89AB-81E1-4041-9059-5138320C78B9}" type="slidenum">
              <a:rPr lang="en-US" smtClean="0"/>
              <a:t>‹#›</a:t>
            </a:fld>
            <a:endParaRPr lang="en-US"/>
          </a:p>
        </p:txBody>
      </p:sp>
      <p:grpSp>
        <p:nvGrpSpPr>
          <p:cNvPr id="3081" name="Group 1"/>
          <p:cNvGrpSpPr>
            <a:grpSpLocks/>
          </p:cNvGrpSpPr>
          <p:nvPr/>
        </p:nvGrpSpPr>
        <p:grpSpPr bwMode="auto">
          <a:xfrm>
            <a:off x="-25399" y="203200"/>
            <a:ext cx="12240684"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sz="180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sz="1800"/>
            </a:p>
          </p:txBody>
        </p:sp>
      </p:grpSp>
    </p:spTree>
    <p:extLst>
      <p:ext uri="{BB962C8B-B14F-4D97-AF65-F5344CB8AC3E}">
        <p14:creationId xmlns:p14="http://schemas.microsoft.com/office/powerpoint/2010/main" val="2184301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fade/>
  </p:transition>
  <p:timing>
    <p:tnLst>
      <p:par>
        <p:cTn id="1" dur="indefinite" restart="never" nodeType="tmRoot"/>
      </p:par>
    </p:tnLst>
  </p:timing>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image" Target="../media/image50.png"/><Relationship Id="rId3" Type="http://schemas.openxmlformats.org/officeDocument/2006/relationships/image" Target="../media/image40.jpg"/><Relationship Id="rId7" Type="http://schemas.openxmlformats.org/officeDocument/2006/relationships/image" Target="../media/image44.jpg"/><Relationship Id="rId12" Type="http://schemas.openxmlformats.org/officeDocument/2006/relationships/image" Target="../media/image49.jp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hyperlink" Target="http://www.extremetech.com/extreme/161772-microsoft-now-has-one-million-servers-less-than-google-but-more-than-amazon-says-ballmer"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microsoft.com/online/legal/v2/?docid=25"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hyperlink" Target="http://microsoftvolumelicensing.com/DocumentSearch.aspx?Mode=3&amp;amp;DocumentTypeId=37"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mailto:John.Doe@tenant.onmicrosoft.com" TargetMode="Externa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go.microsoft.com/fwlink/p/?LinkID=403802"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hyperlink" Target="http://technet.microsoft.com/en-us/library/hh852466.aspx" TargetMode="External"/><Relationship Id="rId2" Type="http://schemas.openxmlformats.org/officeDocument/2006/relationships/hyperlink" Target="http://www.office365sd.com/" TargetMode="Externa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hyperlink" Target="http://technet.microsoft.com/en-us/office365/fp123607" TargetMode="Externa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hyperlink" Target="http://office.microsoft.com/en-us/office-365-for-business-learning-center-FX102821134.aspx" TargetMode="External"/><Relationship Id="rId2" Type="http://schemas.openxmlformats.org/officeDocument/2006/relationships/hyperlink" Target="http://technet.microsoft.com/en-us/office365/dn342872.aspx" TargetMode="Externa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2" Type="http://schemas.openxmlformats.org/officeDocument/2006/relationships/hyperlink" Target="http://www.microsoft.com/learning/en-us/mcsa-office365-certification.aspx"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26" Type="http://schemas.openxmlformats.org/officeDocument/2006/relationships/image" Target="../media/image138.png"/><Relationship Id="rId3" Type="http://schemas.openxmlformats.org/officeDocument/2006/relationships/image" Target="../media/image115.png"/><Relationship Id="rId21" Type="http://schemas.openxmlformats.org/officeDocument/2006/relationships/image" Target="../media/image133.png"/><Relationship Id="rId34" Type="http://schemas.openxmlformats.org/officeDocument/2006/relationships/image" Target="../media/image146.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5" Type="http://schemas.openxmlformats.org/officeDocument/2006/relationships/image" Target="../media/image137.png"/><Relationship Id="rId33" Type="http://schemas.openxmlformats.org/officeDocument/2006/relationships/image" Target="../media/image145.png"/><Relationship Id="rId2" Type="http://schemas.openxmlformats.org/officeDocument/2006/relationships/image" Target="../media/image114.png"/><Relationship Id="rId16" Type="http://schemas.openxmlformats.org/officeDocument/2006/relationships/image" Target="../media/image128.png"/><Relationship Id="rId20" Type="http://schemas.openxmlformats.org/officeDocument/2006/relationships/image" Target="../media/image132.png"/><Relationship Id="rId29"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18.png"/><Relationship Id="rId11" Type="http://schemas.openxmlformats.org/officeDocument/2006/relationships/image" Target="../media/image123.png"/><Relationship Id="rId24" Type="http://schemas.openxmlformats.org/officeDocument/2006/relationships/image" Target="../media/image136.png"/><Relationship Id="rId32" Type="http://schemas.openxmlformats.org/officeDocument/2006/relationships/image" Target="../media/image144.png"/><Relationship Id="rId5" Type="http://schemas.openxmlformats.org/officeDocument/2006/relationships/image" Target="../media/image117.png"/><Relationship Id="rId15" Type="http://schemas.openxmlformats.org/officeDocument/2006/relationships/image" Target="../media/image127.png"/><Relationship Id="rId23" Type="http://schemas.openxmlformats.org/officeDocument/2006/relationships/image" Target="../media/image135.png"/><Relationship Id="rId28" Type="http://schemas.openxmlformats.org/officeDocument/2006/relationships/image" Target="../media/image140.png"/><Relationship Id="rId36" Type="http://schemas.openxmlformats.org/officeDocument/2006/relationships/image" Target="../media/image148.png"/><Relationship Id="rId10" Type="http://schemas.openxmlformats.org/officeDocument/2006/relationships/image" Target="../media/image122.png"/><Relationship Id="rId19" Type="http://schemas.openxmlformats.org/officeDocument/2006/relationships/image" Target="../media/image131.png"/><Relationship Id="rId31" Type="http://schemas.openxmlformats.org/officeDocument/2006/relationships/image" Target="../media/image143.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 Id="rId22" Type="http://schemas.openxmlformats.org/officeDocument/2006/relationships/image" Target="../media/image134.png"/><Relationship Id="rId27" Type="http://schemas.openxmlformats.org/officeDocument/2006/relationships/image" Target="../media/image139.png"/><Relationship Id="rId30" Type="http://schemas.openxmlformats.org/officeDocument/2006/relationships/image" Target="../media/image142.png"/><Relationship Id="rId35" Type="http://schemas.openxmlformats.org/officeDocument/2006/relationships/image" Target="../media/image147.png"/></Relationships>
</file>

<file path=ppt/slides/_rels/slide5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26" Type="http://schemas.openxmlformats.org/officeDocument/2006/relationships/image" Target="../media/image170.png"/><Relationship Id="rId3" Type="http://schemas.openxmlformats.org/officeDocument/2006/relationships/image" Target="../media/image149.pn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5" Type="http://schemas.openxmlformats.org/officeDocument/2006/relationships/image" Target="../media/image169.png"/><Relationship Id="rId2" Type="http://schemas.openxmlformats.org/officeDocument/2006/relationships/image" Target="../media/image114.png"/><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56.png"/><Relationship Id="rId24" Type="http://schemas.openxmlformats.org/officeDocument/2006/relationships/image" Target="../media/image168.png"/><Relationship Id="rId5" Type="http://schemas.openxmlformats.org/officeDocument/2006/relationships/image" Target="../media/image150.png"/><Relationship Id="rId15" Type="http://schemas.openxmlformats.org/officeDocument/2006/relationships/image" Target="../media/image160.png"/><Relationship Id="rId23" Type="http://schemas.openxmlformats.org/officeDocument/2006/relationships/image" Target="../media/image167.png"/><Relationship Id="rId28" Type="http://schemas.openxmlformats.org/officeDocument/2006/relationships/image" Target="../media/image172.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128.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38.png"/><Relationship Id="rId27" Type="http://schemas.openxmlformats.org/officeDocument/2006/relationships/image" Target="../media/image1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61.xml.rels><?xml version="1.0" encoding="UTF-8" standalone="yes"?>
<Relationships xmlns="http://schemas.openxmlformats.org/package/2006/relationships"><Relationship Id="rId2" Type="http://schemas.openxmlformats.org/officeDocument/2006/relationships/hyperlink" Target="http://go.spdan.com/endtoend"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hyperlink" Target="http://dev.office.com/"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hyperlink" Target="http://apisandbox.msdn.microsoft.com/" TargetMode="Externa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hyperlink" Target="http://www.sharepointnutsandbolts.com/2014/03/Office-365-first-"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blogs.technet.com/b/office_sustained_engineer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429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87433"/>
            <a:ext cx="3934948" cy="756745"/>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z="4802" spc="-98" dirty="0"/>
              <a:t>Why </a:t>
            </a:r>
            <a:r>
              <a:rPr sz="4802" spc="-93" dirty="0"/>
              <a:t>Office</a:t>
            </a:r>
            <a:r>
              <a:rPr sz="4802" spc="-392" dirty="0"/>
              <a:t> </a:t>
            </a:r>
            <a:r>
              <a:rPr sz="4802" spc="-74" dirty="0"/>
              <a:t>365?</a:t>
            </a:r>
            <a:endParaRPr sz="4802"/>
          </a:p>
        </p:txBody>
      </p:sp>
      <p:sp>
        <p:nvSpPr>
          <p:cNvPr id="3" name="object 3"/>
          <p:cNvSpPr/>
          <p:nvPr/>
        </p:nvSpPr>
        <p:spPr>
          <a:xfrm>
            <a:off x="414191" y="3671706"/>
            <a:ext cx="2738221" cy="908592"/>
          </a:xfrm>
          <a:custGeom>
            <a:avLst/>
            <a:gdLst/>
            <a:ahLst/>
            <a:cxnLst/>
            <a:rect l="l" t="t" r="r" b="b"/>
            <a:pathLst>
              <a:path w="2794000" h="927100">
                <a:moveTo>
                  <a:pt x="0" y="0"/>
                </a:moveTo>
                <a:lnTo>
                  <a:pt x="2794000" y="0"/>
                </a:lnTo>
                <a:lnTo>
                  <a:pt x="2794000" y="927100"/>
                </a:lnTo>
                <a:lnTo>
                  <a:pt x="0" y="927100"/>
                </a:lnTo>
                <a:lnTo>
                  <a:pt x="0" y="0"/>
                </a:lnTo>
                <a:close/>
              </a:path>
            </a:pathLst>
          </a:custGeom>
          <a:solidFill>
            <a:srgbClr val="68217A"/>
          </a:solidFill>
        </p:spPr>
        <p:txBody>
          <a:bodyPr wrap="square" lIns="0" tIns="0" rIns="0" bIns="0" rtlCol="0"/>
          <a:lstStyle/>
          <a:p>
            <a:endParaRPr sz="1764"/>
          </a:p>
        </p:txBody>
      </p:sp>
      <p:sp>
        <p:nvSpPr>
          <p:cNvPr id="4" name="object 4"/>
          <p:cNvSpPr/>
          <p:nvPr/>
        </p:nvSpPr>
        <p:spPr>
          <a:xfrm>
            <a:off x="530967" y="4170620"/>
            <a:ext cx="1060954" cy="237224"/>
          </a:xfrm>
          <a:prstGeom prst="rect">
            <a:avLst/>
          </a:prstGeom>
          <a:blipFill>
            <a:blip r:embed="rId2" cstate="print"/>
            <a:stretch>
              <a:fillRect/>
            </a:stretch>
          </a:blipFill>
        </p:spPr>
        <p:txBody>
          <a:bodyPr wrap="square" lIns="0" tIns="0" rIns="0" bIns="0" rtlCol="0"/>
          <a:lstStyle/>
          <a:p>
            <a:endParaRPr sz="1764"/>
          </a:p>
        </p:txBody>
      </p:sp>
      <p:sp>
        <p:nvSpPr>
          <p:cNvPr id="5" name="object 5"/>
          <p:cNvSpPr/>
          <p:nvPr/>
        </p:nvSpPr>
        <p:spPr>
          <a:xfrm>
            <a:off x="414191" y="1019340"/>
            <a:ext cx="2738221" cy="2739491"/>
          </a:xfrm>
          <a:prstGeom prst="rect">
            <a:avLst/>
          </a:prstGeom>
          <a:blipFill>
            <a:blip r:embed="rId3" cstate="print"/>
            <a:stretch>
              <a:fillRect/>
            </a:stretch>
          </a:blipFill>
        </p:spPr>
        <p:txBody>
          <a:bodyPr wrap="square" lIns="0" tIns="0" rIns="0" bIns="0" rtlCol="0"/>
          <a:lstStyle/>
          <a:p>
            <a:endParaRPr sz="1764"/>
          </a:p>
        </p:txBody>
      </p:sp>
      <p:sp>
        <p:nvSpPr>
          <p:cNvPr id="6" name="object 6"/>
          <p:cNvSpPr/>
          <p:nvPr/>
        </p:nvSpPr>
        <p:spPr>
          <a:xfrm>
            <a:off x="2206481" y="3908189"/>
            <a:ext cx="821466" cy="522751"/>
          </a:xfrm>
          <a:prstGeom prst="rect">
            <a:avLst/>
          </a:prstGeom>
          <a:blipFill>
            <a:blip r:embed="rId4" cstate="print"/>
            <a:stretch>
              <a:fillRect/>
            </a:stretch>
          </a:blipFill>
        </p:spPr>
        <p:txBody>
          <a:bodyPr wrap="square" lIns="0" tIns="0" rIns="0" bIns="0" rtlCol="0"/>
          <a:lstStyle/>
          <a:p>
            <a:endParaRPr sz="1764"/>
          </a:p>
        </p:txBody>
      </p:sp>
      <p:sp>
        <p:nvSpPr>
          <p:cNvPr id="7" name="object 7"/>
          <p:cNvSpPr/>
          <p:nvPr/>
        </p:nvSpPr>
        <p:spPr>
          <a:xfrm>
            <a:off x="6152009" y="3758831"/>
            <a:ext cx="2750668" cy="833913"/>
          </a:xfrm>
          <a:custGeom>
            <a:avLst/>
            <a:gdLst/>
            <a:ahLst/>
            <a:cxnLst/>
            <a:rect l="l" t="t" r="r" b="b"/>
            <a:pathLst>
              <a:path w="2806700" h="850900">
                <a:moveTo>
                  <a:pt x="0" y="0"/>
                </a:moveTo>
                <a:lnTo>
                  <a:pt x="2806700" y="0"/>
                </a:lnTo>
                <a:lnTo>
                  <a:pt x="2806700" y="850900"/>
                </a:lnTo>
                <a:lnTo>
                  <a:pt x="0" y="850900"/>
                </a:lnTo>
                <a:lnTo>
                  <a:pt x="0" y="0"/>
                </a:lnTo>
                <a:close/>
              </a:path>
            </a:pathLst>
          </a:custGeom>
          <a:solidFill>
            <a:srgbClr val="FF8C00"/>
          </a:solidFill>
        </p:spPr>
        <p:txBody>
          <a:bodyPr wrap="square" lIns="0" tIns="0" rIns="0" bIns="0" rtlCol="0"/>
          <a:lstStyle/>
          <a:p>
            <a:endParaRPr sz="1764"/>
          </a:p>
        </p:txBody>
      </p:sp>
      <p:sp>
        <p:nvSpPr>
          <p:cNvPr id="8" name="object 8"/>
          <p:cNvSpPr/>
          <p:nvPr/>
        </p:nvSpPr>
        <p:spPr>
          <a:xfrm>
            <a:off x="6252571" y="4124251"/>
            <a:ext cx="794890" cy="248856"/>
          </a:xfrm>
          <a:prstGeom prst="rect">
            <a:avLst/>
          </a:prstGeom>
          <a:blipFill>
            <a:blip r:embed="rId5" cstate="print"/>
            <a:stretch>
              <a:fillRect/>
            </a:stretch>
          </a:blipFill>
        </p:spPr>
        <p:txBody>
          <a:bodyPr wrap="square" lIns="0" tIns="0" rIns="0" bIns="0" rtlCol="0"/>
          <a:lstStyle/>
          <a:p>
            <a:endParaRPr sz="1764"/>
          </a:p>
        </p:txBody>
      </p:sp>
      <p:sp>
        <p:nvSpPr>
          <p:cNvPr id="9" name="object 9"/>
          <p:cNvSpPr/>
          <p:nvPr/>
        </p:nvSpPr>
        <p:spPr>
          <a:xfrm>
            <a:off x="8342586" y="3858403"/>
            <a:ext cx="286269" cy="236483"/>
          </a:xfrm>
          <a:custGeom>
            <a:avLst/>
            <a:gdLst/>
            <a:ahLst/>
            <a:cxnLst/>
            <a:rect l="l" t="t" r="r" b="b"/>
            <a:pathLst>
              <a:path w="292100" h="241300">
                <a:moveTo>
                  <a:pt x="229784" y="94066"/>
                </a:moveTo>
                <a:lnTo>
                  <a:pt x="35051" y="94066"/>
                </a:lnTo>
                <a:lnTo>
                  <a:pt x="31156" y="102245"/>
                </a:lnTo>
                <a:lnTo>
                  <a:pt x="31156" y="233119"/>
                </a:lnTo>
                <a:lnTo>
                  <a:pt x="35051" y="241300"/>
                </a:lnTo>
                <a:lnTo>
                  <a:pt x="229784" y="241300"/>
                </a:lnTo>
                <a:lnTo>
                  <a:pt x="233679" y="237210"/>
                </a:lnTo>
                <a:lnTo>
                  <a:pt x="233679" y="200402"/>
                </a:lnTo>
                <a:lnTo>
                  <a:pt x="292100" y="200402"/>
                </a:lnTo>
                <a:lnTo>
                  <a:pt x="292100" y="122694"/>
                </a:lnTo>
                <a:lnTo>
                  <a:pt x="233679" y="122694"/>
                </a:lnTo>
                <a:lnTo>
                  <a:pt x="233679" y="102245"/>
                </a:lnTo>
                <a:lnTo>
                  <a:pt x="229784" y="94066"/>
                </a:lnTo>
                <a:close/>
              </a:path>
              <a:path w="292100" h="241300">
                <a:moveTo>
                  <a:pt x="292100" y="200402"/>
                </a:moveTo>
                <a:lnTo>
                  <a:pt x="249259" y="200402"/>
                </a:lnTo>
                <a:lnTo>
                  <a:pt x="249259" y="204491"/>
                </a:lnTo>
                <a:lnTo>
                  <a:pt x="253152" y="208580"/>
                </a:lnTo>
                <a:lnTo>
                  <a:pt x="284311" y="233119"/>
                </a:lnTo>
                <a:lnTo>
                  <a:pt x="288204" y="237210"/>
                </a:lnTo>
                <a:lnTo>
                  <a:pt x="292100" y="237210"/>
                </a:lnTo>
                <a:lnTo>
                  <a:pt x="292100" y="200402"/>
                </a:lnTo>
                <a:close/>
              </a:path>
              <a:path w="292100" h="241300">
                <a:moveTo>
                  <a:pt x="292100" y="85886"/>
                </a:moveTo>
                <a:lnTo>
                  <a:pt x="288204" y="85886"/>
                </a:lnTo>
                <a:lnTo>
                  <a:pt x="284311" y="89975"/>
                </a:lnTo>
                <a:lnTo>
                  <a:pt x="253152" y="118605"/>
                </a:lnTo>
                <a:lnTo>
                  <a:pt x="249259" y="118605"/>
                </a:lnTo>
                <a:lnTo>
                  <a:pt x="249259" y="122694"/>
                </a:lnTo>
                <a:lnTo>
                  <a:pt x="292100" y="122694"/>
                </a:lnTo>
                <a:lnTo>
                  <a:pt x="292100" y="85886"/>
                </a:lnTo>
                <a:close/>
              </a:path>
              <a:path w="292100" h="241300">
                <a:moveTo>
                  <a:pt x="85683" y="0"/>
                </a:moveTo>
                <a:lnTo>
                  <a:pt x="69130" y="3578"/>
                </a:lnTo>
                <a:lnTo>
                  <a:pt x="55498" y="13292"/>
                </a:lnTo>
                <a:lnTo>
                  <a:pt x="46248" y="27606"/>
                </a:lnTo>
                <a:lnTo>
                  <a:pt x="42840" y="44988"/>
                </a:lnTo>
                <a:lnTo>
                  <a:pt x="46248" y="62370"/>
                </a:lnTo>
                <a:lnTo>
                  <a:pt x="55499" y="76684"/>
                </a:lnTo>
                <a:lnTo>
                  <a:pt x="69130" y="86397"/>
                </a:lnTo>
                <a:lnTo>
                  <a:pt x="85683" y="89975"/>
                </a:lnTo>
                <a:lnTo>
                  <a:pt x="102235" y="86397"/>
                </a:lnTo>
                <a:lnTo>
                  <a:pt x="115866" y="76684"/>
                </a:lnTo>
                <a:lnTo>
                  <a:pt x="125116" y="62370"/>
                </a:lnTo>
                <a:lnTo>
                  <a:pt x="128524" y="44988"/>
                </a:lnTo>
                <a:lnTo>
                  <a:pt x="125116" y="27606"/>
                </a:lnTo>
                <a:lnTo>
                  <a:pt x="115866" y="13292"/>
                </a:lnTo>
                <a:lnTo>
                  <a:pt x="102235" y="3578"/>
                </a:lnTo>
                <a:lnTo>
                  <a:pt x="85683" y="0"/>
                </a:lnTo>
                <a:close/>
              </a:path>
              <a:path w="292100" h="241300">
                <a:moveTo>
                  <a:pt x="175259" y="0"/>
                </a:moveTo>
                <a:lnTo>
                  <a:pt x="158707" y="3578"/>
                </a:lnTo>
                <a:lnTo>
                  <a:pt x="145076" y="13292"/>
                </a:lnTo>
                <a:lnTo>
                  <a:pt x="135826" y="27606"/>
                </a:lnTo>
                <a:lnTo>
                  <a:pt x="132419" y="44988"/>
                </a:lnTo>
                <a:lnTo>
                  <a:pt x="135826" y="62370"/>
                </a:lnTo>
                <a:lnTo>
                  <a:pt x="145076" y="76684"/>
                </a:lnTo>
                <a:lnTo>
                  <a:pt x="158707" y="86397"/>
                </a:lnTo>
                <a:lnTo>
                  <a:pt x="175259" y="89975"/>
                </a:lnTo>
                <a:lnTo>
                  <a:pt x="191812" y="86397"/>
                </a:lnTo>
                <a:lnTo>
                  <a:pt x="205443" y="76684"/>
                </a:lnTo>
                <a:lnTo>
                  <a:pt x="214693" y="62370"/>
                </a:lnTo>
                <a:lnTo>
                  <a:pt x="218100" y="44988"/>
                </a:lnTo>
                <a:lnTo>
                  <a:pt x="214693" y="27606"/>
                </a:lnTo>
                <a:lnTo>
                  <a:pt x="205443" y="13292"/>
                </a:lnTo>
                <a:lnTo>
                  <a:pt x="191812" y="3578"/>
                </a:lnTo>
                <a:lnTo>
                  <a:pt x="175259" y="0"/>
                </a:lnTo>
                <a:close/>
              </a:path>
              <a:path w="292100" h="241300">
                <a:moveTo>
                  <a:pt x="15579" y="102245"/>
                </a:moveTo>
                <a:lnTo>
                  <a:pt x="3895" y="102245"/>
                </a:lnTo>
                <a:lnTo>
                  <a:pt x="0" y="106335"/>
                </a:lnTo>
                <a:lnTo>
                  <a:pt x="0" y="159503"/>
                </a:lnTo>
                <a:lnTo>
                  <a:pt x="3895" y="167683"/>
                </a:lnTo>
                <a:lnTo>
                  <a:pt x="15579" y="167683"/>
                </a:lnTo>
                <a:lnTo>
                  <a:pt x="19472" y="159503"/>
                </a:lnTo>
                <a:lnTo>
                  <a:pt x="19472" y="106335"/>
                </a:lnTo>
                <a:lnTo>
                  <a:pt x="15579" y="102245"/>
                </a:lnTo>
                <a:close/>
              </a:path>
            </a:pathLst>
          </a:custGeom>
          <a:solidFill>
            <a:srgbClr val="FFFFFF"/>
          </a:solidFill>
        </p:spPr>
        <p:txBody>
          <a:bodyPr wrap="square" lIns="0" tIns="0" rIns="0" bIns="0" rtlCol="0"/>
          <a:lstStyle/>
          <a:p>
            <a:endParaRPr sz="1764"/>
          </a:p>
        </p:txBody>
      </p:sp>
      <p:sp>
        <p:nvSpPr>
          <p:cNvPr id="10" name="object 10"/>
          <p:cNvSpPr/>
          <p:nvPr/>
        </p:nvSpPr>
        <p:spPr>
          <a:xfrm>
            <a:off x="8432457" y="4182012"/>
            <a:ext cx="184208" cy="264487"/>
          </a:xfrm>
          <a:custGeom>
            <a:avLst/>
            <a:gdLst/>
            <a:ahLst/>
            <a:cxnLst/>
            <a:rect l="l" t="t" r="r" b="b"/>
            <a:pathLst>
              <a:path w="187959" h="269875">
                <a:moveTo>
                  <a:pt x="75447" y="0"/>
                </a:moveTo>
                <a:lnTo>
                  <a:pt x="69936" y="0"/>
                </a:lnTo>
                <a:lnTo>
                  <a:pt x="63288" y="561"/>
                </a:lnTo>
                <a:lnTo>
                  <a:pt x="7434" y="38605"/>
                </a:lnTo>
                <a:lnTo>
                  <a:pt x="0" y="72667"/>
                </a:lnTo>
                <a:lnTo>
                  <a:pt x="4169" y="107054"/>
                </a:lnTo>
                <a:lnTo>
                  <a:pt x="27404" y="161988"/>
                </a:lnTo>
                <a:lnTo>
                  <a:pt x="57220" y="219941"/>
                </a:lnTo>
                <a:lnTo>
                  <a:pt x="79813" y="252594"/>
                </a:lnTo>
                <a:lnTo>
                  <a:pt x="129477" y="269515"/>
                </a:lnTo>
                <a:lnTo>
                  <a:pt x="156377" y="262557"/>
                </a:lnTo>
                <a:lnTo>
                  <a:pt x="167402" y="257355"/>
                </a:lnTo>
                <a:lnTo>
                  <a:pt x="173916" y="254134"/>
                </a:lnTo>
                <a:lnTo>
                  <a:pt x="177173" y="252153"/>
                </a:lnTo>
                <a:lnTo>
                  <a:pt x="182184" y="247446"/>
                </a:lnTo>
                <a:lnTo>
                  <a:pt x="183687" y="246208"/>
                </a:lnTo>
                <a:lnTo>
                  <a:pt x="187696" y="241998"/>
                </a:lnTo>
                <a:lnTo>
                  <a:pt x="183938" y="233823"/>
                </a:lnTo>
                <a:lnTo>
                  <a:pt x="163463" y="188991"/>
                </a:lnTo>
                <a:lnTo>
                  <a:pt x="106767" y="188991"/>
                </a:lnTo>
                <a:lnTo>
                  <a:pt x="103009" y="186514"/>
                </a:lnTo>
                <a:lnTo>
                  <a:pt x="101005" y="182055"/>
                </a:lnTo>
                <a:lnTo>
                  <a:pt x="59913" y="94620"/>
                </a:lnTo>
                <a:lnTo>
                  <a:pt x="57658" y="90161"/>
                </a:lnTo>
                <a:lnTo>
                  <a:pt x="58159" y="85702"/>
                </a:lnTo>
                <a:lnTo>
                  <a:pt x="91570" y="70461"/>
                </a:lnTo>
                <a:lnTo>
                  <a:pt x="99501" y="66630"/>
                </a:lnTo>
                <a:lnTo>
                  <a:pt x="102257" y="65391"/>
                </a:lnTo>
                <a:lnTo>
                  <a:pt x="105515" y="62171"/>
                </a:lnTo>
                <a:lnTo>
                  <a:pt x="103259" y="57464"/>
                </a:lnTo>
                <a:lnTo>
                  <a:pt x="97422" y="44135"/>
                </a:lnTo>
                <a:lnTo>
                  <a:pt x="89824" y="27184"/>
                </a:lnTo>
                <a:lnTo>
                  <a:pt x="82907" y="12137"/>
                </a:lnTo>
                <a:lnTo>
                  <a:pt x="79207" y="4706"/>
                </a:lnTo>
                <a:lnTo>
                  <a:pt x="76951" y="1981"/>
                </a:lnTo>
                <a:lnTo>
                  <a:pt x="75447" y="0"/>
                </a:lnTo>
                <a:close/>
              </a:path>
              <a:path w="187959" h="269875">
                <a:moveTo>
                  <a:pt x="150113" y="169423"/>
                </a:moveTo>
                <a:lnTo>
                  <a:pt x="145352" y="171405"/>
                </a:lnTo>
                <a:lnTo>
                  <a:pt x="106767" y="188991"/>
                </a:lnTo>
                <a:lnTo>
                  <a:pt x="163463" y="188991"/>
                </a:lnTo>
                <a:lnTo>
                  <a:pt x="161247" y="184153"/>
                </a:lnTo>
                <a:lnTo>
                  <a:pt x="157129" y="175367"/>
                </a:lnTo>
                <a:lnTo>
                  <a:pt x="154873" y="171653"/>
                </a:lnTo>
                <a:lnTo>
                  <a:pt x="150113" y="169423"/>
                </a:lnTo>
                <a:close/>
              </a:path>
            </a:pathLst>
          </a:custGeom>
          <a:solidFill>
            <a:srgbClr val="FFFFFF"/>
          </a:solidFill>
        </p:spPr>
        <p:txBody>
          <a:bodyPr wrap="square" lIns="0" tIns="0" rIns="0" bIns="0" rtlCol="0"/>
          <a:lstStyle/>
          <a:p>
            <a:endParaRPr sz="1764"/>
          </a:p>
        </p:txBody>
      </p:sp>
      <p:sp>
        <p:nvSpPr>
          <p:cNvPr id="11" name="object 11"/>
          <p:cNvSpPr/>
          <p:nvPr/>
        </p:nvSpPr>
        <p:spPr>
          <a:xfrm>
            <a:off x="7994085" y="3895742"/>
            <a:ext cx="273822" cy="236483"/>
          </a:xfrm>
          <a:custGeom>
            <a:avLst/>
            <a:gdLst/>
            <a:ahLst/>
            <a:cxnLst/>
            <a:rect l="l" t="t" r="r" b="b"/>
            <a:pathLst>
              <a:path w="279400" h="241300">
                <a:moveTo>
                  <a:pt x="170976" y="180074"/>
                </a:moveTo>
                <a:lnTo>
                  <a:pt x="87572" y="180074"/>
                </a:lnTo>
                <a:lnTo>
                  <a:pt x="195996" y="241300"/>
                </a:lnTo>
                <a:lnTo>
                  <a:pt x="170976" y="180074"/>
                </a:lnTo>
                <a:close/>
              </a:path>
              <a:path w="279400" h="241300">
                <a:moveTo>
                  <a:pt x="246038" y="0"/>
                </a:moveTo>
                <a:lnTo>
                  <a:pt x="37531" y="0"/>
                </a:lnTo>
                <a:lnTo>
                  <a:pt x="22870" y="2532"/>
                </a:lnTo>
                <a:lnTo>
                  <a:pt x="10946" y="9453"/>
                </a:lnTo>
                <a:lnTo>
                  <a:pt x="2932" y="19751"/>
                </a:lnTo>
                <a:lnTo>
                  <a:pt x="0" y="32412"/>
                </a:lnTo>
                <a:lnTo>
                  <a:pt x="0" y="147661"/>
                </a:lnTo>
                <a:lnTo>
                  <a:pt x="2932" y="160322"/>
                </a:lnTo>
                <a:lnTo>
                  <a:pt x="10946" y="170620"/>
                </a:lnTo>
                <a:lnTo>
                  <a:pt x="22870" y="177542"/>
                </a:lnTo>
                <a:lnTo>
                  <a:pt x="37531" y="180074"/>
                </a:lnTo>
                <a:lnTo>
                  <a:pt x="246038" y="180074"/>
                </a:lnTo>
                <a:lnTo>
                  <a:pt x="258288" y="177542"/>
                </a:lnTo>
                <a:lnTo>
                  <a:pt x="268974" y="170620"/>
                </a:lnTo>
                <a:lnTo>
                  <a:pt x="276533" y="160322"/>
                </a:lnTo>
                <a:lnTo>
                  <a:pt x="279400" y="147661"/>
                </a:lnTo>
                <a:lnTo>
                  <a:pt x="279400" y="32412"/>
                </a:lnTo>
                <a:lnTo>
                  <a:pt x="276533" y="19751"/>
                </a:lnTo>
                <a:lnTo>
                  <a:pt x="268974" y="9453"/>
                </a:lnTo>
                <a:lnTo>
                  <a:pt x="258288" y="2532"/>
                </a:lnTo>
                <a:lnTo>
                  <a:pt x="246038" y="0"/>
                </a:lnTo>
                <a:close/>
              </a:path>
            </a:pathLst>
          </a:custGeom>
          <a:solidFill>
            <a:srgbClr val="FFFFFF"/>
          </a:solidFill>
        </p:spPr>
        <p:txBody>
          <a:bodyPr wrap="square" lIns="0" tIns="0" rIns="0" bIns="0" rtlCol="0"/>
          <a:lstStyle/>
          <a:p>
            <a:endParaRPr sz="1764"/>
          </a:p>
        </p:txBody>
      </p:sp>
      <p:sp>
        <p:nvSpPr>
          <p:cNvPr id="12" name="object 12"/>
          <p:cNvSpPr/>
          <p:nvPr/>
        </p:nvSpPr>
        <p:spPr>
          <a:xfrm>
            <a:off x="8018978" y="4206904"/>
            <a:ext cx="248929" cy="248929"/>
          </a:xfrm>
          <a:prstGeom prst="rect">
            <a:avLst/>
          </a:prstGeom>
          <a:blipFill>
            <a:blip r:embed="rId6" cstate="print"/>
            <a:stretch>
              <a:fillRect/>
            </a:stretch>
          </a:blipFill>
        </p:spPr>
        <p:txBody>
          <a:bodyPr wrap="square" lIns="0" tIns="0" rIns="0" bIns="0" rtlCol="0"/>
          <a:lstStyle/>
          <a:p>
            <a:endParaRPr sz="1764"/>
          </a:p>
        </p:txBody>
      </p:sp>
      <p:sp>
        <p:nvSpPr>
          <p:cNvPr id="13" name="object 13"/>
          <p:cNvSpPr/>
          <p:nvPr/>
        </p:nvSpPr>
        <p:spPr>
          <a:xfrm>
            <a:off x="6152009" y="1020610"/>
            <a:ext cx="2750668" cy="2738221"/>
          </a:xfrm>
          <a:prstGeom prst="rect">
            <a:avLst/>
          </a:prstGeom>
          <a:blipFill>
            <a:blip r:embed="rId7" cstate="print"/>
            <a:stretch>
              <a:fillRect/>
            </a:stretch>
          </a:blipFill>
        </p:spPr>
        <p:txBody>
          <a:bodyPr wrap="square" lIns="0" tIns="0" rIns="0" bIns="0" rtlCol="0"/>
          <a:lstStyle/>
          <a:p>
            <a:endParaRPr sz="1764"/>
          </a:p>
        </p:txBody>
      </p:sp>
      <p:sp>
        <p:nvSpPr>
          <p:cNvPr id="14" name="object 14"/>
          <p:cNvSpPr/>
          <p:nvPr/>
        </p:nvSpPr>
        <p:spPr>
          <a:xfrm>
            <a:off x="3289323" y="1020610"/>
            <a:ext cx="2738221" cy="2738221"/>
          </a:xfrm>
          <a:prstGeom prst="rect">
            <a:avLst/>
          </a:prstGeom>
          <a:blipFill>
            <a:blip r:embed="rId8" cstate="print"/>
            <a:stretch>
              <a:fillRect/>
            </a:stretch>
          </a:blipFill>
        </p:spPr>
        <p:txBody>
          <a:bodyPr wrap="square" lIns="0" tIns="0" rIns="0" bIns="0" rtlCol="0"/>
          <a:lstStyle/>
          <a:p>
            <a:endParaRPr sz="1764"/>
          </a:p>
        </p:txBody>
      </p:sp>
      <p:sp>
        <p:nvSpPr>
          <p:cNvPr id="15" name="object 15"/>
          <p:cNvSpPr/>
          <p:nvPr/>
        </p:nvSpPr>
        <p:spPr>
          <a:xfrm>
            <a:off x="3289323" y="3758831"/>
            <a:ext cx="2738221" cy="821466"/>
          </a:xfrm>
          <a:custGeom>
            <a:avLst/>
            <a:gdLst/>
            <a:ahLst/>
            <a:cxnLst/>
            <a:rect l="l" t="t" r="r" b="b"/>
            <a:pathLst>
              <a:path w="2794000" h="838200">
                <a:moveTo>
                  <a:pt x="0" y="0"/>
                </a:moveTo>
                <a:lnTo>
                  <a:pt x="2794000" y="0"/>
                </a:lnTo>
                <a:lnTo>
                  <a:pt x="2794000" y="838200"/>
                </a:lnTo>
                <a:lnTo>
                  <a:pt x="0" y="838200"/>
                </a:lnTo>
                <a:lnTo>
                  <a:pt x="0" y="0"/>
                </a:lnTo>
                <a:close/>
              </a:path>
            </a:pathLst>
          </a:custGeom>
          <a:solidFill>
            <a:srgbClr val="68217A"/>
          </a:solidFill>
        </p:spPr>
        <p:txBody>
          <a:bodyPr wrap="square" lIns="0" tIns="0" rIns="0" bIns="0" rtlCol="0"/>
          <a:lstStyle/>
          <a:p>
            <a:endParaRPr sz="1764"/>
          </a:p>
        </p:txBody>
      </p:sp>
      <p:sp>
        <p:nvSpPr>
          <p:cNvPr id="16" name="object 16"/>
          <p:cNvSpPr/>
          <p:nvPr/>
        </p:nvSpPr>
        <p:spPr>
          <a:xfrm>
            <a:off x="3387403" y="4116792"/>
            <a:ext cx="789857" cy="248856"/>
          </a:xfrm>
          <a:prstGeom prst="rect">
            <a:avLst/>
          </a:prstGeom>
          <a:blipFill>
            <a:blip r:embed="rId9" cstate="print"/>
            <a:stretch>
              <a:fillRect/>
            </a:stretch>
          </a:blipFill>
        </p:spPr>
        <p:txBody>
          <a:bodyPr wrap="square" lIns="0" tIns="0" rIns="0" bIns="0" rtlCol="0"/>
          <a:lstStyle/>
          <a:p>
            <a:endParaRPr sz="1764"/>
          </a:p>
        </p:txBody>
      </p:sp>
      <p:sp>
        <p:nvSpPr>
          <p:cNvPr id="17" name="object 17"/>
          <p:cNvSpPr/>
          <p:nvPr/>
        </p:nvSpPr>
        <p:spPr>
          <a:xfrm>
            <a:off x="4870023" y="3845956"/>
            <a:ext cx="908592" cy="622323"/>
          </a:xfrm>
          <a:prstGeom prst="rect">
            <a:avLst/>
          </a:prstGeom>
          <a:blipFill>
            <a:blip r:embed="rId10" cstate="print"/>
            <a:stretch>
              <a:fillRect/>
            </a:stretch>
          </a:blipFill>
        </p:spPr>
        <p:txBody>
          <a:bodyPr wrap="square" lIns="0" tIns="0" rIns="0" bIns="0" rtlCol="0"/>
          <a:lstStyle/>
          <a:p>
            <a:endParaRPr sz="1764"/>
          </a:p>
        </p:txBody>
      </p:sp>
      <p:sp>
        <p:nvSpPr>
          <p:cNvPr id="18" name="object 18"/>
          <p:cNvSpPr txBox="1"/>
          <p:nvPr/>
        </p:nvSpPr>
        <p:spPr>
          <a:xfrm>
            <a:off x="483635" y="4632353"/>
            <a:ext cx="2473734" cy="1699799"/>
          </a:xfrm>
          <a:prstGeom prst="rect">
            <a:avLst/>
          </a:prstGeom>
        </p:spPr>
        <p:txBody>
          <a:bodyPr vert="horz" wrap="square" lIns="0" tIns="32360" rIns="0" bIns="0" rtlCol="0">
            <a:spAutoFit/>
          </a:bodyPr>
          <a:lstStyle/>
          <a:p>
            <a:pPr marL="12446" marR="153708">
              <a:lnSpc>
                <a:spcPts val="1764"/>
              </a:lnSpc>
              <a:spcBef>
                <a:spcPts val="254"/>
              </a:spcBef>
            </a:pPr>
            <a:r>
              <a:rPr sz="1568" spc="-59" dirty="0">
                <a:solidFill>
                  <a:srgbClr val="505050"/>
                </a:solidFill>
                <a:latin typeface="Calibri"/>
                <a:cs typeface="Calibri"/>
              </a:rPr>
              <a:t>Fast </a:t>
            </a:r>
            <a:r>
              <a:rPr sz="1568" spc="-34" dirty="0">
                <a:solidFill>
                  <a:srgbClr val="505050"/>
                </a:solidFill>
                <a:latin typeface="Calibri"/>
                <a:cs typeface="Calibri"/>
              </a:rPr>
              <a:t>and </a:t>
            </a:r>
            <a:r>
              <a:rPr sz="1568" spc="-49" dirty="0">
                <a:solidFill>
                  <a:srgbClr val="505050"/>
                </a:solidFill>
                <a:latin typeface="Calibri"/>
                <a:cs typeface="Calibri"/>
              </a:rPr>
              <a:t>fluid </a:t>
            </a:r>
            <a:r>
              <a:rPr sz="1568" spc="-54" dirty="0">
                <a:solidFill>
                  <a:srgbClr val="505050"/>
                </a:solidFill>
                <a:latin typeface="Calibri"/>
                <a:cs typeface="Calibri"/>
              </a:rPr>
              <a:t>experience </a:t>
            </a:r>
            <a:r>
              <a:rPr sz="1568" spc="-44" dirty="0">
                <a:solidFill>
                  <a:srgbClr val="505050"/>
                </a:solidFill>
                <a:latin typeface="Calibri"/>
                <a:cs typeface="Calibri"/>
              </a:rPr>
              <a:t>with  </a:t>
            </a:r>
            <a:r>
              <a:rPr sz="1568" spc="-49" dirty="0">
                <a:solidFill>
                  <a:srgbClr val="505050"/>
                </a:solidFill>
                <a:latin typeface="Calibri"/>
                <a:cs typeface="Calibri"/>
              </a:rPr>
              <a:t>touch,</a:t>
            </a:r>
            <a:r>
              <a:rPr sz="1568" spc="-137" dirty="0">
                <a:solidFill>
                  <a:srgbClr val="505050"/>
                </a:solidFill>
                <a:latin typeface="Calibri"/>
                <a:cs typeface="Calibri"/>
              </a:rPr>
              <a:t> </a:t>
            </a:r>
            <a:r>
              <a:rPr sz="1568" spc="-39" dirty="0">
                <a:solidFill>
                  <a:srgbClr val="505050"/>
                </a:solidFill>
                <a:latin typeface="Calibri"/>
                <a:cs typeface="Calibri"/>
              </a:rPr>
              <a:t>pen,</a:t>
            </a:r>
            <a:r>
              <a:rPr sz="1568" spc="-132" dirty="0">
                <a:solidFill>
                  <a:srgbClr val="505050"/>
                </a:solidFill>
                <a:latin typeface="Calibri"/>
                <a:cs typeface="Calibri"/>
              </a:rPr>
              <a:t> </a:t>
            </a:r>
            <a:r>
              <a:rPr sz="1568" spc="-44" dirty="0">
                <a:solidFill>
                  <a:srgbClr val="505050"/>
                </a:solidFill>
                <a:latin typeface="Calibri"/>
                <a:cs typeface="Calibri"/>
              </a:rPr>
              <a:t>mouse</a:t>
            </a:r>
            <a:r>
              <a:rPr sz="1568" spc="-127" dirty="0">
                <a:solidFill>
                  <a:srgbClr val="505050"/>
                </a:solidFill>
                <a:latin typeface="Calibri"/>
                <a:cs typeface="Calibri"/>
              </a:rPr>
              <a:t> </a:t>
            </a:r>
            <a:r>
              <a:rPr sz="1568" dirty="0">
                <a:solidFill>
                  <a:srgbClr val="505050"/>
                </a:solidFill>
                <a:latin typeface="Calibri"/>
                <a:cs typeface="Calibri"/>
              </a:rPr>
              <a:t>&amp;</a:t>
            </a:r>
            <a:r>
              <a:rPr sz="1568" spc="-127" dirty="0">
                <a:solidFill>
                  <a:srgbClr val="505050"/>
                </a:solidFill>
                <a:latin typeface="Calibri"/>
                <a:cs typeface="Calibri"/>
              </a:rPr>
              <a:t> </a:t>
            </a:r>
            <a:r>
              <a:rPr sz="1568" spc="-59" dirty="0">
                <a:solidFill>
                  <a:srgbClr val="505050"/>
                </a:solidFill>
                <a:latin typeface="Calibri"/>
                <a:cs typeface="Calibri"/>
              </a:rPr>
              <a:t>keyboard</a:t>
            </a:r>
            <a:endParaRPr sz="1568">
              <a:latin typeface="Calibri"/>
              <a:cs typeface="Calibri"/>
            </a:endParaRPr>
          </a:p>
          <a:p>
            <a:pPr marL="12446" marR="400761">
              <a:lnSpc>
                <a:spcPts val="1666"/>
              </a:lnSpc>
              <a:spcBef>
                <a:spcPts val="1254"/>
              </a:spcBef>
            </a:pPr>
            <a:r>
              <a:rPr sz="1568" spc="-59" dirty="0">
                <a:solidFill>
                  <a:srgbClr val="505050"/>
                </a:solidFill>
                <a:latin typeface="Calibri"/>
                <a:cs typeface="Calibri"/>
              </a:rPr>
              <a:t>Immersive</a:t>
            </a:r>
            <a:r>
              <a:rPr sz="1568" spc="-132" dirty="0">
                <a:solidFill>
                  <a:srgbClr val="505050"/>
                </a:solidFill>
                <a:latin typeface="Calibri"/>
                <a:cs typeface="Calibri"/>
              </a:rPr>
              <a:t> </a:t>
            </a:r>
            <a:r>
              <a:rPr sz="1568" spc="-59" dirty="0">
                <a:solidFill>
                  <a:srgbClr val="505050"/>
                </a:solidFill>
                <a:latin typeface="Calibri"/>
                <a:cs typeface="Calibri"/>
              </a:rPr>
              <a:t>touch-optimized  </a:t>
            </a:r>
            <a:r>
              <a:rPr sz="1568" spc="-49" dirty="0">
                <a:solidFill>
                  <a:srgbClr val="505050"/>
                </a:solidFill>
                <a:latin typeface="Calibri"/>
                <a:cs typeface="Calibri"/>
              </a:rPr>
              <a:t>Windows </a:t>
            </a:r>
            <a:r>
              <a:rPr sz="1568" spc="-54" dirty="0">
                <a:solidFill>
                  <a:srgbClr val="505050"/>
                </a:solidFill>
                <a:latin typeface="Calibri"/>
                <a:cs typeface="Calibri"/>
              </a:rPr>
              <a:t>8/8.1/10</a:t>
            </a:r>
            <a:r>
              <a:rPr sz="1568" spc="-206" dirty="0">
                <a:solidFill>
                  <a:srgbClr val="505050"/>
                </a:solidFill>
                <a:latin typeface="Calibri"/>
                <a:cs typeface="Calibri"/>
              </a:rPr>
              <a:t> </a:t>
            </a:r>
            <a:r>
              <a:rPr sz="1568" spc="-39" dirty="0">
                <a:solidFill>
                  <a:srgbClr val="505050"/>
                </a:solidFill>
                <a:latin typeface="Calibri"/>
                <a:cs typeface="Calibri"/>
              </a:rPr>
              <a:t>apps</a:t>
            </a:r>
            <a:endParaRPr sz="1568">
              <a:latin typeface="Calibri"/>
              <a:cs typeface="Calibri"/>
            </a:endParaRPr>
          </a:p>
          <a:p>
            <a:pPr marL="12446" marR="4978">
              <a:lnSpc>
                <a:spcPts val="1666"/>
              </a:lnSpc>
              <a:spcBef>
                <a:spcPts val="1274"/>
              </a:spcBef>
            </a:pPr>
            <a:r>
              <a:rPr sz="1568" spc="-49" dirty="0">
                <a:solidFill>
                  <a:srgbClr val="505050"/>
                </a:solidFill>
                <a:latin typeface="Calibri"/>
                <a:cs typeface="Calibri"/>
              </a:rPr>
              <a:t>Support</a:t>
            </a:r>
            <a:r>
              <a:rPr sz="1568" spc="-123" dirty="0">
                <a:solidFill>
                  <a:srgbClr val="505050"/>
                </a:solidFill>
                <a:latin typeface="Calibri"/>
                <a:cs typeface="Calibri"/>
              </a:rPr>
              <a:t> </a:t>
            </a:r>
            <a:r>
              <a:rPr sz="1568" spc="-49" dirty="0">
                <a:solidFill>
                  <a:srgbClr val="505050"/>
                </a:solidFill>
                <a:latin typeface="Calibri"/>
                <a:cs typeface="Calibri"/>
              </a:rPr>
              <a:t>for</a:t>
            </a:r>
            <a:r>
              <a:rPr sz="1568" spc="-123" dirty="0">
                <a:solidFill>
                  <a:srgbClr val="505050"/>
                </a:solidFill>
                <a:latin typeface="Calibri"/>
                <a:cs typeface="Calibri"/>
              </a:rPr>
              <a:t> </a:t>
            </a:r>
            <a:r>
              <a:rPr sz="1568" spc="-49" dirty="0">
                <a:solidFill>
                  <a:srgbClr val="505050"/>
                </a:solidFill>
                <a:latin typeface="Calibri"/>
                <a:cs typeface="Calibri"/>
              </a:rPr>
              <a:t>Windows</a:t>
            </a:r>
            <a:r>
              <a:rPr sz="1568" spc="-123" dirty="0">
                <a:solidFill>
                  <a:srgbClr val="505050"/>
                </a:solidFill>
                <a:latin typeface="Calibri"/>
                <a:cs typeface="Calibri"/>
              </a:rPr>
              <a:t> </a:t>
            </a:r>
            <a:r>
              <a:rPr sz="1568" spc="-44" dirty="0">
                <a:solidFill>
                  <a:srgbClr val="505050"/>
                </a:solidFill>
                <a:latin typeface="Calibri"/>
                <a:cs typeface="Calibri"/>
              </a:rPr>
              <a:t>phone,</a:t>
            </a:r>
            <a:r>
              <a:rPr sz="1568" spc="-123" dirty="0">
                <a:solidFill>
                  <a:srgbClr val="505050"/>
                </a:solidFill>
                <a:latin typeface="Calibri"/>
                <a:cs typeface="Calibri"/>
              </a:rPr>
              <a:t> </a:t>
            </a:r>
            <a:r>
              <a:rPr sz="1568" spc="-64" dirty="0">
                <a:solidFill>
                  <a:srgbClr val="505050"/>
                </a:solidFill>
                <a:latin typeface="Calibri"/>
                <a:cs typeface="Calibri"/>
              </a:rPr>
              <a:t>iOS  </a:t>
            </a:r>
            <a:r>
              <a:rPr sz="1568" spc="-34" dirty="0">
                <a:solidFill>
                  <a:srgbClr val="505050"/>
                </a:solidFill>
                <a:latin typeface="Calibri"/>
                <a:cs typeface="Calibri"/>
              </a:rPr>
              <a:t>and </a:t>
            </a:r>
            <a:r>
              <a:rPr sz="1568" spc="-54" dirty="0">
                <a:solidFill>
                  <a:srgbClr val="505050"/>
                </a:solidFill>
                <a:latin typeface="Calibri"/>
                <a:cs typeface="Calibri"/>
              </a:rPr>
              <a:t>Android</a:t>
            </a:r>
            <a:r>
              <a:rPr sz="1568" spc="-186" dirty="0">
                <a:solidFill>
                  <a:srgbClr val="505050"/>
                </a:solidFill>
                <a:latin typeface="Calibri"/>
                <a:cs typeface="Calibri"/>
              </a:rPr>
              <a:t> </a:t>
            </a:r>
            <a:r>
              <a:rPr sz="1568" spc="-44" dirty="0">
                <a:solidFill>
                  <a:srgbClr val="505050"/>
                </a:solidFill>
                <a:latin typeface="Calibri"/>
                <a:cs typeface="Calibri"/>
              </a:rPr>
              <a:t>phones</a:t>
            </a:r>
            <a:endParaRPr sz="1568">
              <a:latin typeface="Calibri"/>
              <a:cs typeface="Calibri"/>
            </a:endParaRPr>
          </a:p>
        </p:txBody>
      </p:sp>
      <p:sp>
        <p:nvSpPr>
          <p:cNvPr id="19" name="object 19"/>
          <p:cNvSpPr txBox="1"/>
          <p:nvPr/>
        </p:nvSpPr>
        <p:spPr>
          <a:xfrm>
            <a:off x="3350848" y="4632354"/>
            <a:ext cx="2156349" cy="1807225"/>
          </a:xfrm>
          <a:prstGeom prst="rect">
            <a:avLst/>
          </a:prstGeom>
        </p:spPr>
        <p:txBody>
          <a:bodyPr vert="horz" wrap="square" lIns="0" tIns="32360" rIns="0" bIns="0" rtlCol="0">
            <a:spAutoFit/>
          </a:bodyPr>
          <a:lstStyle/>
          <a:p>
            <a:pPr marL="12446" marR="4978">
              <a:lnSpc>
                <a:spcPts val="1764"/>
              </a:lnSpc>
              <a:spcBef>
                <a:spcPts val="254"/>
              </a:spcBef>
            </a:pPr>
            <a:r>
              <a:rPr sz="1568" spc="-54" dirty="0">
                <a:solidFill>
                  <a:srgbClr val="505050"/>
                </a:solidFill>
                <a:latin typeface="Calibri"/>
                <a:cs typeface="Calibri"/>
              </a:rPr>
              <a:t>Office</a:t>
            </a:r>
            <a:r>
              <a:rPr sz="1568" spc="-127" dirty="0">
                <a:solidFill>
                  <a:srgbClr val="505050"/>
                </a:solidFill>
                <a:latin typeface="Calibri"/>
                <a:cs typeface="Calibri"/>
              </a:rPr>
              <a:t> </a:t>
            </a:r>
            <a:r>
              <a:rPr sz="1568" dirty="0">
                <a:solidFill>
                  <a:srgbClr val="505050"/>
                </a:solidFill>
                <a:latin typeface="Calibri"/>
                <a:cs typeface="Calibri"/>
              </a:rPr>
              <a:t>–</a:t>
            </a:r>
            <a:r>
              <a:rPr sz="1568" spc="-127" dirty="0">
                <a:solidFill>
                  <a:srgbClr val="505050"/>
                </a:solidFill>
                <a:latin typeface="Calibri"/>
                <a:cs typeface="Calibri"/>
              </a:rPr>
              <a:t> </a:t>
            </a:r>
            <a:r>
              <a:rPr sz="1568" spc="-29" dirty="0">
                <a:solidFill>
                  <a:srgbClr val="505050"/>
                </a:solidFill>
                <a:latin typeface="Calibri"/>
                <a:cs typeface="Calibri"/>
              </a:rPr>
              <a:t>on</a:t>
            </a:r>
            <a:r>
              <a:rPr sz="1568" spc="-123" dirty="0">
                <a:solidFill>
                  <a:srgbClr val="505050"/>
                </a:solidFill>
                <a:latin typeface="Calibri"/>
                <a:cs typeface="Calibri"/>
              </a:rPr>
              <a:t> </a:t>
            </a:r>
            <a:r>
              <a:rPr sz="1568" spc="-39" dirty="0">
                <a:solidFill>
                  <a:srgbClr val="505050"/>
                </a:solidFill>
                <a:latin typeface="Calibri"/>
                <a:cs typeface="Calibri"/>
              </a:rPr>
              <a:t>the</a:t>
            </a:r>
            <a:r>
              <a:rPr sz="1568" spc="-123" dirty="0">
                <a:solidFill>
                  <a:srgbClr val="505050"/>
                </a:solidFill>
                <a:latin typeface="Calibri"/>
                <a:cs typeface="Calibri"/>
              </a:rPr>
              <a:t> </a:t>
            </a:r>
            <a:r>
              <a:rPr sz="1568" spc="-44" dirty="0">
                <a:solidFill>
                  <a:srgbClr val="505050"/>
                </a:solidFill>
                <a:latin typeface="Calibri"/>
                <a:cs typeface="Calibri"/>
              </a:rPr>
              <a:t>web,</a:t>
            </a:r>
            <a:r>
              <a:rPr sz="1568" spc="-132" dirty="0">
                <a:solidFill>
                  <a:srgbClr val="505050"/>
                </a:solidFill>
                <a:latin typeface="Calibri"/>
                <a:cs typeface="Calibri"/>
              </a:rPr>
              <a:t> </a:t>
            </a:r>
            <a:r>
              <a:rPr sz="1568" spc="-59" dirty="0">
                <a:solidFill>
                  <a:srgbClr val="505050"/>
                </a:solidFill>
                <a:latin typeface="Calibri"/>
                <a:cs typeface="Calibri"/>
              </a:rPr>
              <a:t>desktop  </a:t>
            </a:r>
            <a:r>
              <a:rPr sz="1568" spc="-34" dirty="0">
                <a:solidFill>
                  <a:srgbClr val="505050"/>
                </a:solidFill>
                <a:latin typeface="Calibri"/>
                <a:cs typeface="Calibri"/>
              </a:rPr>
              <a:t>and</a:t>
            </a:r>
            <a:r>
              <a:rPr sz="1568" spc="-112" dirty="0">
                <a:solidFill>
                  <a:srgbClr val="505050"/>
                </a:solidFill>
                <a:latin typeface="Calibri"/>
                <a:cs typeface="Calibri"/>
              </a:rPr>
              <a:t> </a:t>
            </a:r>
            <a:r>
              <a:rPr sz="1568" spc="-49" dirty="0">
                <a:solidFill>
                  <a:srgbClr val="505050"/>
                </a:solidFill>
                <a:latin typeface="Calibri"/>
                <a:cs typeface="Calibri"/>
              </a:rPr>
              <a:t>mobile</a:t>
            </a:r>
            <a:endParaRPr sz="1568">
              <a:latin typeface="Calibri"/>
              <a:cs typeface="Calibri"/>
            </a:endParaRPr>
          </a:p>
          <a:p>
            <a:pPr marL="12446">
              <a:spcBef>
                <a:spcPts val="1019"/>
              </a:spcBef>
            </a:pPr>
            <a:r>
              <a:rPr sz="1568" spc="-44" dirty="0">
                <a:solidFill>
                  <a:srgbClr val="505050"/>
                </a:solidFill>
                <a:latin typeface="Calibri"/>
                <a:cs typeface="Calibri"/>
              </a:rPr>
              <a:t>Open </a:t>
            </a:r>
            <a:r>
              <a:rPr sz="1568" spc="-54" dirty="0">
                <a:solidFill>
                  <a:srgbClr val="505050"/>
                </a:solidFill>
                <a:latin typeface="Calibri"/>
                <a:cs typeface="Calibri"/>
              </a:rPr>
              <a:t>development</a:t>
            </a:r>
            <a:r>
              <a:rPr sz="1568" spc="-196" dirty="0">
                <a:solidFill>
                  <a:srgbClr val="505050"/>
                </a:solidFill>
                <a:latin typeface="Calibri"/>
                <a:cs typeface="Calibri"/>
              </a:rPr>
              <a:t> </a:t>
            </a:r>
            <a:r>
              <a:rPr sz="1568" spc="-54" dirty="0">
                <a:solidFill>
                  <a:srgbClr val="505050"/>
                </a:solidFill>
                <a:latin typeface="Calibri"/>
                <a:cs typeface="Calibri"/>
              </a:rPr>
              <a:t>model</a:t>
            </a:r>
            <a:endParaRPr sz="1568">
              <a:latin typeface="Calibri"/>
              <a:cs typeface="Calibri"/>
            </a:endParaRPr>
          </a:p>
          <a:p>
            <a:pPr marL="12446" marR="179222">
              <a:lnSpc>
                <a:spcPts val="1764"/>
              </a:lnSpc>
              <a:spcBef>
                <a:spcPts val="1117"/>
              </a:spcBef>
            </a:pPr>
            <a:r>
              <a:rPr sz="1568" spc="-59" dirty="0">
                <a:solidFill>
                  <a:srgbClr val="505050"/>
                </a:solidFill>
                <a:latin typeface="Calibri"/>
                <a:cs typeface="Calibri"/>
              </a:rPr>
              <a:t>Enterprise-grade</a:t>
            </a:r>
            <a:r>
              <a:rPr sz="1568" spc="-123" dirty="0">
                <a:solidFill>
                  <a:srgbClr val="505050"/>
                </a:solidFill>
                <a:latin typeface="Calibri"/>
                <a:cs typeface="Calibri"/>
              </a:rPr>
              <a:t> </a:t>
            </a:r>
            <a:r>
              <a:rPr sz="1568" spc="-59" dirty="0">
                <a:solidFill>
                  <a:srgbClr val="505050"/>
                </a:solidFill>
                <a:latin typeface="Calibri"/>
                <a:cs typeface="Calibri"/>
              </a:rPr>
              <a:t>reliability  </a:t>
            </a:r>
            <a:r>
              <a:rPr sz="1568" spc="-34" dirty="0">
                <a:solidFill>
                  <a:srgbClr val="505050"/>
                </a:solidFill>
                <a:latin typeface="Calibri"/>
                <a:cs typeface="Calibri"/>
              </a:rPr>
              <a:t>and</a:t>
            </a:r>
            <a:r>
              <a:rPr sz="1568" spc="-112" dirty="0">
                <a:solidFill>
                  <a:srgbClr val="505050"/>
                </a:solidFill>
                <a:latin typeface="Calibri"/>
                <a:cs typeface="Calibri"/>
              </a:rPr>
              <a:t> </a:t>
            </a:r>
            <a:r>
              <a:rPr sz="1568" spc="-54" dirty="0">
                <a:solidFill>
                  <a:srgbClr val="505050"/>
                </a:solidFill>
                <a:latin typeface="Calibri"/>
                <a:cs typeface="Calibri"/>
              </a:rPr>
              <a:t>standards</a:t>
            </a:r>
            <a:endParaRPr sz="1568">
              <a:latin typeface="Calibri"/>
              <a:cs typeface="Calibri"/>
            </a:endParaRPr>
          </a:p>
          <a:p>
            <a:pPr marL="12446">
              <a:spcBef>
                <a:spcPts val="921"/>
              </a:spcBef>
            </a:pPr>
            <a:r>
              <a:rPr sz="1568" spc="-44" dirty="0">
                <a:solidFill>
                  <a:srgbClr val="505050"/>
                </a:solidFill>
                <a:latin typeface="Calibri"/>
                <a:cs typeface="Calibri"/>
              </a:rPr>
              <a:t>Modern</a:t>
            </a:r>
            <a:r>
              <a:rPr sz="1568" spc="-112" dirty="0">
                <a:solidFill>
                  <a:srgbClr val="505050"/>
                </a:solidFill>
                <a:latin typeface="Calibri"/>
                <a:cs typeface="Calibri"/>
              </a:rPr>
              <a:t> </a:t>
            </a:r>
            <a:r>
              <a:rPr sz="1568" spc="-59" dirty="0">
                <a:solidFill>
                  <a:srgbClr val="505050"/>
                </a:solidFill>
                <a:latin typeface="Calibri"/>
                <a:cs typeface="Calibri"/>
              </a:rPr>
              <a:t>Authentication</a:t>
            </a:r>
            <a:endParaRPr sz="1568">
              <a:latin typeface="Calibri"/>
              <a:cs typeface="Calibri"/>
            </a:endParaRPr>
          </a:p>
        </p:txBody>
      </p:sp>
      <p:sp>
        <p:nvSpPr>
          <p:cNvPr id="20" name="object 20"/>
          <p:cNvSpPr txBox="1"/>
          <p:nvPr/>
        </p:nvSpPr>
        <p:spPr>
          <a:xfrm>
            <a:off x="6216365" y="4632351"/>
            <a:ext cx="2314419" cy="1699799"/>
          </a:xfrm>
          <a:prstGeom prst="rect">
            <a:avLst/>
          </a:prstGeom>
        </p:spPr>
        <p:txBody>
          <a:bodyPr vert="horz" wrap="square" lIns="0" tIns="32360" rIns="0" bIns="0" rtlCol="0">
            <a:spAutoFit/>
          </a:bodyPr>
          <a:lstStyle/>
          <a:p>
            <a:pPr marL="12446" marR="4978">
              <a:lnSpc>
                <a:spcPts val="1764"/>
              </a:lnSpc>
              <a:spcBef>
                <a:spcPts val="254"/>
              </a:spcBef>
            </a:pPr>
            <a:r>
              <a:rPr sz="1568" spc="-59" dirty="0">
                <a:solidFill>
                  <a:srgbClr val="505050"/>
                </a:solidFill>
                <a:latin typeface="Calibri"/>
                <a:cs typeface="Calibri"/>
              </a:rPr>
              <a:t>Newsfeeds </a:t>
            </a:r>
            <a:r>
              <a:rPr sz="1568" spc="-34" dirty="0">
                <a:solidFill>
                  <a:srgbClr val="505050"/>
                </a:solidFill>
                <a:latin typeface="Calibri"/>
                <a:cs typeface="Calibri"/>
              </a:rPr>
              <a:t>and</a:t>
            </a:r>
            <a:r>
              <a:rPr sz="1568" spc="-235" dirty="0">
                <a:solidFill>
                  <a:srgbClr val="505050"/>
                </a:solidFill>
                <a:latin typeface="Calibri"/>
                <a:cs typeface="Calibri"/>
              </a:rPr>
              <a:t> </a:t>
            </a:r>
            <a:r>
              <a:rPr sz="1568" spc="-54" dirty="0">
                <a:solidFill>
                  <a:srgbClr val="505050"/>
                </a:solidFill>
                <a:latin typeface="Calibri"/>
                <a:cs typeface="Calibri"/>
              </a:rPr>
              <a:t>microblogging,  extend </a:t>
            </a:r>
            <a:r>
              <a:rPr sz="1568" spc="-44" dirty="0">
                <a:solidFill>
                  <a:srgbClr val="505050"/>
                </a:solidFill>
                <a:latin typeface="Calibri"/>
                <a:cs typeface="Calibri"/>
              </a:rPr>
              <a:t>with</a:t>
            </a:r>
            <a:r>
              <a:rPr sz="1568" spc="-172" dirty="0">
                <a:solidFill>
                  <a:srgbClr val="505050"/>
                </a:solidFill>
                <a:latin typeface="Calibri"/>
                <a:cs typeface="Calibri"/>
              </a:rPr>
              <a:t> </a:t>
            </a:r>
            <a:r>
              <a:rPr sz="1568" spc="-64" dirty="0">
                <a:solidFill>
                  <a:srgbClr val="505050"/>
                </a:solidFill>
                <a:latin typeface="Calibri"/>
                <a:cs typeface="Calibri"/>
              </a:rPr>
              <a:t>Yammer</a:t>
            </a:r>
            <a:endParaRPr sz="1568">
              <a:latin typeface="Calibri"/>
              <a:cs typeface="Calibri"/>
            </a:endParaRPr>
          </a:p>
          <a:p>
            <a:pPr marL="12446" marR="276924">
              <a:lnSpc>
                <a:spcPts val="1666"/>
              </a:lnSpc>
              <a:spcBef>
                <a:spcPts val="1254"/>
              </a:spcBef>
            </a:pPr>
            <a:r>
              <a:rPr sz="1568" spc="-59" dirty="0">
                <a:solidFill>
                  <a:srgbClr val="505050"/>
                </a:solidFill>
                <a:latin typeface="Calibri"/>
                <a:cs typeface="Calibri"/>
              </a:rPr>
              <a:t>Pervasive </a:t>
            </a:r>
            <a:r>
              <a:rPr sz="1568" spc="-49" dirty="0">
                <a:solidFill>
                  <a:srgbClr val="505050"/>
                </a:solidFill>
                <a:latin typeface="Calibri"/>
                <a:cs typeface="Calibri"/>
              </a:rPr>
              <a:t>social</a:t>
            </a:r>
            <a:r>
              <a:rPr sz="1568" spc="-245" dirty="0">
                <a:solidFill>
                  <a:srgbClr val="505050"/>
                </a:solidFill>
                <a:latin typeface="Calibri"/>
                <a:cs typeface="Calibri"/>
              </a:rPr>
              <a:t> </a:t>
            </a:r>
            <a:r>
              <a:rPr sz="1568" spc="-54" dirty="0">
                <a:solidFill>
                  <a:srgbClr val="505050"/>
                </a:solidFill>
                <a:latin typeface="Calibri"/>
                <a:cs typeface="Calibri"/>
              </a:rPr>
              <a:t>capabilities  across</a:t>
            </a:r>
            <a:r>
              <a:rPr sz="1568" spc="-123" dirty="0">
                <a:solidFill>
                  <a:srgbClr val="505050"/>
                </a:solidFill>
                <a:latin typeface="Calibri"/>
                <a:cs typeface="Calibri"/>
              </a:rPr>
              <a:t> </a:t>
            </a:r>
            <a:r>
              <a:rPr sz="1568" spc="-54" dirty="0">
                <a:solidFill>
                  <a:srgbClr val="505050"/>
                </a:solidFill>
                <a:latin typeface="Calibri"/>
                <a:cs typeface="Calibri"/>
              </a:rPr>
              <a:t>Office</a:t>
            </a:r>
            <a:endParaRPr sz="1568">
              <a:latin typeface="Calibri"/>
              <a:cs typeface="Calibri"/>
            </a:endParaRPr>
          </a:p>
          <a:p>
            <a:pPr marL="12446" marR="130683">
              <a:lnSpc>
                <a:spcPts val="1666"/>
              </a:lnSpc>
              <a:spcBef>
                <a:spcPts val="1274"/>
              </a:spcBef>
            </a:pPr>
            <a:r>
              <a:rPr sz="1568" spc="-49" dirty="0">
                <a:solidFill>
                  <a:srgbClr val="505050"/>
                </a:solidFill>
                <a:latin typeface="Calibri"/>
                <a:cs typeface="Calibri"/>
              </a:rPr>
              <a:t>Multiparty</a:t>
            </a:r>
            <a:r>
              <a:rPr sz="1568" spc="-132" dirty="0">
                <a:solidFill>
                  <a:srgbClr val="505050"/>
                </a:solidFill>
                <a:latin typeface="Calibri"/>
                <a:cs typeface="Calibri"/>
              </a:rPr>
              <a:t> </a:t>
            </a:r>
            <a:r>
              <a:rPr sz="1568" spc="-29" dirty="0">
                <a:solidFill>
                  <a:srgbClr val="505050"/>
                </a:solidFill>
                <a:latin typeface="Calibri"/>
                <a:cs typeface="Calibri"/>
              </a:rPr>
              <a:t>HD</a:t>
            </a:r>
            <a:r>
              <a:rPr sz="1568" spc="-132" dirty="0">
                <a:solidFill>
                  <a:srgbClr val="505050"/>
                </a:solidFill>
                <a:latin typeface="Calibri"/>
                <a:cs typeface="Calibri"/>
              </a:rPr>
              <a:t> </a:t>
            </a:r>
            <a:r>
              <a:rPr sz="1568" spc="-49" dirty="0">
                <a:solidFill>
                  <a:srgbClr val="505050"/>
                </a:solidFill>
                <a:latin typeface="Calibri"/>
                <a:cs typeface="Calibri"/>
              </a:rPr>
              <a:t>video</a:t>
            </a:r>
            <a:r>
              <a:rPr sz="1568" spc="-127" dirty="0">
                <a:solidFill>
                  <a:srgbClr val="505050"/>
                </a:solidFill>
                <a:latin typeface="Calibri"/>
                <a:cs typeface="Calibri"/>
              </a:rPr>
              <a:t> </a:t>
            </a:r>
            <a:r>
              <a:rPr sz="1568" dirty="0">
                <a:solidFill>
                  <a:srgbClr val="505050"/>
                </a:solidFill>
                <a:latin typeface="Calibri"/>
                <a:cs typeface="Calibri"/>
              </a:rPr>
              <a:t>&amp;</a:t>
            </a:r>
            <a:r>
              <a:rPr sz="1568" spc="-123" dirty="0">
                <a:solidFill>
                  <a:srgbClr val="505050"/>
                </a:solidFill>
                <a:latin typeface="Calibri"/>
                <a:cs typeface="Calibri"/>
              </a:rPr>
              <a:t> </a:t>
            </a:r>
            <a:r>
              <a:rPr sz="1568" spc="-49" dirty="0">
                <a:solidFill>
                  <a:srgbClr val="505050"/>
                </a:solidFill>
                <a:latin typeface="Calibri"/>
                <a:cs typeface="Calibri"/>
              </a:rPr>
              <a:t>Skype  </a:t>
            </a:r>
            <a:r>
              <a:rPr sz="1568" spc="-59" dirty="0">
                <a:solidFill>
                  <a:srgbClr val="505050"/>
                </a:solidFill>
                <a:latin typeface="Calibri"/>
                <a:cs typeface="Calibri"/>
              </a:rPr>
              <a:t>federation</a:t>
            </a:r>
            <a:endParaRPr sz="1568">
              <a:latin typeface="Calibri"/>
              <a:cs typeface="Calibri"/>
            </a:endParaRPr>
          </a:p>
        </p:txBody>
      </p:sp>
      <p:sp>
        <p:nvSpPr>
          <p:cNvPr id="21" name="object 21"/>
          <p:cNvSpPr txBox="1"/>
          <p:nvPr/>
        </p:nvSpPr>
        <p:spPr>
          <a:xfrm>
            <a:off x="9079005" y="4632353"/>
            <a:ext cx="2383497" cy="1909600"/>
          </a:xfrm>
          <a:prstGeom prst="rect">
            <a:avLst/>
          </a:prstGeom>
        </p:spPr>
        <p:txBody>
          <a:bodyPr vert="horz" wrap="square" lIns="0" tIns="32360" rIns="0" bIns="0" rtlCol="0">
            <a:spAutoFit/>
          </a:bodyPr>
          <a:lstStyle/>
          <a:p>
            <a:pPr marL="12446" marR="236474">
              <a:lnSpc>
                <a:spcPts val="1764"/>
              </a:lnSpc>
              <a:spcBef>
                <a:spcPts val="254"/>
              </a:spcBef>
            </a:pPr>
            <a:r>
              <a:rPr sz="1568" spc="-98" dirty="0">
                <a:solidFill>
                  <a:srgbClr val="505050"/>
                </a:solidFill>
                <a:latin typeface="Calibri"/>
                <a:cs typeface="Calibri"/>
              </a:rPr>
              <a:t>DLP, </a:t>
            </a:r>
            <a:r>
              <a:rPr sz="1568" spc="-49" dirty="0">
                <a:solidFill>
                  <a:srgbClr val="505050"/>
                </a:solidFill>
                <a:latin typeface="Calibri"/>
                <a:cs typeface="Calibri"/>
              </a:rPr>
              <a:t>data </a:t>
            </a:r>
            <a:r>
              <a:rPr sz="1568" spc="-59" dirty="0">
                <a:solidFill>
                  <a:srgbClr val="505050"/>
                </a:solidFill>
                <a:latin typeface="Calibri"/>
                <a:cs typeface="Calibri"/>
              </a:rPr>
              <a:t>retention </a:t>
            </a:r>
            <a:r>
              <a:rPr sz="1568" dirty="0">
                <a:solidFill>
                  <a:srgbClr val="505050"/>
                </a:solidFill>
                <a:latin typeface="Calibri"/>
                <a:cs typeface="Calibri"/>
              </a:rPr>
              <a:t>&amp;</a:t>
            </a:r>
            <a:r>
              <a:rPr sz="1568" spc="-279" dirty="0">
                <a:solidFill>
                  <a:srgbClr val="505050"/>
                </a:solidFill>
                <a:latin typeface="Calibri"/>
                <a:cs typeface="Calibri"/>
              </a:rPr>
              <a:t> </a:t>
            </a:r>
            <a:r>
              <a:rPr sz="1568" spc="-59" dirty="0">
                <a:solidFill>
                  <a:srgbClr val="505050"/>
                </a:solidFill>
                <a:latin typeface="Calibri"/>
                <a:cs typeface="Calibri"/>
              </a:rPr>
              <a:t>unified  </a:t>
            </a:r>
            <a:r>
              <a:rPr sz="1568" spc="-54" dirty="0">
                <a:solidFill>
                  <a:srgbClr val="505050"/>
                </a:solidFill>
                <a:latin typeface="Calibri"/>
                <a:cs typeface="Calibri"/>
              </a:rPr>
              <a:t>eDiscovery</a:t>
            </a:r>
            <a:endParaRPr sz="1568">
              <a:latin typeface="Calibri"/>
              <a:cs typeface="Calibri"/>
            </a:endParaRPr>
          </a:p>
          <a:p>
            <a:pPr marL="12446" marR="4978" algn="just">
              <a:lnSpc>
                <a:spcPct val="91100"/>
              </a:lnSpc>
              <a:spcBef>
                <a:spcPts val="1186"/>
              </a:spcBef>
            </a:pPr>
            <a:r>
              <a:rPr sz="1568" spc="-54" dirty="0">
                <a:solidFill>
                  <a:srgbClr val="505050"/>
                </a:solidFill>
                <a:latin typeface="Calibri"/>
                <a:cs typeface="Calibri"/>
              </a:rPr>
              <a:t>Reimagined deployment</a:t>
            </a:r>
            <a:r>
              <a:rPr sz="1568" spc="-216" dirty="0">
                <a:solidFill>
                  <a:srgbClr val="505050"/>
                </a:solidFill>
                <a:latin typeface="Calibri"/>
                <a:cs typeface="Calibri"/>
              </a:rPr>
              <a:t> </a:t>
            </a:r>
            <a:r>
              <a:rPr sz="1568" spc="-44" dirty="0">
                <a:solidFill>
                  <a:srgbClr val="505050"/>
                </a:solidFill>
                <a:latin typeface="Calibri"/>
                <a:cs typeface="Calibri"/>
              </a:rPr>
              <a:t>model  </a:t>
            </a:r>
            <a:r>
              <a:rPr sz="1568" spc="-49" dirty="0">
                <a:solidFill>
                  <a:srgbClr val="505050"/>
                </a:solidFill>
                <a:latin typeface="Calibri"/>
                <a:cs typeface="Calibri"/>
              </a:rPr>
              <a:t>for</a:t>
            </a:r>
            <a:r>
              <a:rPr sz="1568" spc="-127" dirty="0">
                <a:solidFill>
                  <a:srgbClr val="505050"/>
                </a:solidFill>
                <a:latin typeface="Calibri"/>
                <a:cs typeface="Calibri"/>
              </a:rPr>
              <a:t> </a:t>
            </a:r>
            <a:r>
              <a:rPr sz="1568" spc="-54" dirty="0">
                <a:solidFill>
                  <a:srgbClr val="505050"/>
                </a:solidFill>
                <a:latin typeface="Calibri"/>
                <a:cs typeface="Calibri"/>
              </a:rPr>
              <a:t>Office</a:t>
            </a:r>
            <a:r>
              <a:rPr sz="1568" spc="-123" dirty="0">
                <a:solidFill>
                  <a:srgbClr val="505050"/>
                </a:solidFill>
                <a:latin typeface="Calibri"/>
                <a:cs typeface="Calibri"/>
              </a:rPr>
              <a:t> </a:t>
            </a:r>
            <a:r>
              <a:rPr sz="1568" spc="-39" dirty="0">
                <a:solidFill>
                  <a:srgbClr val="505050"/>
                </a:solidFill>
                <a:latin typeface="Calibri"/>
                <a:cs typeface="Calibri"/>
              </a:rPr>
              <a:t>apps</a:t>
            </a:r>
            <a:r>
              <a:rPr sz="1568" spc="-132" dirty="0">
                <a:solidFill>
                  <a:srgbClr val="505050"/>
                </a:solidFill>
                <a:latin typeface="Calibri"/>
                <a:cs typeface="Calibri"/>
              </a:rPr>
              <a:t> </a:t>
            </a:r>
            <a:r>
              <a:rPr sz="1568" spc="-44" dirty="0">
                <a:solidFill>
                  <a:srgbClr val="505050"/>
                </a:solidFill>
                <a:latin typeface="Calibri"/>
                <a:cs typeface="Calibri"/>
              </a:rPr>
              <a:t>with</a:t>
            </a:r>
            <a:r>
              <a:rPr sz="1568" spc="-118" dirty="0">
                <a:solidFill>
                  <a:srgbClr val="505050"/>
                </a:solidFill>
                <a:latin typeface="Calibri"/>
                <a:cs typeface="Calibri"/>
              </a:rPr>
              <a:t> </a:t>
            </a:r>
            <a:r>
              <a:rPr sz="1568" spc="-49" dirty="0">
                <a:solidFill>
                  <a:srgbClr val="505050"/>
                </a:solidFill>
                <a:latin typeface="Calibri"/>
                <a:cs typeface="Calibri"/>
              </a:rPr>
              <a:t>Click</a:t>
            </a:r>
            <a:r>
              <a:rPr sz="1568" spc="-127" dirty="0">
                <a:solidFill>
                  <a:srgbClr val="505050"/>
                </a:solidFill>
                <a:latin typeface="Calibri"/>
                <a:cs typeface="Calibri"/>
              </a:rPr>
              <a:t> </a:t>
            </a:r>
            <a:r>
              <a:rPr sz="1568" spc="-39" dirty="0">
                <a:solidFill>
                  <a:srgbClr val="505050"/>
                </a:solidFill>
                <a:latin typeface="Calibri"/>
                <a:cs typeface="Calibri"/>
              </a:rPr>
              <a:t>to</a:t>
            </a:r>
            <a:r>
              <a:rPr sz="1568" spc="-127" dirty="0">
                <a:solidFill>
                  <a:srgbClr val="505050"/>
                </a:solidFill>
                <a:latin typeface="Calibri"/>
                <a:cs typeface="Calibri"/>
              </a:rPr>
              <a:t> </a:t>
            </a:r>
            <a:r>
              <a:rPr sz="1568" spc="-34" dirty="0">
                <a:solidFill>
                  <a:srgbClr val="505050"/>
                </a:solidFill>
                <a:latin typeface="Calibri"/>
                <a:cs typeface="Calibri"/>
              </a:rPr>
              <a:t>Run  and</a:t>
            </a:r>
            <a:r>
              <a:rPr sz="1568" spc="-112" dirty="0">
                <a:solidFill>
                  <a:srgbClr val="505050"/>
                </a:solidFill>
                <a:latin typeface="Calibri"/>
                <a:cs typeface="Calibri"/>
              </a:rPr>
              <a:t> </a:t>
            </a:r>
            <a:r>
              <a:rPr sz="1568" spc="-49" dirty="0">
                <a:solidFill>
                  <a:srgbClr val="505050"/>
                </a:solidFill>
                <a:latin typeface="Calibri"/>
                <a:cs typeface="Calibri"/>
              </a:rPr>
              <a:t>Mobility</a:t>
            </a:r>
            <a:endParaRPr sz="1568">
              <a:latin typeface="Calibri"/>
              <a:cs typeface="Calibri"/>
            </a:endParaRPr>
          </a:p>
          <a:p>
            <a:pPr marL="12446" marR="238340">
              <a:lnSpc>
                <a:spcPts val="1764"/>
              </a:lnSpc>
              <a:spcBef>
                <a:spcPts val="1117"/>
              </a:spcBef>
            </a:pPr>
            <a:r>
              <a:rPr sz="1568" spc="-44" dirty="0">
                <a:solidFill>
                  <a:srgbClr val="505050"/>
                </a:solidFill>
                <a:latin typeface="Calibri"/>
                <a:cs typeface="Calibri"/>
              </a:rPr>
              <a:t>Common </a:t>
            </a:r>
            <a:r>
              <a:rPr sz="1568" spc="-54" dirty="0">
                <a:solidFill>
                  <a:srgbClr val="505050"/>
                </a:solidFill>
                <a:latin typeface="Calibri"/>
                <a:cs typeface="Calibri"/>
              </a:rPr>
              <a:t>management  experience</a:t>
            </a:r>
            <a:r>
              <a:rPr sz="1568" spc="-132" dirty="0">
                <a:solidFill>
                  <a:srgbClr val="505050"/>
                </a:solidFill>
                <a:latin typeface="Calibri"/>
                <a:cs typeface="Calibri"/>
              </a:rPr>
              <a:t> </a:t>
            </a:r>
            <a:r>
              <a:rPr sz="1568" spc="-54" dirty="0">
                <a:solidFill>
                  <a:srgbClr val="505050"/>
                </a:solidFill>
                <a:latin typeface="Calibri"/>
                <a:cs typeface="Calibri"/>
              </a:rPr>
              <a:t>across</a:t>
            </a:r>
            <a:r>
              <a:rPr sz="1568" spc="-137" dirty="0">
                <a:solidFill>
                  <a:srgbClr val="505050"/>
                </a:solidFill>
                <a:latin typeface="Calibri"/>
                <a:cs typeface="Calibri"/>
              </a:rPr>
              <a:t> </a:t>
            </a:r>
            <a:r>
              <a:rPr sz="1568" spc="-54" dirty="0">
                <a:solidFill>
                  <a:srgbClr val="505050"/>
                </a:solidFill>
                <a:latin typeface="Calibri"/>
                <a:cs typeface="Calibri"/>
              </a:rPr>
              <a:t>Office</a:t>
            </a:r>
            <a:r>
              <a:rPr sz="1568" spc="-132" dirty="0">
                <a:solidFill>
                  <a:srgbClr val="505050"/>
                </a:solidFill>
                <a:latin typeface="Calibri"/>
                <a:cs typeface="Calibri"/>
              </a:rPr>
              <a:t> </a:t>
            </a:r>
            <a:r>
              <a:rPr sz="1568" spc="-39" dirty="0">
                <a:solidFill>
                  <a:srgbClr val="505050"/>
                </a:solidFill>
                <a:latin typeface="Calibri"/>
                <a:cs typeface="Calibri"/>
              </a:rPr>
              <a:t>365</a:t>
            </a:r>
            <a:endParaRPr sz="1568">
              <a:latin typeface="Calibri"/>
              <a:cs typeface="Calibri"/>
            </a:endParaRPr>
          </a:p>
        </p:txBody>
      </p:sp>
      <p:sp>
        <p:nvSpPr>
          <p:cNvPr id="22" name="object 22"/>
          <p:cNvSpPr/>
          <p:nvPr/>
        </p:nvSpPr>
        <p:spPr>
          <a:xfrm>
            <a:off x="9027142" y="3758831"/>
            <a:ext cx="2738221" cy="821466"/>
          </a:xfrm>
          <a:custGeom>
            <a:avLst/>
            <a:gdLst/>
            <a:ahLst/>
            <a:cxnLst/>
            <a:rect l="l" t="t" r="r" b="b"/>
            <a:pathLst>
              <a:path w="2794000" h="838200">
                <a:moveTo>
                  <a:pt x="0" y="0"/>
                </a:moveTo>
                <a:lnTo>
                  <a:pt x="2794000" y="0"/>
                </a:lnTo>
                <a:lnTo>
                  <a:pt x="2794000" y="838200"/>
                </a:lnTo>
                <a:lnTo>
                  <a:pt x="0" y="838200"/>
                </a:lnTo>
                <a:lnTo>
                  <a:pt x="0" y="0"/>
                </a:lnTo>
                <a:close/>
              </a:path>
            </a:pathLst>
          </a:custGeom>
          <a:solidFill>
            <a:srgbClr val="68217A"/>
          </a:solidFill>
        </p:spPr>
        <p:txBody>
          <a:bodyPr wrap="square" lIns="0" tIns="0" rIns="0" bIns="0" rtlCol="0"/>
          <a:lstStyle/>
          <a:p>
            <a:endParaRPr sz="1764"/>
          </a:p>
        </p:txBody>
      </p:sp>
      <p:sp>
        <p:nvSpPr>
          <p:cNvPr id="23" name="object 23"/>
          <p:cNvSpPr/>
          <p:nvPr/>
        </p:nvSpPr>
        <p:spPr>
          <a:xfrm>
            <a:off x="9126709" y="4114873"/>
            <a:ext cx="1024273" cy="248856"/>
          </a:xfrm>
          <a:prstGeom prst="rect">
            <a:avLst/>
          </a:prstGeom>
          <a:blipFill>
            <a:blip r:embed="rId11" cstate="print"/>
            <a:stretch>
              <a:fillRect/>
            </a:stretch>
          </a:blipFill>
        </p:spPr>
        <p:txBody>
          <a:bodyPr wrap="square" lIns="0" tIns="0" rIns="0" bIns="0" rtlCol="0"/>
          <a:lstStyle/>
          <a:p>
            <a:endParaRPr sz="1764"/>
          </a:p>
        </p:txBody>
      </p:sp>
      <p:sp>
        <p:nvSpPr>
          <p:cNvPr id="24" name="object 24"/>
          <p:cNvSpPr/>
          <p:nvPr/>
        </p:nvSpPr>
        <p:spPr>
          <a:xfrm>
            <a:off x="9027142" y="1020610"/>
            <a:ext cx="2738221" cy="2738221"/>
          </a:xfrm>
          <a:prstGeom prst="rect">
            <a:avLst/>
          </a:prstGeom>
          <a:blipFill>
            <a:blip r:embed="rId12" cstate="print"/>
            <a:stretch>
              <a:fillRect/>
            </a:stretch>
          </a:blipFill>
        </p:spPr>
        <p:txBody>
          <a:bodyPr wrap="square" lIns="0" tIns="0" rIns="0" bIns="0" rtlCol="0"/>
          <a:lstStyle/>
          <a:p>
            <a:endParaRPr sz="1764"/>
          </a:p>
        </p:txBody>
      </p:sp>
      <p:sp>
        <p:nvSpPr>
          <p:cNvPr id="25" name="object 25"/>
          <p:cNvSpPr/>
          <p:nvPr/>
        </p:nvSpPr>
        <p:spPr>
          <a:xfrm>
            <a:off x="10968789" y="3746385"/>
            <a:ext cx="796574" cy="809020"/>
          </a:xfrm>
          <a:prstGeom prst="rect">
            <a:avLst/>
          </a:prstGeom>
          <a:blipFill>
            <a:blip r:embed="rId13"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19104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3191895"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27" dirty="0"/>
              <a:t>Where’s </a:t>
            </a:r>
            <a:r>
              <a:rPr spc="-54" dirty="0"/>
              <a:t>it</a:t>
            </a:r>
            <a:r>
              <a:rPr spc="-338" dirty="0"/>
              <a:t> </a:t>
            </a:r>
            <a:r>
              <a:rPr spc="-118" dirty="0"/>
              <a:t>hosted?</a:t>
            </a:r>
          </a:p>
        </p:txBody>
      </p:sp>
      <p:sp>
        <p:nvSpPr>
          <p:cNvPr id="3" name="object 3"/>
          <p:cNvSpPr txBox="1"/>
          <p:nvPr/>
        </p:nvSpPr>
        <p:spPr>
          <a:xfrm>
            <a:off x="350588" y="6479940"/>
            <a:ext cx="202255" cy="193515"/>
          </a:xfrm>
          <a:prstGeom prst="rect">
            <a:avLst/>
          </a:prstGeom>
        </p:spPr>
        <p:txBody>
          <a:bodyPr vert="horz" wrap="square" lIns="0" tIns="12446" rIns="0" bIns="0" rtlCol="0">
            <a:spAutoFit/>
          </a:bodyPr>
          <a:lstStyle/>
          <a:p>
            <a:pPr marL="12446">
              <a:spcBef>
                <a:spcPts val="98"/>
              </a:spcBef>
            </a:pPr>
            <a:r>
              <a:rPr sz="1176" spc="-5" dirty="0">
                <a:latin typeface="Calibri"/>
                <a:cs typeface="Calibri"/>
              </a:rPr>
              <a:t>h</a:t>
            </a:r>
            <a:r>
              <a:rPr sz="1176" spc="-10" dirty="0">
                <a:latin typeface="Calibri"/>
                <a:cs typeface="Calibri"/>
              </a:rPr>
              <a:t>t</a:t>
            </a:r>
            <a:r>
              <a:rPr sz="1176" dirty="0">
                <a:latin typeface="Calibri"/>
                <a:cs typeface="Calibri"/>
              </a:rPr>
              <a:t>t</a:t>
            </a:r>
            <a:endParaRPr sz="1176">
              <a:latin typeface="Calibri"/>
              <a:cs typeface="Calibri"/>
            </a:endParaRPr>
          </a:p>
        </p:txBody>
      </p:sp>
      <p:sp>
        <p:nvSpPr>
          <p:cNvPr id="4" name="object 4"/>
          <p:cNvSpPr txBox="1"/>
          <p:nvPr/>
        </p:nvSpPr>
        <p:spPr>
          <a:xfrm>
            <a:off x="541498" y="6499532"/>
            <a:ext cx="8596148" cy="182341"/>
          </a:xfrm>
          <a:prstGeom prst="rect">
            <a:avLst/>
          </a:prstGeom>
        </p:spPr>
        <p:txBody>
          <a:bodyPr vert="horz" wrap="square" lIns="0" tIns="0" rIns="0" bIns="0" rtlCol="0">
            <a:spAutoFit/>
          </a:bodyPr>
          <a:lstStyle/>
          <a:p>
            <a:pPr>
              <a:lnSpc>
                <a:spcPts val="1357"/>
              </a:lnSpc>
            </a:pPr>
            <a:r>
              <a:rPr sz="1176" spc="5" dirty="0">
                <a:latin typeface="Calibri"/>
                <a:cs typeface="Calibri"/>
              </a:rPr>
              <a:t>p://</a:t>
            </a:r>
            <a:r>
              <a:rPr sz="1176" spc="5" dirty="0">
                <a:latin typeface="Calibri"/>
                <a:cs typeface="Calibri"/>
                <a:hlinkClick r:id="rId2"/>
              </a:rPr>
              <a:t>www.extremetech.com/extreme/161772-microsoft-now-has-one-million-servers-less-than-google-but-more-than-amazon-says-ballmer</a:t>
            </a:r>
            <a:endParaRPr sz="1176">
              <a:latin typeface="Calibri"/>
              <a:cs typeface="Calibri"/>
            </a:endParaRPr>
          </a:p>
        </p:txBody>
      </p:sp>
      <p:sp>
        <p:nvSpPr>
          <p:cNvPr id="5" name="object 5"/>
          <p:cNvSpPr/>
          <p:nvPr/>
        </p:nvSpPr>
        <p:spPr>
          <a:xfrm>
            <a:off x="575994" y="1020610"/>
            <a:ext cx="10679064" cy="5837389"/>
          </a:xfrm>
          <a:prstGeom prst="rect">
            <a:avLst/>
          </a:prstGeom>
          <a:blipFill>
            <a:blip r:embed="rId3"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25434798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9002148"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08" dirty="0"/>
              <a:t>What’s</a:t>
            </a:r>
            <a:r>
              <a:rPr spc="-211" dirty="0"/>
              <a:t> </a:t>
            </a:r>
            <a:r>
              <a:rPr spc="-54" dirty="0"/>
              <a:t>it</a:t>
            </a:r>
            <a:r>
              <a:rPr spc="-216" dirty="0"/>
              <a:t> </a:t>
            </a:r>
            <a:r>
              <a:rPr spc="-78" dirty="0"/>
              <a:t>look</a:t>
            </a:r>
            <a:r>
              <a:rPr spc="-211" dirty="0"/>
              <a:t> </a:t>
            </a:r>
            <a:r>
              <a:rPr spc="-108" dirty="0"/>
              <a:t>like</a:t>
            </a:r>
            <a:r>
              <a:rPr spc="-211" dirty="0"/>
              <a:t> </a:t>
            </a:r>
            <a:r>
              <a:rPr spc="-49" dirty="0"/>
              <a:t>on</a:t>
            </a:r>
            <a:r>
              <a:rPr spc="-221" dirty="0"/>
              <a:t> </a:t>
            </a:r>
            <a:r>
              <a:rPr spc="-74" dirty="0"/>
              <a:t>the</a:t>
            </a:r>
            <a:r>
              <a:rPr spc="-216" dirty="0"/>
              <a:t> </a:t>
            </a:r>
            <a:r>
              <a:rPr spc="-108" dirty="0"/>
              <a:t>inside?</a:t>
            </a:r>
          </a:p>
        </p:txBody>
      </p:sp>
      <p:sp>
        <p:nvSpPr>
          <p:cNvPr id="3" name="object 3"/>
          <p:cNvSpPr txBox="1"/>
          <p:nvPr/>
        </p:nvSpPr>
        <p:spPr>
          <a:xfrm>
            <a:off x="582467" y="1427487"/>
            <a:ext cx="5166526" cy="4557894"/>
          </a:xfrm>
          <a:prstGeom prst="rect">
            <a:avLst/>
          </a:prstGeom>
        </p:spPr>
        <p:txBody>
          <a:bodyPr vert="horz" wrap="square" lIns="0" tIns="74679" rIns="0" bIns="0" rtlCol="0">
            <a:spAutoFit/>
          </a:bodyPr>
          <a:lstStyle/>
          <a:p>
            <a:pPr marL="240830" marR="331686" indent="-228384">
              <a:lnSpc>
                <a:spcPts val="3430"/>
              </a:lnSpc>
              <a:spcBef>
                <a:spcPts val="588"/>
              </a:spcBef>
              <a:buSzPct val="87878"/>
              <a:buFont typeface="Arial"/>
              <a:buChar char="•"/>
              <a:tabLst>
                <a:tab pos="240830" algn="l"/>
              </a:tabLst>
            </a:pPr>
            <a:r>
              <a:rPr sz="3234" spc="-20" dirty="0">
                <a:solidFill>
                  <a:srgbClr val="505050"/>
                </a:solidFill>
                <a:latin typeface="Calibri"/>
                <a:cs typeface="Calibri"/>
              </a:rPr>
              <a:t>Thousands </a:t>
            </a:r>
            <a:r>
              <a:rPr sz="3234" spc="-10" dirty="0">
                <a:solidFill>
                  <a:srgbClr val="505050"/>
                </a:solidFill>
                <a:latin typeface="Calibri"/>
                <a:cs typeface="Calibri"/>
              </a:rPr>
              <a:t>of </a:t>
            </a:r>
            <a:r>
              <a:rPr sz="3234" spc="-29" dirty="0">
                <a:solidFill>
                  <a:srgbClr val="505050"/>
                </a:solidFill>
                <a:latin typeface="Calibri"/>
                <a:cs typeface="Calibri"/>
              </a:rPr>
              <a:t>rack</a:t>
            </a:r>
            <a:r>
              <a:rPr sz="3234" spc="-127" dirty="0">
                <a:solidFill>
                  <a:srgbClr val="505050"/>
                </a:solidFill>
                <a:latin typeface="Calibri"/>
                <a:cs typeface="Calibri"/>
              </a:rPr>
              <a:t> </a:t>
            </a:r>
            <a:r>
              <a:rPr sz="3234" spc="-29" dirty="0">
                <a:solidFill>
                  <a:srgbClr val="505050"/>
                </a:solidFill>
                <a:latin typeface="Calibri"/>
                <a:cs typeface="Calibri"/>
              </a:rPr>
              <a:t>mounted  </a:t>
            </a:r>
            <a:r>
              <a:rPr sz="3234" spc="-25" dirty="0">
                <a:solidFill>
                  <a:srgbClr val="505050"/>
                </a:solidFill>
                <a:latin typeface="Calibri"/>
                <a:cs typeface="Calibri"/>
              </a:rPr>
              <a:t>shared</a:t>
            </a:r>
            <a:r>
              <a:rPr sz="3234" spc="-39" dirty="0">
                <a:solidFill>
                  <a:srgbClr val="505050"/>
                </a:solidFill>
                <a:latin typeface="Calibri"/>
                <a:cs typeface="Calibri"/>
              </a:rPr>
              <a:t> </a:t>
            </a:r>
            <a:r>
              <a:rPr sz="3234" spc="-20" dirty="0">
                <a:solidFill>
                  <a:srgbClr val="505050"/>
                </a:solidFill>
                <a:latin typeface="Calibri"/>
                <a:cs typeface="Calibri"/>
              </a:rPr>
              <a:t>chassis</a:t>
            </a:r>
            <a:endParaRPr sz="3234">
              <a:latin typeface="Calibri"/>
              <a:cs typeface="Calibri"/>
            </a:endParaRPr>
          </a:p>
          <a:p>
            <a:pPr marL="240830" marR="441833" indent="-228384">
              <a:lnSpc>
                <a:spcPts val="3430"/>
              </a:lnSpc>
              <a:spcBef>
                <a:spcPts val="1176"/>
              </a:spcBef>
              <a:buSzPct val="87878"/>
              <a:buFont typeface="Arial"/>
              <a:buChar char="•"/>
              <a:tabLst>
                <a:tab pos="240830" algn="l"/>
              </a:tabLst>
            </a:pPr>
            <a:r>
              <a:rPr sz="3234" spc="-34" dirty="0">
                <a:solidFill>
                  <a:srgbClr val="505050"/>
                </a:solidFill>
                <a:latin typeface="Calibri"/>
                <a:cs typeface="Calibri"/>
              </a:rPr>
              <a:t>Operated </a:t>
            </a:r>
            <a:r>
              <a:rPr sz="3234" spc="-5" dirty="0">
                <a:solidFill>
                  <a:srgbClr val="505050"/>
                </a:solidFill>
                <a:latin typeface="Calibri"/>
                <a:cs typeface="Calibri"/>
              </a:rPr>
              <a:t>in </a:t>
            </a:r>
            <a:r>
              <a:rPr sz="3234" spc="-15" dirty="0">
                <a:solidFill>
                  <a:srgbClr val="505050"/>
                </a:solidFill>
                <a:latin typeface="Calibri"/>
                <a:cs typeface="Calibri"/>
              </a:rPr>
              <a:t>the </a:t>
            </a:r>
            <a:r>
              <a:rPr sz="3234" spc="-25" dirty="0">
                <a:solidFill>
                  <a:srgbClr val="505050"/>
                </a:solidFill>
                <a:latin typeface="Calibri"/>
                <a:cs typeface="Calibri"/>
              </a:rPr>
              <a:t>Microsoft  </a:t>
            </a:r>
            <a:r>
              <a:rPr sz="3234" spc="-15" dirty="0">
                <a:solidFill>
                  <a:srgbClr val="505050"/>
                </a:solidFill>
                <a:latin typeface="Calibri"/>
                <a:cs typeface="Calibri"/>
              </a:rPr>
              <a:t>Global </a:t>
            </a:r>
            <a:r>
              <a:rPr sz="3234" spc="-25" dirty="0">
                <a:solidFill>
                  <a:srgbClr val="505050"/>
                </a:solidFill>
                <a:latin typeface="Calibri"/>
                <a:cs typeface="Calibri"/>
              </a:rPr>
              <a:t>Foundation</a:t>
            </a:r>
            <a:r>
              <a:rPr sz="3234" spc="-123" dirty="0">
                <a:solidFill>
                  <a:srgbClr val="505050"/>
                </a:solidFill>
                <a:latin typeface="Calibri"/>
                <a:cs typeface="Calibri"/>
              </a:rPr>
              <a:t> </a:t>
            </a:r>
            <a:r>
              <a:rPr sz="3234" spc="-15" dirty="0">
                <a:solidFill>
                  <a:srgbClr val="505050"/>
                </a:solidFill>
                <a:latin typeface="Calibri"/>
                <a:cs typeface="Calibri"/>
              </a:rPr>
              <a:t>Services</a:t>
            </a:r>
            <a:endParaRPr sz="3234">
              <a:latin typeface="Calibri"/>
              <a:cs typeface="Calibri"/>
            </a:endParaRPr>
          </a:p>
          <a:p>
            <a:pPr marL="240830" marR="844460" indent="-228384">
              <a:lnSpc>
                <a:spcPts val="3430"/>
              </a:lnSpc>
              <a:spcBef>
                <a:spcPts val="1274"/>
              </a:spcBef>
              <a:buSzPct val="87878"/>
              <a:buFont typeface="Arial"/>
              <a:buChar char="•"/>
              <a:tabLst>
                <a:tab pos="240830" algn="l"/>
              </a:tabLst>
            </a:pPr>
            <a:r>
              <a:rPr sz="3234" spc="-15" dirty="0">
                <a:solidFill>
                  <a:srgbClr val="505050"/>
                </a:solidFill>
                <a:latin typeface="Calibri"/>
                <a:cs typeface="Calibri"/>
              </a:rPr>
              <a:t>Utilizing </a:t>
            </a:r>
            <a:r>
              <a:rPr sz="3234" spc="-20" dirty="0">
                <a:solidFill>
                  <a:srgbClr val="505050"/>
                </a:solidFill>
                <a:latin typeface="Calibri"/>
                <a:cs typeface="Calibri"/>
              </a:rPr>
              <a:t>Open</a:t>
            </a:r>
            <a:r>
              <a:rPr sz="3234" spc="-88" dirty="0">
                <a:solidFill>
                  <a:srgbClr val="505050"/>
                </a:solidFill>
                <a:latin typeface="Calibri"/>
                <a:cs typeface="Calibri"/>
              </a:rPr>
              <a:t> </a:t>
            </a:r>
            <a:r>
              <a:rPr sz="3234" spc="-29" dirty="0">
                <a:solidFill>
                  <a:srgbClr val="505050"/>
                </a:solidFill>
                <a:latin typeface="Calibri"/>
                <a:cs typeface="Calibri"/>
              </a:rPr>
              <a:t>Computer  </a:t>
            </a:r>
            <a:r>
              <a:rPr sz="3234" spc="-25" dirty="0">
                <a:solidFill>
                  <a:srgbClr val="505050"/>
                </a:solidFill>
                <a:latin typeface="Calibri"/>
                <a:cs typeface="Calibri"/>
              </a:rPr>
              <a:t>Project </a:t>
            </a:r>
            <a:r>
              <a:rPr sz="3234" spc="-29" dirty="0">
                <a:solidFill>
                  <a:srgbClr val="505050"/>
                </a:solidFill>
                <a:latin typeface="Calibri"/>
                <a:cs typeface="Calibri"/>
              </a:rPr>
              <a:t>Foundation </a:t>
            </a:r>
            <a:r>
              <a:rPr sz="3234" spc="-34" dirty="0">
                <a:solidFill>
                  <a:srgbClr val="505050"/>
                </a:solidFill>
                <a:latin typeface="Calibri"/>
                <a:cs typeface="Calibri"/>
              </a:rPr>
              <a:t>for  hardware</a:t>
            </a:r>
            <a:endParaRPr sz="3234">
              <a:latin typeface="Calibri"/>
              <a:cs typeface="Calibri"/>
            </a:endParaRPr>
          </a:p>
          <a:p>
            <a:pPr marL="240830" marR="4978" indent="-228384">
              <a:lnSpc>
                <a:spcPts val="3822"/>
              </a:lnSpc>
              <a:spcBef>
                <a:spcPts val="1156"/>
              </a:spcBef>
              <a:buClr>
                <a:srgbClr val="505050"/>
              </a:buClr>
              <a:buSzPct val="88888"/>
              <a:buFont typeface="Arial"/>
              <a:buChar char="•"/>
              <a:tabLst>
                <a:tab pos="240830" algn="l"/>
              </a:tabLst>
            </a:pPr>
            <a:r>
              <a:rPr sz="3528" u="heavy" spc="-20" dirty="0">
                <a:solidFill>
                  <a:srgbClr val="0072C6"/>
                </a:solidFill>
                <a:uFill>
                  <a:solidFill>
                    <a:srgbClr val="0072C6"/>
                  </a:solidFill>
                </a:uFill>
                <a:latin typeface="Calibri"/>
                <a:cs typeface="Calibri"/>
              </a:rPr>
              <a:t>http://www.globalfoundati  </a:t>
            </a:r>
            <a:r>
              <a:rPr sz="3528" u="heavy" spc="-5" dirty="0">
                <a:solidFill>
                  <a:srgbClr val="0072C6"/>
                </a:solidFill>
                <a:uFill>
                  <a:solidFill>
                    <a:srgbClr val="0072C6"/>
                  </a:solidFill>
                </a:uFill>
                <a:latin typeface="Calibri"/>
                <a:cs typeface="Calibri"/>
              </a:rPr>
              <a:t>onservices.com/</a:t>
            </a:r>
            <a:endParaRPr sz="3528">
              <a:latin typeface="Calibri"/>
              <a:cs typeface="Calibri"/>
            </a:endParaRPr>
          </a:p>
        </p:txBody>
      </p:sp>
      <p:sp>
        <p:nvSpPr>
          <p:cNvPr id="4" name="object 4"/>
          <p:cNvSpPr/>
          <p:nvPr/>
        </p:nvSpPr>
        <p:spPr>
          <a:xfrm>
            <a:off x="6234758" y="1297198"/>
            <a:ext cx="5161881" cy="5050497"/>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1007961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5" y="129808"/>
            <a:ext cx="10891333"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93" dirty="0"/>
              <a:t>Where</a:t>
            </a:r>
            <a:r>
              <a:rPr spc="-211" dirty="0"/>
              <a:t> </a:t>
            </a:r>
            <a:r>
              <a:rPr spc="-108" dirty="0"/>
              <a:t>exactly</a:t>
            </a:r>
            <a:r>
              <a:rPr spc="-211" dirty="0"/>
              <a:t> </a:t>
            </a:r>
            <a:r>
              <a:rPr spc="-88" dirty="0"/>
              <a:t>are</a:t>
            </a:r>
            <a:r>
              <a:rPr spc="-211" dirty="0"/>
              <a:t> </a:t>
            </a:r>
            <a:r>
              <a:rPr spc="-88" dirty="0"/>
              <a:t>these</a:t>
            </a:r>
            <a:r>
              <a:rPr spc="-206" dirty="0"/>
              <a:t> </a:t>
            </a:r>
            <a:r>
              <a:rPr spc="-88" dirty="0"/>
              <a:t>Office</a:t>
            </a:r>
            <a:r>
              <a:rPr spc="-211" dirty="0"/>
              <a:t> </a:t>
            </a:r>
            <a:r>
              <a:rPr spc="-69" dirty="0"/>
              <a:t>365</a:t>
            </a:r>
            <a:r>
              <a:rPr spc="-200" dirty="0"/>
              <a:t> </a:t>
            </a:r>
            <a:r>
              <a:rPr spc="-98" dirty="0"/>
              <a:t>regions?</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14</a:t>
            </a:r>
            <a:endParaRPr sz="882">
              <a:latin typeface="Calibri"/>
              <a:cs typeface="Calibri"/>
            </a:endParaRPr>
          </a:p>
        </p:txBody>
      </p:sp>
      <p:sp>
        <p:nvSpPr>
          <p:cNvPr id="4" name="object 4"/>
          <p:cNvSpPr txBox="1"/>
          <p:nvPr/>
        </p:nvSpPr>
        <p:spPr>
          <a:xfrm>
            <a:off x="582467" y="1330404"/>
            <a:ext cx="2336823" cy="4588171"/>
          </a:xfrm>
          <a:prstGeom prst="rect">
            <a:avLst/>
          </a:prstGeom>
        </p:spPr>
        <p:txBody>
          <a:bodyPr vert="horz" wrap="square" lIns="0" tIns="121975" rIns="0" bIns="0" rtlCol="0">
            <a:spAutoFit/>
          </a:bodyPr>
          <a:lstStyle/>
          <a:p>
            <a:pPr marL="240830" indent="-228384">
              <a:spcBef>
                <a:spcPts val="960"/>
              </a:spcBef>
              <a:buSzPct val="88461"/>
              <a:buFont typeface="Arial"/>
              <a:buChar char="•"/>
              <a:tabLst>
                <a:tab pos="240208" algn="l"/>
                <a:tab pos="240830" algn="l"/>
              </a:tabLst>
            </a:pPr>
            <a:r>
              <a:rPr sz="2548" dirty="0">
                <a:solidFill>
                  <a:srgbClr val="505050"/>
                </a:solidFill>
                <a:latin typeface="Calibri"/>
                <a:cs typeface="Calibri"/>
              </a:rPr>
              <a:t>North</a:t>
            </a:r>
            <a:r>
              <a:rPr sz="2548" spc="-74" dirty="0">
                <a:solidFill>
                  <a:srgbClr val="505050"/>
                </a:solidFill>
                <a:latin typeface="Calibri"/>
                <a:cs typeface="Calibri"/>
              </a:rPr>
              <a:t> </a:t>
            </a:r>
            <a:r>
              <a:rPr sz="2548" spc="-10" dirty="0">
                <a:solidFill>
                  <a:srgbClr val="505050"/>
                </a:solidFill>
                <a:latin typeface="Calibri"/>
                <a:cs typeface="Calibri"/>
              </a:rPr>
              <a:t>America</a:t>
            </a:r>
            <a:endParaRPr sz="2548">
              <a:latin typeface="Calibri"/>
              <a:cs typeface="Calibri"/>
            </a:endParaRPr>
          </a:p>
          <a:p>
            <a:pPr marL="240830" indent="-228384">
              <a:spcBef>
                <a:spcPts val="862"/>
              </a:spcBef>
              <a:buSzPct val="88461"/>
              <a:buFont typeface="Arial"/>
              <a:buChar char="•"/>
              <a:tabLst>
                <a:tab pos="240208" algn="l"/>
                <a:tab pos="240830" algn="l"/>
              </a:tabLst>
            </a:pPr>
            <a:r>
              <a:rPr sz="2548" dirty="0">
                <a:solidFill>
                  <a:srgbClr val="505050"/>
                </a:solidFill>
                <a:latin typeface="Calibri"/>
                <a:cs typeface="Calibri"/>
              </a:rPr>
              <a:t>South</a:t>
            </a:r>
            <a:r>
              <a:rPr sz="2548" spc="-74" dirty="0">
                <a:solidFill>
                  <a:srgbClr val="505050"/>
                </a:solidFill>
                <a:latin typeface="Calibri"/>
                <a:cs typeface="Calibri"/>
              </a:rPr>
              <a:t> </a:t>
            </a:r>
            <a:r>
              <a:rPr sz="2548" spc="-10" dirty="0">
                <a:solidFill>
                  <a:srgbClr val="505050"/>
                </a:solidFill>
                <a:latin typeface="Calibri"/>
                <a:cs typeface="Calibri"/>
              </a:rPr>
              <a:t>America</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5" dirty="0">
                <a:solidFill>
                  <a:srgbClr val="505050"/>
                </a:solidFill>
                <a:latin typeface="Calibri"/>
                <a:cs typeface="Calibri"/>
              </a:rPr>
              <a:t>EMEA</a:t>
            </a:r>
            <a:endParaRPr sz="2548">
              <a:latin typeface="Calibri"/>
              <a:cs typeface="Calibri"/>
            </a:endParaRPr>
          </a:p>
          <a:p>
            <a:pPr marL="240830" indent="-228384">
              <a:spcBef>
                <a:spcPts val="862"/>
              </a:spcBef>
              <a:buSzPct val="88461"/>
              <a:buFont typeface="Arial"/>
              <a:buChar char="•"/>
              <a:tabLst>
                <a:tab pos="240208" algn="l"/>
                <a:tab pos="240830" algn="l"/>
              </a:tabLst>
            </a:pPr>
            <a:r>
              <a:rPr sz="2548" dirty="0">
                <a:solidFill>
                  <a:srgbClr val="505050"/>
                </a:solidFill>
                <a:latin typeface="Calibri"/>
                <a:cs typeface="Calibri"/>
              </a:rPr>
              <a:t>Japan</a:t>
            </a:r>
            <a:endParaRPr sz="2548">
              <a:latin typeface="Calibri"/>
              <a:cs typeface="Calibri"/>
            </a:endParaRPr>
          </a:p>
          <a:p>
            <a:pPr marL="240830" indent="-228384">
              <a:spcBef>
                <a:spcPts val="960"/>
              </a:spcBef>
              <a:buSzPct val="88461"/>
              <a:buFont typeface="Arial"/>
              <a:buChar char="•"/>
              <a:tabLst>
                <a:tab pos="240208" algn="l"/>
                <a:tab pos="240830" algn="l"/>
              </a:tabLst>
            </a:pPr>
            <a:r>
              <a:rPr sz="2548" spc="-59" dirty="0">
                <a:solidFill>
                  <a:srgbClr val="505050"/>
                </a:solidFill>
                <a:latin typeface="Calibri"/>
                <a:cs typeface="Calibri"/>
              </a:rPr>
              <a:t>APAC</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5" dirty="0">
                <a:solidFill>
                  <a:srgbClr val="505050"/>
                </a:solidFill>
                <a:latin typeface="Calibri"/>
                <a:cs typeface="Calibri"/>
              </a:rPr>
              <a:t>US</a:t>
            </a:r>
            <a:r>
              <a:rPr sz="2548" spc="-74" dirty="0">
                <a:solidFill>
                  <a:srgbClr val="505050"/>
                </a:solidFill>
                <a:latin typeface="Calibri"/>
                <a:cs typeface="Calibri"/>
              </a:rPr>
              <a:t> </a:t>
            </a:r>
            <a:r>
              <a:rPr sz="2548" spc="-10" dirty="0">
                <a:solidFill>
                  <a:srgbClr val="505050"/>
                </a:solidFill>
                <a:latin typeface="Calibri"/>
                <a:cs typeface="Calibri"/>
              </a:rPr>
              <a:t>Government</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10" dirty="0">
                <a:solidFill>
                  <a:srgbClr val="505050"/>
                </a:solidFill>
                <a:latin typeface="Calibri"/>
                <a:cs typeface="Calibri"/>
              </a:rPr>
              <a:t>Australia</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5" dirty="0">
                <a:solidFill>
                  <a:srgbClr val="505050"/>
                </a:solidFill>
                <a:latin typeface="Calibri"/>
                <a:cs typeface="Calibri"/>
              </a:rPr>
              <a:t>India</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5" dirty="0">
                <a:solidFill>
                  <a:srgbClr val="505050"/>
                </a:solidFill>
                <a:latin typeface="Calibri"/>
                <a:cs typeface="Calibri"/>
              </a:rPr>
              <a:t>Canada</a:t>
            </a:r>
            <a:endParaRPr sz="2548">
              <a:latin typeface="Calibri"/>
              <a:cs typeface="Calibri"/>
            </a:endParaRPr>
          </a:p>
        </p:txBody>
      </p:sp>
      <p:sp>
        <p:nvSpPr>
          <p:cNvPr id="5" name="object 5"/>
          <p:cNvSpPr txBox="1"/>
          <p:nvPr/>
        </p:nvSpPr>
        <p:spPr>
          <a:xfrm>
            <a:off x="4965785" y="1330404"/>
            <a:ext cx="3957352" cy="2558128"/>
          </a:xfrm>
          <a:prstGeom prst="rect">
            <a:avLst/>
          </a:prstGeom>
        </p:spPr>
        <p:txBody>
          <a:bodyPr vert="horz" wrap="square" lIns="0" tIns="121975" rIns="0" bIns="0" rtlCol="0">
            <a:spAutoFit/>
          </a:bodyPr>
          <a:lstStyle/>
          <a:p>
            <a:pPr marL="12446">
              <a:spcBef>
                <a:spcPts val="960"/>
              </a:spcBef>
            </a:pPr>
            <a:r>
              <a:rPr sz="2548" spc="-5" dirty="0">
                <a:solidFill>
                  <a:srgbClr val="505050"/>
                </a:solidFill>
                <a:latin typeface="Calibri"/>
                <a:cs typeface="Calibri"/>
              </a:rPr>
              <a:t>In </a:t>
            </a:r>
            <a:r>
              <a:rPr sz="2548" dirty="0">
                <a:solidFill>
                  <a:srgbClr val="505050"/>
                </a:solidFill>
                <a:latin typeface="Calibri"/>
                <a:cs typeface="Calibri"/>
              </a:rPr>
              <a:t>North</a:t>
            </a:r>
            <a:r>
              <a:rPr sz="2548" spc="-15" dirty="0">
                <a:solidFill>
                  <a:srgbClr val="505050"/>
                </a:solidFill>
                <a:latin typeface="Calibri"/>
                <a:cs typeface="Calibri"/>
              </a:rPr>
              <a:t> </a:t>
            </a:r>
            <a:r>
              <a:rPr sz="2548" spc="-5" dirty="0">
                <a:solidFill>
                  <a:srgbClr val="505050"/>
                </a:solidFill>
                <a:latin typeface="Calibri"/>
                <a:cs typeface="Calibri"/>
              </a:rPr>
              <a:t>America:</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29" dirty="0">
                <a:solidFill>
                  <a:srgbClr val="505050"/>
                </a:solidFill>
                <a:latin typeface="Calibri"/>
                <a:cs typeface="Calibri"/>
              </a:rPr>
              <a:t>Quincy,</a:t>
            </a:r>
            <a:r>
              <a:rPr sz="2548" spc="-5" dirty="0">
                <a:solidFill>
                  <a:srgbClr val="505050"/>
                </a:solidFill>
                <a:latin typeface="Calibri"/>
                <a:cs typeface="Calibri"/>
              </a:rPr>
              <a:t> </a:t>
            </a:r>
            <a:r>
              <a:rPr sz="2548" spc="-20" dirty="0">
                <a:solidFill>
                  <a:srgbClr val="505050"/>
                </a:solidFill>
                <a:latin typeface="Calibri"/>
                <a:cs typeface="Calibri"/>
              </a:rPr>
              <a:t>Washington</a:t>
            </a:r>
            <a:endParaRPr sz="2548">
              <a:latin typeface="Calibri"/>
              <a:cs typeface="Calibri"/>
            </a:endParaRPr>
          </a:p>
          <a:p>
            <a:pPr marL="240830" indent="-228384">
              <a:spcBef>
                <a:spcPts val="862"/>
              </a:spcBef>
              <a:buSzPct val="88461"/>
              <a:buFont typeface="Arial"/>
              <a:buChar char="•"/>
              <a:tabLst>
                <a:tab pos="240208" algn="l"/>
                <a:tab pos="240830" algn="l"/>
              </a:tabLst>
            </a:pPr>
            <a:r>
              <a:rPr sz="2548" dirty="0">
                <a:solidFill>
                  <a:srgbClr val="505050"/>
                </a:solidFill>
                <a:latin typeface="Calibri"/>
                <a:cs typeface="Calibri"/>
              </a:rPr>
              <a:t>San </a:t>
            </a:r>
            <a:r>
              <a:rPr sz="2548" spc="-15" dirty="0">
                <a:solidFill>
                  <a:srgbClr val="505050"/>
                </a:solidFill>
                <a:latin typeface="Calibri"/>
                <a:cs typeface="Calibri"/>
              </a:rPr>
              <a:t>Antonio, </a:t>
            </a:r>
            <a:r>
              <a:rPr sz="2548" spc="-69" dirty="0">
                <a:solidFill>
                  <a:srgbClr val="505050"/>
                </a:solidFill>
                <a:latin typeface="Calibri"/>
                <a:cs typeface="Calibri"/>
              </a:rPr>
              <a:t>Texas</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15" dirty="0">
                <a:solidFill>
                  <a:srgbClr val="505050"/>
                </a:solidFill>
                <a:latin typeface="Calibri"/>
                <a:cs typeface="Calibri"/>
              </a:rPr>
              <a:t>Chicago,</a:t>
            </a:r>
            <a:r>
              <a:rPr sz="2548" spc="-5" dirty="0">
                <a:solidFill>
                  <a:srgbClr val="505050"/>
                </a:solidFill>
                <a:latin typeface="Calibri"/>
                <a:cs typeface="Calibri"/>
              </a:rPr>
              <a:t> Illinois</a:t>
            </a:r>
            <a:endParaRPr sz="2548">
              <a:latin typeface="Calibri"/>
              <a:cs typeface="Calibri"/>
            </a:endParaRPr>
          </a:p>
          <a:p>
            <a:pPr marL="240830" indent="-228384">
              <a:spcBef>
                <a:spcPts val="960"/>
              </a:spcBef>
              <a:buSzPct val="88461"/>
              <a:buFont typeface="Arial"/>
              <a:buChar char="•"/>
              <a:tabLst>
                <a:tab pos="240208" algn="l"/>
                <a:tab pos="240830" algn="l"/>
              </a:tabLst>
            </a:pPr>
            <a:r>
              <a:rPr sz="2548" spc="-5" dirty="0">
                <a:solidFill>
                  <a:srgbClr val="505050"/>
                </a:solidFill>
                <a:latin typeface="Calibri"/>
                <a:cs typeface="Calibri"/>
              </a:rPr>
              <a:t>…and other US </a:t>
            </a:r>
            <a:r>
              <a:rPr sz="2548" spc="-15" dirty="0">
                <a:solidFill>
                  <a:srgbClr val="505050"/>
                </a:solidFill>
                <a:latin typeface="Calibri"/>
                <a:cs typeface="Calibri"/>
              </a:rPr>
              <a:t>Data</a:t>
            </a:r>
            <a:r>
              <a:rPr sz="2548" spc="-20" dirty="0">
                <a:solidFill>
                  <a:srgbClr val="505050"/>
                </a:solidFill>
                <a:latin typeface="Calibri"/>
                <a:cs typeface="Calibri"/>
              </a:rPr>
              <a:t> Centers</a:t>
            </a:r>
            <a:endParaRPr sz="2548">
              <a:latin typeface="Calibri"/>
              <a:cs typeface="Calibri"/>
            </a:endParaRPr>
          </a:p>
        </p:txBody>
      </p:sp>
      <p:sp>
        <p:nvSpPr>
          <p:cNvPr id="6" name="object 6"/>
          <p:cNvSpPr/>
          <p:nvPr/>
        </p:nvSpPr>
        <p:spPr>
          <a:xfrm>
            <a:off x="193140" y="6547440"/>
            <a:ext cx="874084" cy="194281"/>
          </a:xfrm>
          <a:prstGeom prst="rect">
            <a:avLst/>
          </a:prstGeom>
          <a:blipFill>
            <a:blip r:embed="rId2" cstate="print"/>
            <a:stretch>
              <a:fillRect/>
            </a:stretch>
          </a:blipFill>
        </p:spPr>
        <p:txBody>
          <a:bodyPr wrap="square" lIns="0" tIns="0" rIns="0" bIns="0" rtlCol="0"/>
          <a:lstStyle/>
          <a:p>
            <a:endParaRPr sz="1764"/>
          </a:p>
        </p:txBody>
      </p:sp>
      <p:sp>
        <p:nvSpPr>
          <p:cNvPr id="7" name="object 7"/>
          <p:cNvSpPr txBox="1"/>
          <p:nvPr/>
        </p:nvSpPr>
        <p:spPr>
          <a:xfrm>
            <a:off x="1143117" y="6427789"/>
            <a:ext cx="6721089" cy="374526"/>
          </a:xfrm>
          <a:prstGeom prst="rect">
            <a:avLst/>
          </a:prstGeom>
        </p:spPr>
        <p:txBody>
          <a:bodyPr vert="horz" wrap="square" lIns="0" tIns="12446" rIns="0" bIns="0" rtlCol="0">
            <a:spAutoFit/>
          </a:bodyPr>
          <a:lstStyle/>
          <a:p>
            <a:pPr marL="12446">
              <a:spcBef>
                <a:spcPts val="98"/>
              </a:spcBef>
            </a:pPr>
            <a:r>
              <a:rPr sz="2352" spc="-15" dirty="0">
                <a:latin typeface="Calibri"/>
                <a:cs typeface="Calibri"/>
              </a:rPr>
              <a:t>https://</a:t>
            </a:r>
            <a:r>
              <a:rPr sz="2352" spc="-15" dirty="0">
                <a:latin typeface="Calibri"/>
                <a:cs typeface="Calibri"/>
                <a:hlinkClick r:id="rId3"/>
              </a:rPr>
              <a:t>www.microsoft.com/online/legal/v2/?docid=25</a:t>
            </a:r>
            <a:endParaRPr sz="2352">
              <a:latin typeface="Calibri"/>
              <a:cs typeface="Calibri"/>
            </a:endParaRPr>
          </a:p>
        </p:txBody>
      </p:sp>
    </p:spTree>
    <p:extLst>
      <p:ext uri="{BB962C8B-B14F-4D97-AF65-F5344CB8AC3E}">
        <p14:creationId xmlns:p14="http://schemas.microsoft.com/office/powerpoint/2010/main" val="4097889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5698231"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69" dirty="0"/>
              <a:t>Can</a:t>
            </a:r>
            <a:r>
              <a:rPr spc="-230" dirty="0"/>
              <a:t> </a:t>
            </a:r>
            <a:r>
              <a:rPr dirty="0"/>
              <a:t>I</a:t>
            </a:r>
            <a:r>
              <a:rPr spc="-216" dirty="0"/>
              <a:t> </a:t>
            </a:r>
            <a:r>
              <a:rPr spc="-88" dirty="0"/>
              <a:t>move</a:t>
            </a:r>
            <a:r>
              <a:rPr spc="-224" dirty="0"/>
              <a:t> </a:t>
            </a:r>
            <a:r>
              <a:rPr spc="-83" dirty="0"/>
              <a:t>my</a:t>
            </a:r>
            <a:r>
              <a:rPr spc="-230" dirty="0"/>
              <a:t> </a:t>
            </a:r>
            <a:r>
              <a:rPr spc="-98" dirty="0"/>
              <a:t>data?</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15</a:t>
            </a:r>
            <a:endParaRPr sz="882">
              <a:latin typeface="Calibri"/>
              <a:cs typeface="Calibri"/>
            </a:endParaRPr>
          </a:p>
        </p:txBody>
      </p:sp>
      <p:sp>
        <p:nvSpPr>
          <p:cNvPr id="4" name="object 4"/>
          <p:cNvSpPr txBox="1"/>
          <p:nvPr/>
        </p:nvSpPr>
        <p:spPr>
          <a:xfrm>
            <a:off x="582467" y="1330404"/>
            <a:ext cx="7892301" cy="3452604"/>
          </a:xfrm>
          <a:prstGeom prst="rect">
            <a:avLst/>
          </a:prstGeom>
        </p:spPr>
        <p:txBody>
          <a:bodyPr vert="horz" wrap="square" lIns="0" tIns="121975" rIns="0" bIns="0" rtlCol="0">
            <a:spAutoFit/>
          </a:bodyPr>
          <a:lstStyle/>
          <a:p>
            <a:pPr marL="240830" indent="-228384">
              <a:spcBef>
                <a:spcPts val="960"/>
              </a:spcBef>
              <a:buSzPct val="88461"/>
              <a:buFont typeface="Arial"/>
              <a:buChar char="•"/>
              <a:tabLst>
                <a:tab pos="240208" algn="l"/>
                <a:tab pos="240830" algn="l"/>
              </a:tabLst>
            </a:pPr>
            <a:r>
              <a:rPr sz="2548" spc="-69" dirty="0">
                <a:solidFill>
                  <a:srgbClr val="505050"/>
                </a:solidFill>
                <a:latin typeface="Calibri"/>
                <a:cs typeface="Calibri"/>
              </a:rPr>
              <a:t>Yes </a:t>
            </a:r>
            <a:r>
              <a:rPr sz="2548" spc="-15" dirty="0">
                <a:solidFill>
                  <a:srgbClr val="505050"/>
                </a:solidFill>
                <a:latin typeface="Calibri"/>
                <a:cs typeface="Calibri"/>
              </a:rPr>
              <a:t>you</a:t>
            </a:r>
            <a:r>
              <a:rPr sz="2548" spc="54" dirty="0">
                <a:solidFill>
                  <a:srgbClr val="505050"/>
                </a:solidFill>
                <a:latin typeface="Calibri"/>
                <a:cs typeface="Calibri"/>
              </a:rPr>
              <a:t> </a:t>
            </a:r>
            <a:r>
              <a:rPr sz="2548" spc="-10" dirty="0">
                <a:solidFill>
                  <a:srgbClr val="505050"/>
                </a:solidFill>
                <a:latin typeface="Calibri"/>
                <a:cs typeface="Calibri"/>
              </a:rPr>
              <a:t>can…</a:t>
            </a:r>
            <a:endParaRPr sz="2548">
              <a:latin typeface="Calibri"/>
              <a:cs typeface="Calibri"/>
            </a:endParaRPr>
          </a:p>
          <a:p>
            <a:pPr marL="240830" indent="-228384">
              <a:spcBef>
                <a:spcPts val="862"/>
              </a:spcBef>
              <a:buClr>
                <a:srgbClr val="505050"/>
              </a:buClr>
              <a:buSzPct val="88461"/>
              <a:buFont typeface="Arial"/>
              <a:buChar char="•"/>
              <a:tabLst>
                <a:tab pos="240208" algn="l"/>
                <a:tab pos="240830" algn="l"/>
              </a:tabLst>
            </a:pPr>
            <a:r>
              <a:rPr sz="2548" u="sng" spc="-10" dirty="0">
                <a:solidFill>
                  <a:srgbClr val="0072C6"/>
                </a:solidFill>
                <a:uFill>
                  <a:solidFill>
                    <a:srgbClr val="0072C6"/>
                  </a:solidFill>
                </a:uFill>
                <a:latin typeface="Calibri"/>
                <a:cs typeface="Calibri"/>
              </a:rPr>
              <a:t>https://msdn.microsoft.com/en-us/library/dn878163.aspx</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10" dirty="0">
                <a:solidFill>
                  <a:srgbClr val="505050"/>
                </a:solidFill>
                <a:latin typeface="Calibri"/>
                <a:cs typeface="Calibri"/>
              </a:rPr>
              <a:t>New </a:t>
            </a:r>
            <a:r>
              <a:rPr sz="2548" spc="-15" dirty="0">
                <a:solidFill>
                  <a:srgbClr val="505050"/>
                </a:solidFill>
                <a:latin typeface="Calibri"/>
                <a:cs typeface="Calibri"/>
              </a:rPr>
              <a:t>Data Center</a:t>
            </a:r>
            <a:r>
              <a:rPr sz="2548" spc="25" dirty="0">
                <a:solidFill>
                  <a:srgbClr val="505050"/>
                </a:solidFill>
                <a:latin typeface="Calibri"/>
                <a:cs typeface="Calibri"/>
              </a:rPr>
              <a:t> </a:t>
            </a:r>
            <a:r>
              <a:rPr sz="2548" spc="-10" dirty="0">
                <a:solidFill>
                  <a:srgbClr val="505050"/>
                </a:solidFill>
                <a:latin typeface="Calibri"/>
                <a:cs typeface="Calibri"/>
              </a:rPr>
              <a:t>Regions…</a:t>
            </a:r>
            <a:endParaRPr sz="2548">
              <a:latin typeface="Calibri"/>
              <a:cs typeface="Calibri"/>
            </a:endParaRPr>
          </a:p>
          <a:p>
            <a:pPr marL="459880">
              <a:spcBef>
                <a:spcPts val="960"/>
              </a:spcBef>
              <a:tabLst>
                <a:tab pos="688264" algn="l"/>
              </a:tabLst>
            </a:pPr>
            <a:r>
              <a:rPr sz="2352" dirty="0">
                <a:solidFill>
                  <a:srgbClr val="505050"/>
                </a:solidFill>
                <a:latin typeface="Calibri"/>
                <a:cs typeface="Calibri"/>
              </a:rPr>
              <a:t>-	</a:t>
            </a:r>
            <a:r>
              <a:rPr sz="2352" spc="-5" dirty="0">
                <a:solidFill>
                  <a:srgbClr val="505050"/>
                </a:solidFill>
                <a:latin typeface="Calibri"/>
                <a:cs typeface="Calibri"/>
              </a:rPr>
              <a:t>Japan</a:t>
            </a:r>
            <a:r>
              <a:rPr sz="2352" spc="-10" dirty="0">
                <a:solidFill>
                  <a:srgbClr val="505050"/>
                </a:solidFill>
                <a:latin typeface="Calibri"/>
                <a:cs typeface="Calibri"/>
              </a:rPr>
              <a:t> (12/2014)</a:t>
            </a:r>
            <a:endParaRPr sz="2352">
              <a:latin typeface="Calibri"/>
              <a:cs typeface="Calibri"/>
            </a:endParaRPr>
          </a:p>
          <a:p>
            <a:pPr marL="459880">
              <a:spcBef>
                <a:spcPts val="901"/>
              </a:spcBef>
              <a:tabLst>
                <a:tab pos="688264" algn="l"/>
              </a:tabLst>
            </a:pPr>
            <a:r>
              <a:rPr sz="2352" dirty="0">
                <a:solidFill>
                  <a:srgbClr val="505050"/>
                </a:solidFill>
                <a:latin typeface="Calibri"/>
                <a:cs typeface="Calibri"/>
              </a:rPr>
              <a:t>-	</a:t>
            </a:r>
            <a:r>
              <a:rPr sz="2352" spc="-15" dirty="0">
                <a:solidFill>
                  <a:srgbClr val="505050"/>
                </a:solidFill>
                <a:latin typeface="Calibri"/>
                <a:cs typeface="Calibri"/>
              </a:rPr>
              <a:t>Australia</a:t>
            </a:r>
            <a:r>
              <a:rPr sz="2352" spc="-10" dirty="0">
                <a:solidFill>
                  <a:srgbClr val="505050"/>
                </a:solidFill>
                <a:latin typeface="Calibri"/>
                <a:cs typeface="Calibri"/>
              </a:rPr>
              <a:t> (3/2015)</a:t>
            </a:r>
            <a:endParaRPr sz="2352">
              <a:latin typeface="Calibri"/>
              <a:cs typeface="Calibri"/>
            </a:endParaRPr>
          </a:p>
          <a:p>
            <a:pPr marL="459880">
              <a:spcBef>
                <a:spcPts val="901"/>
              </a:spcBef>
              <a:tabLst>
                <a:tab pos="688264" algn="l"/>
              </a:tabLst>
            </a:pPr>
            <a:r>
              <a:rPr sz="2352" dirty="0">
                <a:solidFill>
                  <a:srgbClr val="505050"/>
                </a:solidFill>
                <a:latin typeface="Calibri"/>
                <a:cs typeface="Calibri"/>
              </a:rPr>
              <a:t>-	</a:t>
            </a:r>
            <a:r>
              <a:rPr sz="2352" spc="-5" dirty="0">
                <a:solidFill>
                  <a:srgbClr val="505050"/>
                </a:solidFill>
                <a:latin typeface="Calibri"/>
                <a:cs typeface="Calibri"/>
              </a:rPr>
              <a:t>India</a:t>
            </a:r>
            <a:r>
              <a:rPr sz="2352" spc="-10" dirty="0">
                <a:solidFill>
                  <a:srgbClr val="505050"/>
                </a:solidFill>
                <a:latin typeface="Calibri"/>
                <a:cs typeface="Calibri"/>
              </a:rPr>
              <a:t> </a:t>
            </a:r>
            <a:r>
              <a:rPr sz="2352" spc="-5" dirty="0">
                <a:solidFill>
                  <a:srgbClr val="505050"/>
                </a:solidFill>
                <a:latin typeface="Calibri"/>
                <a:cs typeface="Calibri"/>
              </a:rPr>
              <a:t>(10/2015)</a:t>
            </a:r>
            <a:endParaRPr sz="2352">
              <a:latin typeface="Calibri"/>
              <a:cs typeface="Calibri"/>
            </a:endParaRPr>
          </a:p>
          <a:p>
            <a:pPr marL="459880">
              <a:spcBef>
                <a:spcPts val="901"/>
              </a:spcBef>
              <a:tabLst>
                <a:tab pos="688264" algn="l"/>
              </a:tabLst>
            </a:pPr>
            <a:r>
              <a:rPr sz="2352" dirty="0">
                <a:solidFill>
                  <a:srgbClr val="505050"/>
                </a:solidFill>
                <a:latin typeface="Calibri"/>
                <a:cs typeface="Calibri"/>
              </a:rPr>
              <a:t>-	</a:t>
            </a:r>
            <a:r>
              <a:rPr sz="2352" spc="-5" dirty="0">
                <a:solidFill>
                  <a:srgbClr val="505050"/>
                </a:solidFill>
                <a:latin typeface="Calibri"/>
                <a:cs typeface="Calibri"/>
              </a:rPr>
              <a:t>Canada</a:t>
            </a:r>
            <a:r>
              <a:rPr sz="2352" spc="-10" dirty="0">
                <a:solidFill>
                  <a:srgbClr val="505050"/>
                </a:solidFill>
                <a:latin typeface="Calibri"/>
                <a:cs typeface="Calibri"/>
              </a:rPr>
              <a:t> </a:t>
            </a:r>
            <a:r>
              <a:rPr sz="2352" spc="-5" dirty="0">
                <a:solidFill>
                  <a:srgbClr val="505050"/>
                </a:solidFill>
                <a:latin typeface="Calibri"/>
                <a:cs typeface="Calibri"/>
              </a:rPr>
              <a:t>(5/2016)</a:t>
            </a:r>
            <a:endParaRPr sz="2352">
              <a:latin typeface="Calibri"/>
              <a:cs typeface="Calibri"/>
            </a:endParaRPr>
          </a:p>
        </p:txBody>
      </p:sp>
    </p:spTree>
    <p:extLst>
      <p:ext uri="{BB962C8B-B14F-4D97-AF65-F5344CB8AC3E}">
        <p14:creationId xmlns:p14="http://schemas.microsoft.com/office/powerpoint/2010/main" val="274863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46" y="349237"/>
            <a:ext cx="291870" cy="562580"/>
          </a:xfrm>
          <a:prstGeom prst="rect">
            <a:avLst/>
          </a:prstGeom>
        </p:spPr>
        <p:txBody>
          <a:bodyPr vert="horz" wrap="square" lIns="0" tIns="12446" rIns="0" bIns="0" rtlCol="0">
            <a:spAutoFit/>
          </a:bodyPr>
          <a:lstStyle/>
          <a:p>
            <a:pPr marL="12446">
              <a:spcBef>
                <a:spcPts val="98"/>
              </a:spcBef>
            </a:pPr>
            <a:r>
              <a:rPr sz="3528" spc="-108" dirty="0">
                <a:solidFill>
                  <a:srgbClr val="0072C6"/>
                </a:solidFill>
                <a:latin typeface="Calibri"/>
                <a:cs typeface="Calibri"/>
              </a:rPr>
              <a:t>H</a:t>
            </a:r>
            <a:endParaRPr sz="3528">
              <a:latin typeface="Calibri"/>
              <a:cs typeface="Calibri"/>
            </a:endParaRPr>
          </a:p>
        </p:txBody>
      </p:sp>
      <p:sp>
        <p:nvSpPr>
          <p:cNvPr id="3" name="object 3"/>
          <p:cNvSpPr txBox="1"/>
          <p:nvPr/>
        </p:nvSpPr>
        <p:spPr>
          <a:xfrm>
            <a:off x="842790" y="383125"/>
            <a:ext cx="6411794" cy="525785"/>
          </a:xfrm>
          <a:prstGeom prst="rect">
            <a:avLst/>
          </a:prstGeom>
        </p:spPr>
        <p:txBody>
          <a:bodyPr vert="horz" wrap="square" lIns="0" tIns="0" rIns="0" bIns="0" rtlCol="0">
            <a:spAutoFit/>
          </a:bodyPr>
          <a:lstStyle/>
          <a:p>
            <a:pPr>
              <a:lnSpc>
                <a:spcPts val="4067"/>
              </a:lnSpc>
            </a:pPr>
            <a:r>
              <a:rPr sz="3528" spc="-59" dirty="0">
                <a:solidFill>
                  <a:srgbClr val="0072C6"/>
                </a:solidFill>
                <a:latin typeface="Calibri"/>
                <a:cs typeface="Calibri"/>
              </a:rPr>
              <a:t>ow</a:t>
            </a:r>
            <a:r>
              <a:rPr sz="3528" spc="-211" dirty="0">
                <a:solidFill>
                  <a:srgbClr val="0072C6"/>
                </a:solidFill>
                <a:latin typeface="Calibri"/>
                <a:cs typeface="Calibri"/>
              </a:rPr>
              <a:t> </a:t>
            </a:r>
            <a:r>
              <a:rPr sz="3528" spc="-54" dirty="0">
                <a:solidFill>
                  <a:srgbClr val="0072C6"/>
                </a:solidFill>
                <a:latin typeface="Calibri"/>
                <a:cs typeface="Calibri"/>
              </a:rPr>
              <a:t>do</a:t>
            </a:r>
            <a:r>
              <a:rPr sz="3528" spc="-216" dirty="0">
                <a:solidFill>
                  <a:srgbClr val="0072C6"/>
                </a:solidFill>
                <a:latin typeface="Calibri"/>
                <a:cs typeface="Calibri"/>
              </a:rPr>
              <a:t> </a:t>
            </a:r>
            <a:r>
              <a:rPr sz="3528" dirty="0">
                <a:solidFill>
                  <a:srgbClr val="0072C6"/>
                </a:solidFill>
                <a:latin typeface="Calibri"/>
                <a:cs typeface="Calibri"/>
              </a:rPr>
              <a:t>I</a:t>
            </a:r>
            <a:r>
              <a:rPr sz="3528" spc="-211" dirty="0">
                <a:solidFill>
                  <a:srgbClr val="0072C6"/>
                </a:solidFill>
                <a:latin typeface="Calibri"/>
                <a:cs typeface="Calibri"/>
              </a:rPr>
              <a:t> </a:t>
            </a:r>
            <a:r>
              <a:rPr sz="3528" spc="-83" dirty="0">
                <a:solidFill>
                  <a:srgbClr val="0072C6"/>
                </a:solidFill>
                <a:latin typeface="Calibri"/>
                <a:cs typeface="Calibri"/>
              </a:rPr>
              <a:t>know</a:t>
            </a:r>
            <a:r>
              <a:rPr sz="3528" spc="-211" dirty="0">
                <a:solidFill>
                  <a:srgbClr val="0072C6"/>
                </a:solidFill>
                <a:latin typeface="Calibri"/>
                <a:cs typeface="Calibri"/>
              </a:rPr>
              <a:t> </a:t>
            </a:r>
            <a:r>
              <a:rPr sz="3528" spc="-93" dirty="0">
                <a:solidFill>
                  <a:srgbClr val="0072C6"/>
                </a:solidFill>
                <a:latin typeface="Calibri"/>
                <a:cs typeface="Calibri"/>
              </a:rPr>
              <a:t>where</a:t>
            </a:r>
            <a:r>
              <a:rPr sz="3528" spc="-216" dirty="0">
                <a:solidFill>
                  <a:srgbClr val="0072C6"/>
                </a:solidFill>
                <a:latin typeface="Calibri"/>
                <a:cs typeface="Calibri"/>
              </a:rPr>
              <a:t> </a:t>
            </a:r>
            <a:r>
              <a:rPr sz="3528" spc="-83" dirty="0">
                <a:solidFill>
                  <a:srgbClr val="0072C6"/>
                </a:solidFill>
                <a:latin typeface="Calibri"/>
                <a:cs typeface="Calibri"/>
              </a:rPr>
              <a:t>my</a:t>
            </a:r>
            <a:r>
              <a:rPr sz="3528" spc="-211" dirty="0">
                <a:solidFill>
                  <a:srgbClr val="0072C6"/>
                </a:solidFill>
                <a:latin typeface="Calibri"/>
                <a:cs typeface="Calibri"/>
              </a:rPr>
              <a:t> </a:t>
            </a:r>
            <a:r>
              <a:rPr sz="3528" spc="-98" dirty="0">
                <a:solidFill>
                  <a:srgbClr val="0072C6"/>
                </a:solidFill>
                <a:latin typeface="Calibri"/>
                <a:cs typeface="Calibri"/>
              </a:rPr>
              <a:t>data</a:t>
            </a:r>
            <a:r>
              <a:rPr sz="3528" spc="-211" dirty="0">
                <a:solidFill>
                  <a:srgbClr val="0072C6"/>
                </a:solidFill>
                <a:latin typeface="Calibri"/>
                <a:cs typeface="Calibri"/>
              </a:rPr>
              <a:t> </a:t>
            </a:r>
            <a:r>
              <a:rPr sz="3528" spc="-98" dirty="0">
                <a:solidFill>
                  <a:srgbClr val="0072C6"/>
                </a:solidFill>
                <a:latin typeface="Calibri"/>
                <a:cs typeface="Calibri"/>
              </a:rPr>
              <a:t>resides?</a:t>
            </a:r>
            <a:endParaRPr sz="3528">
              <a:latin typeface="Calibri"/>
              <a:cs typeface="Calibri"/>
            </a:endParaRPr>
          </a:p>
        </p:txBody>
      </p:sp>
      <p:sp>
        <p:nvSpPr>
          <p:cNvPr id="4" name="object 4"/>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17</a:t>
            </a:r>
            <a:endParaRPr sz="882">
              <a:latin typeface="Calibri"/>
              <a:cs typeface="Calibri"/>
            </a:endParaRPr>
          </a:p>
        </p:txBody>
      </p:sp>
      <p:sp>
        <p:nvSpPr>
          <p:cNvPr id="5" name="object 5"/>
          <p:cNvSpPr/>
          <p:nvPr/>
        </p:nvSpPr>
        <p:spPr>
          <a:xfrm>
            <a:off x="1092523" y="964601"/>
            <a:ext cx="9988285" cy="5893398"/>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3223280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5" y="129808"/>
            <a:ext cx="7138843"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88" dirty="0"/>
              <a:t>Service </a:t>
            </a:r>
            <a:r>
              <a:rPr spc="-98" dirty="0"/>
              <a:t>Level</a:t>
            </a:r>
            <a:r>
              <a:rPr spc="-368" dirty="0"/>
              <a:t> </a:t>
            </a:r>
            <a:r>
              <a:rPr spc="-103" dirty="0"/>
              <a:t>Agreement</a:t>
            </a:r>
          </a:p>
        </p:txBody>
      </p:sp>
      <p:sp>
        <p:nvSpPr>
          <p:cNvPr id="3" name="object 3"/>
          <p:cNvSpPr txBox="1"/>
          <p:nvPr/>
        </p:nvSpPr>
        <p:spPr>
          <a:xfrm>
            <a:off x="672061" y="1459838"/>
            <a:ext cx="10773657" cy="3587070"/>
          </a:xfrm>
          <a:prstGeom prst="rect">
            <a:avLst/>
          </a:prstGeom>
        </p:spPr>
        <p:txBody>
          <a:bodyPr vert="horz" wrap="square" lIns="0" tIns="72189" rIns="0" bIns="0" rtlCol="0">
            <a:spAutoFit/>
          </a:bodyPr>
          <a:lstStyle/>
          <a:p>
            <a:pPr marL="240830" marR="4978" indent="-228384">
              <a:lnSpc>
                <a:spcPts val="3822"/>
              </a:lnSpc>
              <a:spcBef>
                <a:spcPts val="568"/>
              </a:spcBef>
              <a:buSzPct val="88888"/>
              <a:buFont typeface="Arial"/>
              <a:buChar char="•"/>
              <a:tabLst>
                <a:tab pos="240830" algn="l"/>
              </a:tabLst>
            </a:pPr>
            <a:r>
              <a:rPr sz="3528" spc="-10" dirty="0">
                <a:solidFill>
                  <a:srgbClr val="505050"/>
                </a:solidFill>
                <a:latin typeface="Calibri"/>
                <a:cs typeface="Calibri"/>
              </a:rPr>
              <a:t>Office </a:t>
            </a:r>
            <a:r>
              <a:rPr sz="3528" dirty="0">
                <a:solidFill>
                  <a:srgbClr val="505050"/>
                </a:solidFill>
                <a:latin typeface="Calibri"/>
                <a:cs typeface="Calibri"/>
              </a:rPr>
              <a:t>365 </a:t>
            </a:r>
            <a:r>
              <a:rPr sz="3528" spc="-5" dirty="0">
                <a:solidFill>
                  <a:srgbClr val="505050"/>
                </a:solidFill>
                <a:latin typeface="Calibri"/>
                <a:cs typeface="Calibri"/>
              </a:rPr>
              <a:t>is </a:t>
            </a:r>
            <a:r>
              <a:rPr sz="3528" spc="-25" dirty="0">
                <a:solidFill>
                  <a:srgbClr val="505050"/>
                </a:solidFill>
                <a:latin typeface="Calibri"/>
                <a:cs typeface="Calibri"/>
              </a:rPr>
              <a:t>treated </a:t>
            </a:r>
            <a:r>
              <a:rPr sz="3528" dirty="0">
                <a:solidFill>
                  <a:srgbClr val="505050"/>
                </a:solidFill>
                <a:latin typeface="Calibri"/>
                <a:cs typeface="Calibri"/>
              </a:rPr>
              <a:t>as a </a:t>
            </a:r>
            <a:r>
              <a:rPr sz="3528" spc="-10" dirty="0">
                <a:solidFill>
                  <a:srgbClr val="505050"/>
                </a:solidFill>
                <a:latin typeface="Calibri"/>
                <a:cs typeface="Calibri"/>
              </a:rPr>
              <a:t>component </a:t>
            </a:r>
            <a:r>
              <a:rPr sz="3528" dirty="0">
                <a:solidFill>
                  <a:srgbClr val="505050"/>
                </a:solidFill>
                <a:latin typeface="Calibri"/>
                <a:cs typeface="Calibri"/>
              </a:rPr>
              <a:t>of </a:t>
            </a:r>
            <a:r>
              <a:rPr sz="3528" spc="-20" dirty="0">
                <a:solidFill>
                  <a:srgbClr val="505050"/>
                </a:solidFill>
                <a:latin typeface="Calibri"/>
                <a:cs typeface="Calibri"/>
              </a:rPr>
              <a:t>Microsoft’s </a:t>
            </a:r>
            <a:r>
              <a:rPr sz="3528" spc="-5" dirty="0">
                <a:solidFill>
                  <a:srgbClr val="505050"/>
                </a:solidFill>
                <a:latin typeface="Calibri"/>
                <a:cs typeface="Calibri"/>
              </a:rPr>
              <a:t>online  </a:t>
            </a:r>
            <a:r>
              <a:rPr sz="3528" dirty="0">
                <a:solidFill>
                  <a:srgbClr val="505050"/>
                </a:solidFill>
                <a:latin typeface="Calibri"/>
                <a:cs typeface="Calibri"/>
              </a:rPr>
              <a:t>services</a:t>
            </a:r>
            <a:endParaRPr sz="3528">
              <a:latin typeface="Calibri"/>
              <a:cs typeface="Calibri"/>
            </a:endParaRPr>
          </a:p>
          <a:p>
            <a:pPr marL="240830" indent="-228384">
              <a:spcBef>
                <a:spcPts val="706"/>
              </a:spcBef>
              <a:buSzPct val="88888"/>
              <a:buFont typeface="Arial"/>
              <a:buChar char="•"/>
              <a:tabLst>
                <a:tab pos="240830" algn="l"/>
              </a:tabLst>
            </a:pPr>
            <a:r>
              <a:rPr sz="3528" dirty="0">
                <a:solidFill>
                  <a:srgbClr val="505050"/>
                </a:solidFill>
                <a:latin typeface="Calibri"/>
                <a:cs typeface="Calibri"/>
              </a:rPr>
              <a:t>5 </a:t>
            </a:r>
            <a:r>
              <a:rPr sz="3528" spc="-29" dirty="0">
                <a:solidFill>
                  <a:srgbClr val="505050"/>
                </a:solidFill>
                <a:latin typeface="Calibri"/>
                <a:cs typeface="Calibri"/>
              </a:rPr>
              <a:t>day </a:t>
            </a:r>
            <a:r>
              <a:rPr sz="3528" spc="-5" dirty="0">
                <a:solidFill>
                  <a:srgbClr val="505050"/>
                </a:solidFill>
                <a:latin typeface="Calibri"/>
                <a:cs typeface="Calibri"/>
              </a:rPr>
              <a:t>prior </a:t>
            </a:r>
            <a:r>
              <a:rPr sz="3528" spc="-10" dirty="0">
                <a:solidFill>
                  <a:srgbClr val="505050"/>
                </a:solidFill>
                <a:latin typeface="Calibri"/>
                <a:cs typeface="Calibri"/>
              </a:rPr>
              <a:t>notification </a:t>
            </a:r>
            <a:r>
              <a:rPr sz="3528" spc="-25" dirty="0">
                <a:solidFill>
                  <a:srgbClr val="505050"/>
                </a:solidFill>
                <a:latin typeface="Calibri"/>
                <a:cs typeface="Calibri"/>
              </a:rPr>
              <a:t>for </a:t>
            </a:r>
            <a:r>
              <a:rPr sz="3528" spc="-5" dirty="0">
                <a:solidFill>
                  <a:srgbClr val="505050"/>
                </a:solidFill>
                <a:latin typeface="Calibri"/>
                <a:cs typeface="Calibri"/>
              </a:rPr>
              <a:t>scheduled </a:t>
            </a:r>
            <a:r>
              <a:rPr sz="3528" spc="-10" dirty="0">
                <a:solidFill>
                  <a:srgbClr val="505050"/>
                </a:solidFill>
                <a:latin typeface="Calibri"/>
                <a:cs typeface="Calibri"/>
              </a:rPr>
              <a:t>maintenance</a:t>
            </a:r>
            <a:endParaRPr sz="3528">
              <a:latin typeface="Calibri"/>
              <a:cs typeface="Calibri"/>
            </a:endParaRPr>
          </a:p>
          <a:p>
            <a:pPr marL="240830" indent="-228384">
              <a:spcBef>
                <a:spcPts val="764"/>
              </a:spcBef>
              <a:buSzPct val="88888"/>
              <a:buFont typeface="Arial"/>
              <a:buChar char="•"/>
              <a:tabLst>
                <a:tab pos="240830" algn="l"/>
              </a:tabLst>
            </a:pPr>
            <a:r>
              <a:rPr sz="3528" dirty="0">
                <a:solidFill>
                  <a:srgbClr val="505050"/>
                </a:solidFill>
                <a:latin typeface="Calibri"/>
                <a:cs typeface="Calibri"/>
              </a:rPr>
              <a:t>99.9% </a:t>
            </a:r>
            <a:r>
              <a:rPr sz="3528" spc="-10" dirty="0">
                <a:solidFill>
                  <a:srgbClr val="505050"/>
                </a:solidFill>
                <a:latin typeface="Calibri"/>
                <a:cs typeface="Calibri"/>
              </a:rPr>
              <a:t>Uptime</a:t>
            </a:r>
            <a:r>
              <a:rPr sz="3528" spc="-15" dirty="0">
                <a:solidFill>
                  <a:srgbClr val="505050"/>
                </a:solidFill>
                <a:latin typeface="Calibri"/>
                <a:cs typeface="Calibri"/>
              </a:rPr>
              <a:t> </a:t>
            </a:r>
            <a:r>
              <a:rPr sz="3528" spc="-29" dirty="0">
                <a:solidFill>
                  <a:srgbClr val="505050"/>
                </a:solidFill>
                <a:latin typeface="Calibri"/>
                <a:cs typeface="Calibri"/>
              </a:rPr>
              <a:t>Percentage</a:t>
            </a:r>
            <a:endParaRPr sz="3528">
              <a:latin typeface="Calibri"/>
              <a:cs typeface="Calibri"/>
            </a:endParaRPr>
          </a:p>
          <a:p>
            <a:pPr marL="240830" indent="-228384">
              <a:spcBef>
                <a:spcPts val="764"/>
              </a:spcBef>
              <a:buSzPct val="88888"/>
              <a:buFont typeface="Arial"/>
              <a:buChar char="•"/>
              <a:tabLst>
                <a:tab pos="240830" algn="l"/>
              </a:tabLst>
            </a:pPr>
            <a:r>
              <a:rPr sz="3528" spc="-20" dirty="0">
                <a:solidFill>
                  <a:srgbClr val="505050"/>
                </a:solidFill>
                <a:latin typeface="Calibri"/>
                <a:cs typeface="Calibri"/>
              </a:rPr>
              <a:t>Pods </a:t>
            </a:r>
            <a:r>
              <a:rPr sz="3528" spc="-5" dirty="0">
                <a:solidFill>
                  <a:srgbClr val="505050"/>
                </a:solidFill>
                <a:latin typeface="Calibri"/>
                <a:cs typeface="Calibri"/>
              </a:rPr>
              <a:t>and</a:t>
            </a:r>
            <a:r>
              <a:rPr sz="3528" spc="5" dirty="0">
                <a:solidFill>
                  <a:srgbClr val="505050"/>
                </a:solidFill>
                <a:latin typeface="Calibri"/>
                <a:cs typeface="Calibri"/>
              </a:rPr>
              <a:t> </a:t>
            </a:r>
            <a:r>
              <a:rPr sz="3528" spc="-25" dirty="0">
                <a:solidFill>
                  <a:srgbClr val="505050"/>
                </a:solidFill>
                <a:latin typeface="Calibri"/>
                <a:cs typeface="Calibri"/>
              </a:rPr>
              <a:t>Failover</a:t>
            </a:r>
            <a:endParaRPr sz="3528">
              <a:latin typeface="Calibri"/>
              <a:cs typeface="Calibri"/>
            </a:endParaRPr>
          </a:p>
          <a:p>
            <a:pPr marL="240830" indent="-228384">
              <a:spcBef>
                <a:spcPts val="764"/>
              </a:spcBef>
              <a:buSzPct val="88888"/>
              <a:buFont typeface="Arial"/>
              <a:buChar char="•"/>
              <a:tabLst>
                <a:tab pos="240830" algn="l"/>
              </a:tabLst>
            </a:pPr>
            <a:r>
              <a:rPr sz="3528" dirty="0">
                <a:solidFill>
                  <a:srgbClr val="505050"/>
                </a:solidFill>
                <a:latin typeface="Calibri"/>
                <a:cs typeface="Calibri"/>
              </a:rPr>
              <a:t>Service</a:t>
            </a:r>
            <a:r>
              <a:rPr sz="3528" spc="-15" dirty="0">
                <a:solidFill>
                  <a:srgbClr val="505050"/>
                </a:solidFill>
                <a:latin typeface="Calibri"/>
                <a:cs typeface="Calibri"/>
              </a:rPr>
              <a:t> Credits</a:t>
            </a:r>
            <a:endParaRPr sz="3528">
              <a:latin typeface="Calibri"/>
              <a:cs typeface="Calibri"/>
            </a:endParaRPr>
          </a:p>
        </p:txBody>
      </p:sp>
      <p:sp>
        <p:nvSpPr>
          <p:cNvPr id="4" name="object 4"/>
          <p:cNvSpPr txBox="1"/>
          <p:nvPr/>
        </p:nvSpPr>
        <p:spPr>
          <a:xfrm>
            <a:off x="350586" y="6434807"/>
            <a:ext cx="5138521" cy="178447"/>
          </a:xfrm>
          <a:prstGeom prst="rect">
            <a:avLst/>
          </a:prstGeom>
        </p:spPr>
        <p:txBody>
          <a:bodyPr vert="horz" wrap="square" lIns="0" tIns="12446" rIns="0" bIns="0" rtlCol="0">
            <a:spAutoFit/>
          </a:bodyPr>
          <a:lstStyle/>
          <a:p>
            <a:pPr marL="12446">
              <a:spcBef>
                <a:spcPts val="98"/>
              </a:spcBef>
            </a:pPr>
            <a:r>
              <a:rPr sz="1078" spc="-10" dirty="0">
                <a:latin typeface="Calibri"/>
                <a:cs typeface="Calibri"/>
                <a:hlinkClick r:id="rId2"/>
              </a:rPr>
              <a:t>http://microsoftvolumelicensing.com/DocumentSearch.aspx?Mode=3&amp;DocumentTypeId=37</a:t>
            </a:r>
            <a:endParaRPr sz="1078">
              <a:latin typeface="Calibri"/>
              <a:cs typeface="Calibri"/>
            </a:endParaRPr>
          </a:p>
        </p:txBody>
      </p:sp>
      <p:sp>
        <p:nvSpPr>
          <p:cNvPr id="5" name="object 5"/>
          <p:cNvSpPr/>
          <p:nvPr/>
        </p:nvSpPr>
        <p:spPr>
          <a:xfrm>
            <a:off x="8093657" y="3348099"/>
            <a:ext cx="4094886" cy="3509901"/>
          </a:xfrm>
          <a:prstGeom prst="rect">
            <a:avLst/>
          </a:prstGeom>
          <a:blipFill>
            <a:blip r:embed="rId3"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3081486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477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5" y="129808"/>
            <a:ext cx="5819001"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03" dirty="0"/>
              <a:t>Setting </a:t>
            </a:r>
            <a:r>
              <a:rPr spc="-54" dirty="0"/>
              <a:t>up </a:t>
            </a:r>
            <a:r>
              <a:rPr dirty="0"/>
              <a:t>a</a:t>
            </a:r>
            <a:r>
              <a:rPr spc="-534" dirty="0"/>
              <a:t> </a:t>
            </a:r>
            <a:r>
              <a:rPr spc="-147" dirty="0"/>
              <a:t>Tenant</a:t>
            </a:r>
          </a:p>
        </p:txBody>
      </p:sp>
      <p:sp>
        <p:nvSpPr>
          <p:cNvPr id="3" name="object 3"/>
          <p:cNvSpPr txBox="1"/>
          <p:nvPr/>
        </p:nvSpPr>
        <p:spPr>
          <a:xfrm>
            <a:off x="672062" y="1375201"/>
            <a:ext cx="5058864" cy="2016327"/>
          </a:xfrm>
          <a:prstGeom prst="rect">
            <a:avLst/>
          </a:prstGeom>
        </p:spPr>
        <p:txBody>
          <a:bodyPr vert="horz" wrap="square" lIns="0" tIns="121975" rIns="0" bIns="0" rtlCol="0">
            <a:spAutoFit/>
          </a:bodyPr>
          <a:lstStyle/>
          <a:p>
            <a:pPr marL="12446">
              <a:spcBef>
                <a:spcPts val="960"/>
              </a:spcBef>
            </a:pPr>
            <a:r>
              <a:rPr sz="2548" spc="-10" dirty="0">
                <a:solidFill>
                  <a:srgbClr val="505050"/>
                </a:solidFill>
                <a:latin typeface="Calibri"/>
                <a:cs typeface="Calibri"/>
              </a:rPr>
              <a:t>What </a:t>
            </a:r>
            <a:r>
              <a:rPr sz="2548" spc="-5" dirty="0">
                <a:solidFill>
                  <a:srgbClr val="505050"/>
                </a:solidFill>
                <a:latin typeface="Calibri"/>
                <a:cs typeface="Calibri"/>
              </a:rPr>
              <a:t>plan do </a:t>
            </a:r>
            <a:r>
              <a:rPr sz="2548" dirty="0">
                <a:solidFill>
                  <a:srgbClr val="505050"/>
                </a:solidFill>
                <a:latin typeface="Calibri"/>
                <a:cs typeface="Calibri"/>
              </a:rPr>
              <a:t>I</a:t>
            </a:r>
            <a:r>
              <a:rPr sz="2548" spc="-5" dirty="0">
                <a:solidFill>
                  <a:srgbClr val="505050"/>
                </a:solidFill>
                <a:latin typeface="Calibri"/>
                <a:cs typeface="Calibri"/>
              </a:rPr>
              <a:t> </a:t>
            </a:r>
            <a:r>
              <a:rPr sz="2548" spc="-15" dirty="0">
                <a:solidFill>
                  <a:srgbClr val="505050"/>
                </a:solidFill>
                <a:latin typeface="Calibri"/>
                <a:cs typeface="Calibri"/>
              </a:rPr>
              <a:t>want?</a:t>
            </a:r>
            <a:endParaRPr sz="2548">
              <a:latin typeface="Calibri"/>
              <a:cs typeface="Calibri"/>
            </a:endParaRPr>
          </a:p>
          <a:p>
            <a:pPr marL="12446">
              <a:spcBef>
                <a:spcPts val="862"/>
              </a:spcBef>
            </a:pPr>
            <a:r>
              <a:rPr sz="2548" spc="-10" dirty="0">
                <a:solidFill>
                  <a:srgbClr val="505050"/>
                </a:solidFill>
                <a:latin typeface="Calibri"/>
                <a:cs typeface="Calibri"/>
              </a:rPr>
              <a:t>What </a:t>
            </a:r>
            <a:r>
              <a:rPr sz="2548" dirty="0">
                <a:solidFill>
                  <a:srgbClr val="505050"/>
                </a:solidFill>
                <a:latin typeface="Calibri"/>
                <a:cs typeface="Calibri"/>
              </a:rPr>
              <a:t>will </a:t>
            </a:r>
            <a:r>
              <a:rPr sz="2548" spc="-25" dirty="0">
                <a:solidFill>
                  <a:srgbClr val="505050"/>
                </a:solidFill>
                <a:latin typeface="Calibri"/>
                <a:cs typeface="Calibri"/>
              </a:rPr>
              <a:t>my </a:t>
            </a:r>
            <a:r>
              <a:rPr sz="2548" spc="-49" dirty="0">
                <a:solidFill>
                  <a:srgbClr val="505050"/>
                </a:solidFill>
                <a:latin typeface="Calibri"/>
                <a:cs typeface="Calibri"/>
              </a:rPr>
              <a:t>Tenant </a:t>
            </a:r>
            <a:r>
              <a:rPr sz="2548" spc="-5" dirty="0">
                <a:solidFill>
                  <a:srgbClr val="505050"/>
                </a:solidFill>
                <a:latin typeface="Calibri"/>
                <a:cs typeface="Calibri"/>
              </a:rPr>
              <a:t>Name</a:t>
            </a:r>
            <a:r>
              <a:rPr sz="2548" spc="49" dirty="0">
                <a:solidFill>
                  <a:srgbClr val="505050"/>
                </a:solidFill>
                <a:latin typeface="Calibri"/>
                <a:cs typeface="Calibri"/>
              </a:rPr>
              <a:t> </a:t>
            </a:r>
            <a:r>
              <a:rPr sz="2548" spc="-5" dirty="0">
                <a:solidFill>
                  <a:srgbClr val="505050"/>
                </a:solidFill>
                <a:latin typeface="Calibri"/>
                <a:cs typeface="Calibri"/>
              </a:rPr>
              <a:t>be?</a:t>
            </a:r>
            <a:endParaRPr sz="2548">
              <a:latin typeface="Calibri"/>
              <a:cs typeface="Calibri"/>
            </a:endParaRPr>
          </a:p>
          <a:p>
            <a:pPr marL="12446" marR="4978">
              <a:lnSpc>
                <a:spcPct val="128200"/>
              </a:lnSpc>
            </a:pPr>
            <a:r>
              <a:rPr sz="2548" spc="-5" dirty="0">
                <a:solidFill>
                  <a:srgbClr val="505050"/>
                </a:solidFill>
                <a:latin typeface="Calibri"/>
                <a:cs typeface="Calibri"/>
              </a:rPr>
              <a:t>Who </a:t>
            </a:r>
            <a:r>
              <a:rPr sz="2548" dirty="0">
                <a:solidFill>
                  <a:srgbClr val="505050"/>
                </a:solidFill>
                <a:latin typeface="Calibri"/>
                <a:cs typeface="Calibri"/>
              </a:rPr>
              <a:t>will </a:t>
            </a:r>
            <a:r>
              <a:rPr sz="2548" spc="-5" dirty="0">
                <a:solidFill>
                  <a:srgbClr val="505050"/>
                </a:solidFill>
                <a:latin typeface="Calibri"/>
                <a:cs typeface="Calibri"/>
              </a:rPr>
              <a:t>be </a:t>
            </a:r>
            <a:r>
              <a:rPr sz="2548" spc="-25" dirty="0">
                <a:solidFill>
                  <a:srgbClr val="505050"/>
                </a:solidFill>
                <a:latin typeface="Calibri"/>
                <a:cs typeface="Calibri"/>
              </a:rPr>
              <a:t>my </a:t>
            </a:r>
            <a:r>
              <a:rPr sz="2548" spc="-49" dirty="0">
                <a:solidFill>
                  <a:srgbClr val="505050"/>
                </a:solidFill>
                <a:latin typeface="Calibri"/>
                <a:cs typeface="Calibri"/>
              </a:rPr>
              <a:t>Tenant </a:t>
            </a:r>
            <a:r>
              <a:rPr sz="2548" spc="-10" dirty="0">
                <a:solidFill>
                  <a:srgbClr val="505050"/>
                </a:solidFill>
                <a:latin typeface="Calibri"/>
                <a:cs typeface="Calibri"/>
              </a:rPr>
              <a:t>Administrator?  </a:t>
            </a:r>
            <a:r>
              <a:rPr sz="2548" dirty="0">
                <a:solidFill>
                  <a:srgbClr val="505050"/>
                </a:solidFill>
                <a:latin typeface="Calibri"/>
                <a:cs typeface="Calibri"/>
              </a:rPr>
              <a:t>How will </a:t>
            </a:r>
            <a:r>
              <a:rPr sz="2548" spc="-15" dirty="0">
                <a:solidFill>
                  <a:srgbClr val="505050"/>
                </a:solidFill>
                <a:latin typeface="Calibri"/>
                <a:cs typeface="Calibri"/>
              </a:rPr>
              <a:t>users</a:t>
            </a:r>
            <a:r>
              <a:rPr sz="2548" spc="-10" dirty="0">
                <a:solidFill>
                  <a:srgbClr val="505050"/>
                </a:solidFill>
                <a:latin typeface="Calibri"/>
                <a:cs typeface="Calibri"/>
              </a:rPr>
              <a:t> </a:t>
            </a:r>
            <a:r>
              <a:rPr sz="2548" spc="-15" dirty="0">
                <a:solidFill>
                  <a:srgbClr val="505050"/>
                </a:solidFill>
                <a:latin typeface="Calibri"/>
                <a:cs typeface="Calibri"/>
              </a:rPr>
              <a:t>Authenticate?</a:t>
            </a:r>
            <a:endParaRPr sz="2548">
              <a:latin typeface="Calibri"/>
              <a:cs typeface="Calibri"/>
            </a:endParaRPr>
          </a:p>
        </p:txBody>
      </p:sp>
      <p:sp>
        <p:nvSpPr>
          <p:cNvPr id="4" name="object 4"/>
          <p:cNvSpPr/>
          <p:nvPr/>
        </p:nvSpPr>
        <p:spPr>
          <a:xfrm>
            <a:off x="7209958" y="6185891"/>
            <a:ext cx="4978584" cy="672109"/>
          </a:xfrm>
          <a:custGeom>
            <a:avLst/>
            <a:gdLst/>
            <a:ahLst/>
            <a:cxnLst/>
            <a:rect l="l" t="t" r="r" b="b"/>
            <a:pathLst>
              <a:path w="5080000" h="685800">
                <a:moveTo>
                  <a:pt x="4031331" y="0"/>
                </a:moveTo>
                <a:lnTo>
                  <a:pt x="3818773" y="2616"/>
                </a:lnTo>
                <a:lnTo>
                  <a:pt x="3553386" y="10386"/>
                </a:lnTo>
                <a:lnTo>
                  <a:pt x="3288717" y="23163"/>
                </a:lnTo>
                <a:lnTo>
                  <a:pt x="3025164" y="40955"/>
                </a:lnTo>
                <a:lnTo>
                  <a:pt x="2763127" y="63770"/>
                </a:lnTo>
                <a:lnTo>
                  <a:pt x="2554857" y="85644"/>
                </a:lnTo>
                <a:lnTo>
                  <a:pt x="2348016" y="110742"/>
                </a:lnTo>
                <a:lnTo>
                  <a:pt x="2142808" y="139069"/>
                </a:lnTo>
                <a:lnTo>
                  <a:pt x="1939438" y="170629"/>
                </a:lnTo>
                <a:lnTo>
                  <a:pt x="1738110" y="205425"/>
                </a:lnTo>
                <a:lnTo>
                  <a:pt x="1539028" y="243463"/>
                </a:lnTo>
                <a:lnTo>
                  <a:pt x="1342396" y="284746"/>
                </a:lnTo>
                <a:lnTo>
                  <a:pt x="1148418" y="329279"/>
                </a:lnTo>
                <a:lnTo>
                  <a:pt x="1004800" y="364813"/>
                </a:lnTo>
                <a:lnTo>
                  <a:pt x="862876" y="402180"/>
                </a:lnTo>
                <a:lnTo>
                  <a:pt x="722732" y="441380"/>
                </a:lnTo>
                <a:lnTo>
                  <a:pt x="584455" y="482416"/>
                </a:lnTo>
                <a:lnTo>
                  <a:pt x="448130" y="525289"/>
                </a:lnTo>
                <a:lnTo>
                  <a:pt x="313843" y="570001"/>
                </a:lnTo>
                <a:lnTo>
                  <a:pt x="181682" y="616555"/>
                </a:lnTo>
                <a:lnTo>
                  <a:pt x="0" y="685800"/>
                </a:lnTo>
                <a:lnTo>
                  <a:pt x="5080000" y="685800"/>
                </a:lnTo>
                <a:lnTo>
                  <a:pt x="5080000" y="35576"/>
                </a:lnTo>
                <a:lnTo>
                  <a:pt x="5067863" y="35015"/>
                </a:lnTo>
                <a:lnTo>
                  <a:pt x="5055223" y="33885"/>
                </a:lnTo>
                <a:lnTo>
                  <a:pt x="5017301" y="29880"/>
                </a:lnTo>
                <a:lnTo>
                  <a:pt x="4781341" y="18675"/>
                </a:lnTo>
                <a:lnTo>
                  <a:pt x="4674599" y="12270"/>
                </a:lnTo>
                <a:lnTo>
                  <a:pt x="4567856" y="7833"/>
                </a:lnTo>
                <a:lnTo>
                  <a:pt x="4461113" y="5118"/>
                </a:lnTo>
                <a:lnTo>
                  <a:pt x="4300998" y="3735"/>
                </a:lnTo>
                <a:lnTo>
                  <a:pt x="4246255" y="1912"/>
                </a:lnTo>
                <a:lnTo>
                  <a:pt x="4139603" y="239"/>
                </a:lnTo>
                <a:lnTo>
                  <a:pt x="4031331" y="0"/>
                </a:lnTo>
                <a:close/>
              </a:path>
            </a:pathLst>
          </a:custGeom>
          <a:solidFill>
            <a:srgbClr val="77AC00"/>
          </a:solidFill>
        </p:spPr>
        <p:txBody>
          <a:bodyPr wrap="square" lIns="0" tIns="0" rIns="0" bIns="0" rtlCol="0"/>
          <a:lstStyle/>
          <a:p>
            <a:endParaRPr sz="1764"/>
          </a:p>
        </p:txBody>
      </p:sp>
      <p:sp>
        <p:nvSpPr>
          <p:cNvPr id="5" name="object 5"/>
          <p:cNvSpPr/>
          <p:nvPr/>
        </p:nvSpPr>
        <p:spPr>
          <a:xfrm>
            <a:off x="3458" y="6826884"/>
            <a:ext cx="12185085" cy="0"/>
          </a:xfrm>
          <a:custGeom>
            <a:avLst/>
            <a:gdLst/>
            <a:ahLst/>
            <a:cxnLst/>
            <a:rect l="l" t="t" r="r" b="b"/>
            <a:pathLst>
              <a:path w="12433300">
                <a:moveTo>
                  <a:pt x="0" y="0"/>
                </a:moveTo>
                <a:lnTo>
                  <a:pt x="12433300" y="0"/>
                </a:lnTo>
              </a:path>
            </a:pathLst>
          </a:custGeom>
          <a:ln w="63500">
            <a:solidFill>
              <a:srgbClr val="7FBA00"/>
            </a:solidFill>
          </a:ln>
        </p:spPr>
        <p:txBody>
          <a:bodyPr wrap="square" lIns="0" tIns="0" rIns="0" bIns="0" rtlCol="0"/>
          <a:lstStyle/>
          <a:p>
            <a:endParaRPr sz="1764"/>
          </a:p>
        </p:txBody>
      </p:sp>
      <p:sp>
        <p:nvSpPr>
          <p:cNvPr id="6" name="object 6"/>
          <p:cNvSpPr/>
          <p:nvPr/>
        </p:nvSpPr>
        <p:spPr>
          <a:xfrm>
            <a:off x="7110387" y="6317130"/>
            <a:ext cx="323608" cy="504082"/>
          </a:xfrm>
          <a:custGeom>
            <a:avLst/>
            <a:gdLst/>
            <a:ahLst/>
            <a:cxnLst/>
            <a:rect l="l" t="t" r="r" b="b"/>
            <a:pathLst>
              <a:path w="330200" h="514350">
                <a:moveTo>
                  <a:pt x="0" y="513787"/>
                </a:moveTo>
                <a:lnTo>
                  <a:pt x="329839" y="513787"/>
                </a:lnTo>
                <a:lnTo>
                  <a:pt x="329839" y="0"/>
                </a:lnTo>
                <a:lnTo>
                  <a:pt x="0" y="0"/>
                </a:lnTo>
                <a:lnTo>
                  <a:pt x="0" y="513787"/>
                </a:lnTo>
                <a:close/>
              </a:path>
            </a:pathLst>
          </a:custGeom>
          <a:solidFill>
            <a:srgbClr val="969696"/>
          </a:solidFill>
        </p:spPr>
        <p:txBody>
          <a:bodyPr wrap="square" lIns="0" tIns="0" rIns="0" bIns="0" rtlCol="0"/>
          <a:lstStyle/>
          <a:p>
            <a:endParaRPr sz="1764"/>
          </a:p>
        </p:txBody>
      </p:sp>
      <p:sp>
        <p:nvSpPr>
          <p:cNvPr id="7" name="object 7"/>
          <p:cNvSpPr/>
          <p:nvPr/>
        </p:nvSpPr>
        <p:spPr>
          <a:xfrm>
            <a:off x="7110387" y="6303739"/>
            <a:ext cx="360947" cy="0"/>
          </a:xfrm>
          <a:custGeom>
            <a:avLst/>
            <a:gdLst/>
            <a:ahLst/>
            <a:cxnLst/>
            <a:rect l="l" t="t" r="r" b="b"/>
            <a:pathLst>
              <a:path w="368300">
                <a:moveTo>
                  <a:pt x="0" y="0"/>
                </a:moveTo>
                <a:lnTo>
                  <a:pt x="368300" y="0"/>
                </a:lnTo>
              </a:path>
            </a:pathLst>
          </a:custGeom>
          <a:ln w="27329">
            <a:solidFill>
              <a:srgbClr val="969696"/>
            </a:solidFill>
          </a:ln>
        </p:spPr>
        <p:txBody>
          <a:bodyPr wrap="square" lIns="0" tIns="0" rIns="0" bIns="0" rtlCol="0"/>
          <a:lstStyle/>
          <a:p>
            <a:endParaRPr sz="1764"/>
          </a:p>
        </p:txBody>
      </p:sp>
      <p:sp>
        <p:nvSpPr>
          <p:cNvPr id="8" name="object 8"/>
          <p:cNvSpPr/>
          <p:nvPr/>
        </p:nvSpPr>
        <p:spPr>
          <a:xfrm>
            <a:off x="7168448" y="6185891"/>
            <a:ext cx="0" cy="104550"/>
          </a:xfrm>
          <a:custGeom>
            <a:avLst/>
            <a:gdLst/>
            <a:ahLst/>
            <a:cxnLst/>
            <a:rect l="l" t="t" r="r" b="b"/>
            <a:pathLst>
              <a:path h="106679">
                <a:moveTo>
                  <a:pt x="0" y="0"/>
                </a:moveTo>
                <a:lnTo>
                  <a:pt x="0" y="106583"/>
                </a:lnTo>
              </a:path>
            </a:pathLst>
          </a:custGeom>
          <a:ln w="85161">
            <a:solidFill>
              <a:srgbClr val="969696"/>
            </a:solidFill>
          </a:ln>
        </p:spPr>
        <p:txBody>
          <a:bodyPr wrap="square" lIns="0" tIns="0" rIns="0" bIns="0" rtlCol="0"/>
          <a:lstStyle/>
          <a:p>
            <a:endParaRPr sz="1764"/>
          </a:p>
        </p:txBody>
      </p:sp>
      <p:sp>
        <p:nvSpPr>
          <p:cNvPr id="9" name="object 9"/>
          <p:cNvSpPr/>
          <p:nvPr/>
        </p:nvSpPr>
        <p:spPr>
          <a:xfrm>
            <a:off x="7280179" y="6185891"/>
            <a:ext cx="0" cy="104550"/>
          </a:xfrm>
          <a:custGeom>
            <a:avLst/>
            <a:gdLst/>
            <a:ahLst/>
            <a:cxnLst/>
            <a:rect l="l" t="t" r="r" b="b"/>
            <a:pathLst>
              <a:path h="106679">
                <a:moveTo>
                  <a:pt x="0" y="0"/>
                </a:moveTo>
                <a:lnTo>
                  <a:pt x="0" y="106583"/>
                </a:lnTo>
              </a:path>
            </a:pathLst>
          </a:custGeom>
          <a:ln w="82414">
            <a:solidFill>
              <a:srgbClr val="969696"/>
            </a:solidFill>
          </a:ln>
        </p:spPr>
        <p:txBody>
          <a:bodyPr wrap="square" lIns="0" tIns="0" rIns="0" bIns="0" rtlCol="0"/>
          <a:lstStyle/>
          <a:p>
            <a:endParaRPr sz="1764"/>
          </a:p>
        </p:txBody>
      </p:sp>
      <p:sp>
        <p:nvSpPr>
          <p:cNvPr id="10" name="object 10"/>
          <p:cNvSpPr/>
          <p:nvPr/>
        </p:nvSpPr>
        <p:spPr>
          <a:xfrm>
            <a:off x="6348689" y="6317130"/>
            <a:ext cx="77168" cy="504082"/>
          </a:xfrm>
          <a:custGeom>
            <a:avLst/>
            <a:gdLst/>
            <a:ahLst/>
            <a:cxnLst/>
            <a:rect l="l" t="t" r="r" b="b"/>
            <a:pathLst>
              <a:path w="78740" h="514350">
                <a:moveTo>
                  <a:pt x="0" y="513787"/>
                </a:moveTo>
                <a:lnTo>
                  <a:pt x="78713" y="513787"/>
                </a:lnTo>
                <a:lnTo>
                  <a:pt x="78713" y="0"/>
                </a:lnTo>
                <a:lnTo>
                  <a:pt x="0" y="0"/>
                </a:lnTo>
                <a:lnTo>
                  <a:pt x="0" y="513787"/>
                </a:lnTo>
                <a:close/>
              </a:path>
            </a:pathLst>
          </a:custGeom>
          <a:solidFill>
            <a:srgbClr val="969696"/>
          </a:solidFill>
        </p:spPr>
        <p:txBody>
          <a:bodyPr wrap="square" lIns="0" tIns="0" rIns="0" bIns="0" rtlCol="0"/>
          <a:lstStyle/>
          <a:p>
            <a:endParaRPr sz="1764"/>
          </a:p>
        </p:txBody>
      </p:sp>
      <p:sp>
        <p:nvSpPr>
          <p:cNvPr id="11" name="object 11"/>
          <p:cNvSpPr/>
          <p:nvPr/>
        </p:nvSpPr>
        <p:spPr>
          <a:xfrm>
            <a:off x="6313813" y="6303739"/>
            <a:ext cx="112018" cy="0"/>
          </a:xfrm>
          <a:custGeom>
            <a:avLst/>
            <a:gdLst/>
            <a:ahLst/>
            <a:cxnLst/>
            <a:rect l="l" t="t" r="r" b="b"/>
            <a:pathLst>
              <a:path w="114300">
                <a:moveTo>
                  <a:pt x="0" y="0"/>
                </a:moveTo>
                <a:lnTo>
                  <a:pt x="114300" y="0"/>
                </a:lnTo>
              </a:path>
            </a:pathLst>
          </a:custGeom>
          <a:ln w="27329">
            <a:solidFill>
              <a:srgbClr val="969696"/>
            </a:solidFill>
          </a:ln>
        </p:spPr>
        <p:txBody>
          <a:bodyPr wrap="square" lIns="0" tIns="0" rIns="0" bIns="0" rtlCol="0"/>
          <a:lstStyle/>
          <a:p>
            <a:endParaRPr sz="1764"/>
          </a:p>
        </p:txBody>
      </p:sp>
      <p:sp>
        <p:nvSpPr>
          <p:cNvPr id="12" name="object 12"/>
          <p:cNvSpPr/>
          <p:nvPr/>
        </p:nvSpPr>
        <p:spPr>
          <a:xfrm>
            <a:off x="5641704" y="6273016"/>
            <a:ext cx="634770" cy="547644"/>
          </a:xfrm>
          <a:custGeom>
            <a:avLst/>
            <a:gdLst/>
            <a:ahLst/>
            <a:cxnLst/>
            <a:rect l="l" t="t" r="r" b="b"/>
            <a:pathLst>
              <a:path w="647700" h="558800">
                <a:moveTo>
                  <a:pt x="0" y="0"/>
                </a:moveTo>
                <a:lnTo>
                  <a:pt x="647700" y="0"/>
                </a:lnTo>
                <a:lnTo>
                  <a:pt x="647700" y="558800"/>
                </a:lnTo>
                <a:lnTo>
                  <a:pt x="0" y="558800"/>
                </a:lnTo>
                <a:lnTo>
                  <a:pt x="0" y="0"/>
                </a:lnTo>
                <a:close/>
              </a:path>
            </a:pathLst>
          </a:custGeom>
          <a:solidFill>
            <a:srgbClr val="009E49"/>
          </a:solidFill>
        </p:spPr>
        <p:txBody>
          <a:bodyPr wrap="square" lIns="0" tIns="0" rIns="0" bIns="0" rtlCol="0"/>
          <a:lstStyle/>
          <a:p>
            <a:endParaRPr sz="1764"/>
          </a:p>
        </p:txBody>
      </p:sp>
      <p:sp>
        <p:nvSpPr>
          <p:cNvPr id="13" name="object 13"/>
          <p:cNvSpPr/>
          <p:nvPr/>
        </p:nvSpPr>
        <p:spPr>
          <a:xfrm>
            <a:off x="5604365" y="6260570"/>
            <a:ext cx="721895" cy="0"/>
          </a:xfrm>
          <a:custGeom>
            <a:avLst/>
            <a:gdLst/>
            <a:ahLst/>
            <a:cxnLst/>
            <a:rect l="l" t="t" r="r" b="b"/>
            <a:pathLst>
              <a:path w="736600">
                <a:moveTo>
                  <a:pt x="0" y="0"/>
                </a:moveTo>
                <a:lnTo>
                  <a:pt x="736600" y="0"/>
                </a:lnTo>
              </a:path>
            </a:pathLst>
          </a:custGeom>
          <a:ln w="25400">
            <a:solidFill>
              <a:srgbClr val="007233"/>
            </a:solidFill>
          </a:ln>
        </p:spPr>
        <p:txBody>
          <a:bodyPr wrap="square" lIns="0" tIns="0" rIns="0" bIns="0" rtlCol="0"/>
          <a:lstStyle/>
          <a:p>
            <a:endParaRPr sz="1764"/>
          </a:p>
        </p:txBody>
      </p:sp>
      <p:sp>
        <p:nvSpPr>
          <p:cNvPr id="14" name="object 14"/>
          <p:cNvSpPr/>
          <p:nvPr/>
        </p:nvSpPr>
        <p:spPr>
          <a:xfrm>
            <a:off x="5965312" y="6646410"/>
            <a:ext cx="87125" cy="174250"/>
          </a:xfrm>
          <a:custGeom>
            <a:avLst/>
            <a:gdLst/>
            <a:ahLst/>
            <a:cxnLst/>
            <a:rect l="l" t="t" r="r" b="b"/>
            <a:pathLst>
              <a:path w="88900" h="177800">
                <a:moveTo>
                  <a:pt x="0" y="0"/>
                </a:moveTo>
                <a:lnTo>
                  <a:pt x="88900" y="0"/>
                </a:lnTo>
                <a:lnTo>
                  <a:pt x="88900" y="177800"/>
                </a:lnTo>
                <a:lnTo>
                  <a:pt x="0" y="177800"/>
                </a:lnTo>
                <a:lnTo>
                  <a:pt x="0" y="0"/>
                </a:lnTo>
                <a:close/>
              </a:path>
            </a:pathLst>
          </a:custGeom>
          <a:solidFill>
            <a:srgbClr val="007233"/>
          </a:solidFill>
        </p:spPr>
        <p:txBody>
          <a:bodyPr wrap="square" lIns="0" tIns="0" rIns="0" bIns="0" rtlCol="0"/>
          <a:lstStyle/>
          <a:p>
            <a:endParaRPr sz="1764"/>
          </a:p>
        </p:txBody>
      </p:sp>
      <p:sp>
        <p:nvSpPr>
          <p:cNvPr id="15" name="object 15"/>
          <p:cNvSpPr/>
          <p:nvPr/>
        </p:nvSpPr>
        <p:spPr>
          <a:xfrm>
            <a:off x="5803508" y="6646410"/>
            <a:ext cx="87125" cy="174250"/>
          </a:xfrm>
          <a:custGeom>
            <a:avLst/>
            <a:gdLst/>
            <a:ahLst/>
            <a:cxnLst/>
            <a:rect l="l" t="t" r="r" b="b"/>
            <a:pathLst>
              <a:path w="88900" h="177800">
                <a:moveTo>
                  <a:pt x="0" y="0"/>
                </a:moveTo>
                <a:lnTo>
                  <a:pt x="88900" y="0"/>
                </a:lnTo>
                <a:lnTo>
                  <a:pt x="88900" y="177800"/>
                </a:lnTo>
                <a:lnTo>
                  <a:pt x="0" y="177800"/>
                </a:lnTo>
                <a:lnTo>
                  <a:pt x="0" y="0"/>
                </a:lnTo>
                <a:close/>
              </a:path>
            </a:pathLst>
          </a:custGeom>
          <a:solidFill>
            <a:srgbClr val="007233"/>
          </a:solidFill>
        </p:spPr>
        <p:txBody>
          <a:bodyPr wrap="square" lIns="0" tIns="0" rIns="0" bIns="0" rtlCol="0"/>
          <a:lstStyle/>
          <a:p>
            <a:endParaRPr sz="1764"/>
          </a:p>
        </p:txBody>
      </p:sp>
      <p:sp>
        <p:nvSpPr>
          <p:cNvPr id="16" name="object 16"/>
          <p:cNvSpPr/>
          <p:nvPr/>
        </p:nvSpPr>
        <p:spPr>
          <a:xfrm>
            <a:off x="5679043" y="6347695"/>
            <a:ext cx="560091" cy="87125"/>
          </a:xfrm>
          <a:custGeom>
            <a:avLst/>
            <a:gdLst/>
            <a:ahLst/>
            <a:cxnLst/>
            <a:rect l="l" t="t" r="r" b="b"/>
            <a:pathLst>
              <a:path w="571500" h="88900">
                <a:moveTo>
                  <a:pt x="0" y="0"/>
                </a:moveTo>
                <a:lnTo>
                  <a:pt x="571500" y="0"/>
                </a:lnTo>
                <a:lnTo>
                  <a:pt x="571500" y="88900"/>
                </a:lnTo>
                <a:lnTo>
                  <a:pt x="0" y="88900"/>
                </a:lnTo>
                <a:lnTo>
                  <a:pt x="0" y="0"/>
                </a:lnTo>
                <a:close/>
              </a:path>
            </a:pathLst>
          </a:custGeom>
          <a:solidFill>
            <a:srgbClr val="007233"/>
          </a:solidFill>
        </p:spPr>
        <p:txBody>
          <a:bodyPr wrap="square" lIns="0" tIns="0" rIns="0" bIns="0" rtlCol="0"/>
          <a:lstStyle/>
          <a:p>
            <a:endParaRPr sz="1764"/>
          </a:p>
        </p:txBody>
      </p:sp>
      <p:sp>
        <p:nvSpPr>
          <p:cNvPr id="17" name="object 17"/>
          <p:cNvSpPr/>
          <p:nvPr/>
        </p:nvSpPr>
        <p:spPr>
          <a:xfrm>
            <a:off x="5679043" y="6497053"/>
            <a:ext cx="560091" cy="87125"/>
          </a:xfrm>
          <a:custGeom>
            <a:avLst/>
            <a:gdLst/>
            <a:ahLst/>
            <a:cxnLst/>
            <a:rect l="l" t="t" r="r" b="b"/>
            <a:pathLst>
              <a:path w="571500" h="88900">
                <a:moveTo>
                  <a:pt x="0" y="0"/>
                </a:moveTo>
                <a:lnTo>
                  <a:pt x="571500" y="0"/>
                </a:lnTo>
                <a:lnTo>
                  <a:pt x="571500" y="88900"/>
                </a:lnTo>
                <a:lnTo>
                  <a:pt x="0" y="88900"/>
                </a:lnTo>
                <a:lnTo>
                  <a:pt x="0" y="0"/>
                </a:lnTo>
                <a:close/>
              </a:path>
            </a:pathLst>
          </a:custGeom>
          <a:solidFill>
            <a:srgbClr val="007233"/>
          </a:solidFill>
        </p:spPr>
        <p:txBody>
          <a:bodyPr wrap="square" lIns="0" tIns="0" rIns="0" bIns="0" rtlCol="0"/>
          <a:lstStyle/>
          <a:p>
            <a:endParaRPr sz="1764"/>
          </a:p>
        </p:txBody>
      </p:sp>
      <p:sp>
        <p:nvSpPr>
          <p:cNvPr id="18" name="object 18"/>
          <p:cNvSpPr/>
          <p:nvPr/>
        </p:nvSpPr>
        <p:spPr>
          <a:xfrm>
            <a:off x="5691490" y="6136105"/>
            <a:ext cx="273822" cy="112018"/>
          </a:xfrm>
          <a:custGeom>
            <a:avLst/>
            <a:gdLst/>
            <a:ahLst/>
            <a:cxnLst/>
            <a:rect l="l" t="t" r="r" b="b"/>
            <a:pathLst>
              <a:path w="279400" h="114300">
                <a:moveTo>
                  <a:pt x="0" y="0"/>
                </a:moveTo>
                <a:lnTo>
                  <a:pt x="279400" y="0"/>
                </a:lnTo>
                <a:lnTo>
                  <a:pt x="279400" y="114300"/>
                </a:lnTo>
                <a:lnTo>
                  <a:pt x="0" y="114300"/>
                </a:lnTo>
                <a:lnTo>
                  <a:pt x="0" y="0"/>
                </a:lnTo>
                <a:close/>
              </a:path>
            </a:pathLst>
          </a:custGeom>
          <a:solidFill>
            <a:srgbClr val="969696"/>
          </a:solidFill>
        </p:spPr>
        <p:txBody>
          <a:bodyPr wrap="square" lIns="0" tIns="0" rIns="0" bIns="0" rtlCol="0"/>
          <a:lstStyle/>
          <a:p>
            <a:endParaRPr sz="1764"/>
          </a:p>
        </p:txBody>
      </p:sp>
      <p:sp>
        <p:nvSpPr>
          <p:cNvPr id="19" name="object 19"/>
          <p:cNvSpPr/>
          <p:nvPr/>
        </p:nvSpPr>
        <p:spPr>
          <a:xfrm>
            <a:off x="6425831" y="5650693"/>
            <a:ext cx="684555" cy="1169967"/>
          </a:xfrm>
          <a:custGeom>
            <a:avLst/>
            <a:gdLst/>
            <a:ahLst/>
            <a:cxnLst/>
            <a:rect l="l" t="t" r="r" b="b"/>
            <a:pathLst>
              <a:path w="698500" h="1193800">
                <a:moveTo>
                  <a:pt x="0" y="0"/>
                </a:moveTo>
                <a:lnTo>
                  <a:pt x="698500" y="0"/>
                </a:lnTo>
                <a:lnTo>
                  <a:pt x="698500" y="1193800"/>
                </a:lnTo>
                <a:lnTo>
                  <a:pt x="0" y="1193800"/>
                </a:lnTo>
                <a:lnTo>
                  <a:pt x="0" y="0"/>
                </a:lnTo>
                <a:close/>
              </a:path>
            </a:pathLst>
          </a:custGeom>
          <a:solidFill>
            <a:srgbClr val="0072C6"/>
          </a:solidFill>
        </p:spPr>
        <p:txBody>
          <a:bodyPr wrap="square" lIns="0" tIns="0" rIns="0" bIns="0" rtlCol="0"/>
          <a:lstStyle/>
          <a:p>
            <a:endParaRPr sz="1764"/>
          </a:p>
        </p:txBody>
      </p:sp>
      <p:sp>
        <p:nvSpPr>
          <p:cNvPr id="20" name="object 20"/>
          <p:cNvSpPr/>
          <p:nvPr/>
        </p:nvSpPr>
        <p:spPr>
          <a:xfrm>
            <a:off x="6388492" y="5638247"/>
            <a:ext cx="759234" cy="0"/>
          </a:xfrm>
          <a:custGeom>
            <a:avLst/>
            <a:gdLst/>
            <a:ahLst/>
            <a:cxnLst/>
            <a:rect l="l" t="t" r="r" b="b"/>
            <a:pathLst>
              <a:path w="774700">
                <a:moveTo>
                  <a:pt x="0" y="0"/>
                </a:moveTo>
                <a:lnTo>
                  <a:pt x="774700" y="0"/>
                </a:lnTo>
              </a:path>
            </a:pathLst>
          </a:custGeom>
          <a:ln w="25400">
            <a:solidFill>
              <a:srgbClr val="002050"/>
            </a:solidFill>
          </a:ln>
        </p:spPr>
        <p:txBody>
          <a:bodyPr wrap="square" lIns="0" tIns="0" rIns="0" bIns="0" rtlCol="0"/>
          <a:lstStyle/>
          <a:p>
            <a:endParaRPr sz="1764"/>
          </a:p>
        </p:txBody>
      </p:sp>
      <p:sp>
        <p:nvSpPr>
          <p:cNvPr id="21" name="object 21"/>
          <p:cNvSpPr/>
          <p:nvPr/>
        </p:nvSpPr>
        <p:spPr>
          <a:xfrm>
            <a:off x="6799225" y="6646410"/>
            <a:ext cx="87125" cy="174250"/>
          </a:xfrm>
          <a:custGeom>
            <a:avLst/>
            <a:gdLst/>
            <a:ahLst/>
            <a:cxnLst/>
            <a:rect l="l" t="t" r="r" b="b"/>
            <a:pathLst>
              <a:path w="88900" h="177800">
                <a:moveTo>
                  <a:pt x="0" y="0"/>
                </a:moveTo>
                <a:lnTo>
                  <a:pt x="88900" y="0"/>
                </a:lnTo>
                <a:lnTo>
                  <a:pt x="88900" y="177800"/>
                </a:lnTo>
                <a:lnTo>
                  <a:pt x="0" y="177800"/>
                </a:lnTo>
                <a:lnTo>
                  <a:pt x="0" y="0"/>
                </a:lnTo>
                <a:close/>
              </a:path>
            </a:pathLst>
          </a:custGeom>
          <a:solidFill>
            <a:srgbClr val="002050"/>
          </a:solidFill>
        </p:spPr>
        <p:txBody>
          <a:bodyPr wrap="square" lIns="0" tIns="0" rIns="0" bIns="0" rtlCol="0"/>
          <a:lstStyle/>
          <a:p>
            <a:endParaRPr sz="1764"/>
          </a:p>
        </p:txBody>
      </p:sp>
      <p:sp>
        <p:nvSpPr>
          <p:cNvPr id="22" name="object 22"/>
          <p:cNvSpPr/>
          <p:nvPr/>
        </p:nvSpPr>
        <p:spPr>
          <a:xfrm>
            <a:off x="6649868" y="6646410"/>
            <a:ext cx="87125" cy="174250"/>
          </a:xfrm>
          <a:custGeom>
            <a:avLst/>
            <a:gdLst/>
            <a:ahLst/>
            <a:cxnLst/>
            <a:rect l="l" t="t" r="r" b="b"/>
            <a:pathLst>
              <a:path w="88900" h="177800">
                <a:moveTo>
                  <a:pt x="0" y="0"/>
                </a:moveTo>
                <a:lnTo>
                  <a:pt x="88900" y="0"/>
                </a:lnTo>
                <a:lnTo>
                  <a:pt x="88900" y="177800"/>
                </a:lnTo>
                <a:lnTo>
                  <a:pt x="0" y="177800"/>
                </a:lnTo>
                <a:lnTo>
                  <a:pt x="0" y="0"/>
                </a:lnTo>
                <a:close/>
              </a:path>
            </a:pathLst>
          </a:custGeom>
          <a:solidFill>
            <a:srgbClr val="002050"/>
          </a:solidFill>
        </p:spPr>
        <p:txBody>
          <a:bodyPr wrap="square" lIns="0" tIns="0" rIns="0" bIns="0" rtlCol="0"/>
          <a:lstStyle/>
          <a:p>
            <a:endParaRPr sz="1764"/>
          </a:p>
        </p:txBody>
      </p:sp>
      <p:sp>
        <p:nvSpPr>
          <p:cNvPr id="23" name="object 23"/>
          <p:cNvSpPr/>
          <p:nvPr/>
        </p:nvSpPr>
        <p:spPr>
          <a:xfrm>
            <a:off x="6488063" y="6036534"/>
            <a:ext cx="560091" cy="87125"/>
          </a:xfrm>
          <a:custGeom>
            <a:avLst/>
            <a:gdLst/>
            <a:ahLst/>
            <a:cxnLst/>
            <a:rect l="l" t="t" r="r" b="b"/>
            <a:pathLst>
              <a:path w="571500" h="88900">
                <a:moveTo>
                  <a:pt x="0" y="0"/>
                </a:moveTo>
                <a:lnTo>
                  <a:pt x="571500" y="0"/>
                </a:lnTo>
                <a:lnTo>
                  <a:pt x="571500" y="88900"/>
                </a:lnTo>
                <a:lnTo>
                  <a:pt x="0" y="88900"/>
                </a:lnTo>
                <a:lnTo>
                  <a:pt x="0" y="0"/>
                </a:lnTo>
                <a:close/>
              </a:path>
            </a:pathLst>
          </a:custGeom>
          <a:solidFill>
            <a:srgbClr val="002050"/>
          </a:solidFill>
        </p:spPr>
        <p:txBody>
          <a:bodyPr wrap="square" lIns="0" tIns="0" rIns="0" bIns="0" rtlCol="0"/>
          <a:lstStyle/>
          <a:p>
            <a:endParaRPr sz="1764"/>
          </a:p>
        </p:txBody>
      </p:sp>
      <p:sp>
        <p:nvSpPr>
          <p:cNvPr id="24" name="object 24"/>
          <p:cNvSpPr/>
          <p:nvPr/>
        </p:nvSpPr>
        <p:spPr>
          <a:xfrm>
            <a:off x="6488063" y="6185891"/>
            <a:ext cx="560091" cy="87125"/>
          </a:xfrm>
          <a:custGeom>
            <a:avLst/>
            <a:gdLst/>
            <a:ahLst/>
            <a:cxnLst/>
            <a:rect l="l" t="t" r="r" b="b"/>
            <a:pathLst>
              <a:path w="571500" h="88900">
                <a:moveTo>
                  <a:pt x="0" y="0"/>
                </a:moveTo>
                <a:lnTo>
                  <a:pt x="571500" y="0"/>
                </a:lnTo>
                <a:lnTo>
                  <a:pt x="571500" y="88900"/>
                </a:lnTo>
                <a:lnTo>
                  <a:pt x="0" y="88900"/>
                </a:lnTo>
                <a:lnTo>
                  <a:pt x="0" y="0"/>
                </a:lnTo>
                <a:close/>
              </a:path>
            </a:pathLst>
          </a:custGeom>
          <a:solidFill>
            <a:srgbClr val="002050"/>
          </a:solidFill>
        </p:spPr>
        <p:txBody>
          <a:bodyPr wrap="square" lIns="0" tIns="0" rIns="0" bIns="0" rtlCol="0"/>
          <a:lstStyle/>
          <a:p>
            <a:endParaRPr sz="1764"/>
          </a:p>
        </p:txBody>
      </p:sp>
      <p:sp>
        <p:nvSpPr>
          <p:cNvPr id="25" name="object 25"/>
          <p:cNvSpPr/>
          <p:nvPr/>
        </p:nvSpPr>
        <p:spPr>
          <a:xfrm>
            <a:off x="6488063" y="6347695"/>
            <a:ext cx="560091" cy="87125"/>
          </a:xfrm>
          <a:custGeom>
            <a:avLst/>
            <a:gdLst/>
            <a:ahLst/>
            <a:cxnLst/>
            <a:rect l="l" t="t" r="r" b="b"/>
            <a:pathLst>
              <a:path w="571500" h="88900">
                <a:moveTo>
                  <a:pt x="0" y="0"/>
                </a:moveTo>
                <a:lnTo>
                  <a:pt x="571500" y="0"/>
                </a:lnTo>
                <a:lnTo>
                  <a:pt x="571500" y="88900"/>
                </a:lnTo>
                <a:lnTo>
                  <a:pt x="0" y="88900"/>
                </a:lnTo>
                <a:lnTo>
                  <a:pt x="0" y="0"/>
                </a:lnTo>
                <a:close/>
              </a:path>
            </a:pathLst>
          </a:custGeom>
          <a:solidFill>
            <a:srgbClr val="002050"/>
          </a:solidFill>
        </p:spPr>
        <p:txBody>
          <a:bodyPr wrap="square" lIns="0" tIns="0" rIns="0" bIns="0" rtlCol="0"/>
          <a:lstStyle/>
          <a:p>
            <a:endParaRPr sz="1764"/>
          </a:p>
        </p:txBody>
      </p:sp>
      <p:sp>
        <p:nvSpPr>
          <p:cNvPr id="26" name="object 26"/>
          <p:cNvSpPr/>
          <p:nvPr/>
        </p:nvSpPr>
        <p:spPr>
          <a:xfrm>
            <a:off x="6488063" y="6497053"/>
            <a:ext cx="560091" cy="87125"/>
          </a:xfrm>
          <a:custGeom>
            <a:avLst/>
            <a:gdLst/>
            <a:ahLst/>
            <a:cxnLst/>
            <a:rect l="l" t="t" r="r" b="b"/>
            <a:pathLst>
              <a:path w="571500" h="88900">
                <a:moveTo>
                  <a:pt x="0" y="0"/>
                </a:moveTo>
                <a:lnTo>
                  <a:pt x="571500" y="0"/>
                </a:lnTo>
                <a:lnTo>
                  <a:pt x="571500" y="88900"/>
                </a:lnTo>
                <a:lnTo>
                  <a:pt x="0" y="88900"/>
                </a:lnTo>
                <a:lnTo>
                  <a:pt x="0" y="0"/>
                </a:lnTo>
                <a:close/>
              </a:path>
            </a:pathLst>
          </a:custGeom>
          <a:solidFill>
            <a:srgbClr val="002050"/>
          </a:solidFill>
        </p:spPr>
        <p:txBody>
          <a:bodyPr wrap="square" lIns="0" tIns="0" rIns="0" bIns="0" rtlCol="0"/>
          <a:lstStyle/>
          <a:p>
            <a:endParaRPr sz="1764"/>
          </a:p>
        </p:txBody>
      </p:sp>
      <p:sp>
        <p:nvSpPr>
          <p:cNvPr id="27" name="object 27"/>
          <p:cNvSpPr/>
          <p:nvPr/>
        </p:nvSpPr>
        <p:spPr>
          <a:xfrm>
            <a:off x="6488063" y="5725372"/>
            <a:ext cx="560091" cy="87125"/>
          </a:xfrm>
          <a:custGeom>
            <a:avLst/>
            <a:gdLst/>
            <a:ahLst/>
            <a:cxnLst/>
            <a:rect l="l" t="t" r="r" b="b"/>
            <a:pathLst>
              <a:path w="571500" h="88900">
                <a:moveTo>
                  <a:pt x="0" y="0"/>
                </a:moveTo>
                <a:lnTo>
                  <a:pt x="571500" y="0"/>
                </a:lnTo>
                <a:lnTo>
                  <a:pt x="571500" y="88900"/>
                </a:lnTo>
                <a:lnTo>
                  <a:pt x="0" y="88900"/>
                </a:lnTo>
                <a:lnTo>
                  <a:pt x="0" y="0"/>
                </a:lnTo>
                <a:close/>
              </a:path>
            </a:pathLst>
          </a:custGeom>
          <a:solidFill>
            <a:srgbClr val="002050"/>
          </a:solidFill>
        </p:spPr>
        <p:txBody>
          <a:bodyPr wrap="square" lIns="0" tIns="0" rIns="0" bIns="0" rtlCol="0"/>
          <a:lstStyle/>
          <a:p>
            <a:endParaRPr sz="1764"/>
          </a:p>
        </p:txBody>
      </p:sp>
      <p:sp>
        <p:nvSpPr>
          <p:cNvPr id="28" name="object 28"/>
          <p:cNvSpPr/>
          <p:nvPr/>
        </p:nvSpPr>
        <p:spPr>
          <a:xfrm>
            <a:off x="6488063" y="5874729"/>
            <a:ext cx="560091" cy="99572"/>
          </a:xfrm>
          <a:custGeom>
            <a:avLst/>
            <a:gdLst/>
            <a:ahLst/>
            <a:cxnLst/>
            <a:rect l="l" t="t" r="r" b="b"/>
            <a:pathLst>
              <a:path w="571500" h="101600">
                <a:moveTo>
                  <a:pt x="0" y="0"/>
                </a:moveTo>
                <a:lnTo>
                  <a:pt x="571500" y="0"/>
                </a:lnTo>
                <a:lnTo>
                  <a:pt x="571500" y="101600"/>
                </a:lnTo>
                <a:lnTo>
                  <a:pt x="0" y="101600"/>
                </a:lnTo>
                <a:lnTo>
                  <a:pt x="0" y="0"/>
                </a:lnTo>
                <a:close/>
              </a:path>
            </a:pathLst>
          </a:custGeom>
          <a:solidFill>
            <a:srgbClr val="002050"/>
          </a:solidFill>
        </p:spPr>
        <p:txBody>
          <a:bodyPr wrap="square" lIns="0" tIns="0" rIns="0" bIns="0" rtlCol="0"/>
          <a:lstStyle/>
          <a:p>
            <a:endParaRPr sz="1764"/>
          </a:p>
        </p:txBody>
      </p:sp>
      <p:sp>
        <p:nvSpPr>
          <p:cNvPr id="29" name="object 29"/>
          <p:cNvSpPr/>
          <p:nvPr/>
        </p:nvSpPr>
        <p:spPr>
          <a:xfrm>
            <a:off x="6911243" y="5513782"/>
            <a:ext cx="87125" cy="112018"/>
          </a:xfrm>
          <a:custGeom>
            <a:avLst/>
            <a:gdLst/>
            <a:ahLst/>
            <a:cxnLst/>
            <a:rect l="l" t="t" r="r" b="b"/>
            <a:pathLst>
              <a:path w="88900" h="114300">
                <a:moveTo>
                  <a:pt x="0" y="0"/>
                </a:moveTo>
                <a:lnTo>
                  <a:pt x="88900" y="0"/>
                </a:lnTo>
                <a:lnTo>
                  <a:pt x="88900" y="114300"/>
                </a:lnTo>
                <a:lnTo>
                  <a:pt x="0" y="114300"/>
                </a:lnTo>
                <a:lnTo>
                  <a:pt x="0" y="0"/>
                </a:lnTo>
                <a:close/>
              </a:path>
            </a:pathLst>
          </a:custGeom>
          <a:solidFill>
            <a:srgbClr val="969696"/>
          </a:solidFill>
        </p:spPr>
        <p:txBody>
          <a:bodyPr wrap="square" lIns="0" tIns="0" rIns="0" bIns="0" rtlCol="0"/>
          <a:lstStyle/>
          <a:p>
            <a:endParaRPr sz="1764"/>
          </a:p>
        </p:txBody>
      </p:sp>
      <p:sp>
        <p:nvSpPr>
          <p:cNvPr id="30" name="object 30"/>
          <p:cNvSpPr/>
          <p:nvPr/>
        </p:nvSpPr>
        <p:spPr>
          <a:xfrm>
            <a:off x="6849011" y="5513782"/>
            <a:ext cx="0" cy="112018"/>
          </a:xfrm>
          <a:custGeom>
            <a:avLst/>
            <a:gdLst/>
            <a:ahLst/>
            <a:cxnLst/>
            <a:rect l="l" t="t" r="r" b="b"/>
            <a:pathLst>
              <a:path h="114300">
                <a:moveTo>
                  <a:pt x="0" y="0"/>
                </a:moveTo>
                <a:lnTo>
                  <a:pt x="0" y="114300"/>
                </a:lnTo>
              </a:path>
            </a:pathLst>
          </a:custGeom>
          <a:ln w="76200">
            <a:solidFill>
              <a:srgbClr val="969696"/>
            </a:solidFill>
          </a:ln>
        </p:spPr>
        <p:txBody>
          <a:bodyPr wrap="square" lIns="0" tIns="0" rIns="0" bIns="0" rtlCol="0"/>
          <a:lstStyle/>
          <a:p>
            <a:endParaRPr sz="1764"/>
          </a:p>
        </p:txBody>
      </p:sp>
      <p:sp>
        <p:nvSpPr>
          <p:cNvPr id="31" name="object 31"/>
          <p:cNvSpPr/>
          <p:nvPr/>
        </p:nvSpPr>
        <p:spPr>
          <a:xfrm>
            <a:off x="7060601" y="6795768"/>
            <a:ext cx="261376" cy="0"/>
          </a:xfrm>
          <a:custGeom>
            <a:avLst/>
            <a:gdLst/>
            <a:ahLst/>
            <a:cxnLst/>
            <a:rect l="l" t="t" r="r" b="b"/>
            <a:pathLst>
              <a:path w="266700">
                <a:moveTo>
                  <a:pt x="0" y="0"/>
                </a:moveTo>
                <a:lnTo>
                  <a:pt x="266700" y="0"/>
                </a:lnTo>
              </a:path>
            </a:pathLst>
          </a:custGeom>
          <a:ln w="50800">
            <a:solidFill>
              <a:srgbClr val="7FBA00"/>
            </a:solidFill>
          </a:ln>
        </p:spPr>
        <p:txBody>
          <a:bodyPr wrap="square" lIns="0" tIns="0" rIns="0" bIns="0" rtlCol="0"/>
          <a:lstStyle/>
          <a:p>
            <a:endParaRPr sz="1764"/>
          </a:p>
        </p:txBody>
      </p:sp>
      <p:sp>
        <p:nvSpPr>
          <p:cNvPr id="32" name="object 32"/>
          <p:cNvSpPr/>
          <p:nvPr/>
        </p:nvSpPr>
        <p:spPr>
          <a:xfrm>
            <a:off x="6201795" y="6795768"/>
            <a:ext cx="385840" cy="0"/>
          </a:xfrm>
          <a:custGeom>
            <a:avLst/>
            <a:gdLst/>
            <a:ahLst/>
            <a:cxnLst/>
            <a:rect l="l" t="t" r="r" b="b"/>
            <a:pathLst>
              <a:path w="393700">
                <a:moveTo>
                  <a:pt x="0" y="0"/>
                </a:moveTo>
                <a:lnTo>
                  <a:pt x="393700" y="0"/>
                </a:lnTo>
              </a:path>
            </a:pathLst>
          </a:custGeom>
          <a:ln w="50800">
            <a:solidFill>
              <a:srgbClr val="7FBA00"/>
            </a:solidFill>
          </a:ln>
        </p:spPr>
        <p:txBody>
          <a:bodyPr wrap="square" lIns="0" tIns="0" rIns="0" bIns="0" rtlCol="0"/>
          <a:lstStyle/>
          <a:p>
            <a:endParaRPr sz="1764"/>
          </a:p>
        </p:txBody>
      </p:sp>
      <p:sp>
        <p:nvSpPr>
          <p:cNvPr id="33" name="object 33"/>
          <p:cNvSpPr/>
          <p:nvPr/>
        </p:nvSpPr>
        <p:spPr>
          <a:xfrm>
            <a:off x="5025604" y="6546838"/>
            <a:ext cx="0" cy="261376"/>
          </a:xfrm>
          <a:custGeom>
            <a:avLst/>
            <a:gdLst/>
            <a:ahLst/>
            <a:cxnLst/>
            <a:rect l="l" t="t" r="r" b="b"/>
            <a:pathLst>
              <a:path h="266700">
                <a:moveTo>
                  <a:pt x="0" y="0"/>
                </a:moveTo>
                <a:lnTo>
                  <a:pt x="0" y="266700"/>
                </a:lnTo>
              </a:path>
            </a:pathLst>
          </a:custGeom>
          <a:ln w="63500">
            <a:solidFill>
              <a:srgbClr val="969696"/>
            </a:solidFill>
          </a:ln>
        </p:spPr>
        <p:txBody>
          <a:bodyPr wrap="square" lIns="0" tIns="0" rIns="0" bIns="0" rtlCol="0"/>
          <a:lstStyle/>
          <a:p>
            <a:endParaRPr sz="1764"/>
          </a:p>
        </p:txBody>
      </p:sp>
      <p:sp>
        <p:nvSpPr>
          <p:cNvPr id="34" name="object 34"/>
          <p:cNvSpPr/>
          <p:nvPr/>
        </p:nvSpPr>
        <p:spPr>
          <a:xfrm>
            <a:off x="4882470" y="6310356"/>
            <a:ext cx="298715" cy="348501"/>
          </a:xfrm>
          <a:custGeom>
            <a:avLst/>
            <a:gdLst/>
            <a:ahLst/>
            <a:cxnLst/>
            <a:rect l="l" t="t" r="r" b="b"/>
            <a:pathLst>
              <a:path w="304800" h="355600">
                <a:moveTo>
                  <a:pt x="152400" y="0"/>
                </a:moveTo>
                <a:lnTo>
                  <a:pt x="111886" y="6351"/>
                </a:lnTo>
                <a:lnTo>
                  <a:pt x="75480" y="24274"/>
                </a:lnTo>
                <a:lnTo>
                  <a:pt x="44637" y="52076"/>
                </a:lnTo>
                <a:lnTo>
                  <a:pt x="20807" y="88060"/>
                </a:lnTo>
                <a:lnTo>
                  <a:pt x="5443" y="130533"/>
                </a:lnTo>
                <a:lnTo>
                  <a:pt x="0" y="177800"/>
                </a:lnTo>
                <a:lnTo>
                  <a:pt x="5443" y="225066"/>
                </a:lnTo>
                <a:lnTo>
                  <a:pt x="20807" y="267539"/>
                </a:lnTo>
                <a:lnTo>
                  <a:pt x="44637" y="303523"/>
                </a:lnTo>
                <a:lnTo>
                  <a:pt x="75480" y="331325"/>
                </a:lnTo>
                <a:lnTo>
                  <a:pt x="111886" y="349248"/>
                </a:lnTo>
                <a:lnTo>
                  <a:pt x="152400" y="355600"/>
                </a:lnTo>
                <a:lnTo>
                  <a:pt x="192913" y="349248"/>
                </a:lnTo>
                <a:lnTo>
                  <a:pt x="229319" y="331325"/>
                </a:lnTo>
                <a:lnTo>
                  <a:pt x="260162" y="303523"/>
                </a:lnTo>
                <a:lnTo>
                  <a:pt x="283992" y="267539"/>
                </a:lnTo>
                <a:lnTo>
                  <a:pt x="299356" y="225066"/>
                </a:lnTo>
                <a:lnTo>
                  <a:pt x="304800" y="177800"/>
                </a:lnTo>
                <a:lnTo>
                  <a:pt x="299356" y="130533"/>
                </a:lnTo>
                <a:lnTo>
                  <a:pt x="283992" y="88060"/>
                </a:lnTo>
                <a:lnTo>
                  <a:pt x="260162" y="52076"/>
                </a:lnTo>
                <a:lnTo>
                  <a:pt x="229319" y="24274"/>
                </a:lnTo>
                <a:lnTo>
                  <a:pt x="192913" y="6351"/>
                </a:lnTo>
                <a:lnTo>
                  <a:pt x="152400" y="0"/>
                </a:lnTo>
                <a:close/>
              </a:path>
            </a:pathLst>
          </a:custGeom>
          <a:solidFill>
            <a:srgbClr val="97CC00"/>
          </a:solidFill>
        </p:spPr>
        <p:txBody>
          <a:bodyPr wrap="square" lIns="0" tIns="0" rIns="0" bIns="0" rtlCol="0"/>
          <a:lstStyle/>
          <a:p>
            <a:endParaRPr sz="1764"/>
          </a:p>
        </p:txBody>
      </p:sp>
      <p:sp>
        <p:nvSpPr>
          <p:cNvPr id="35" name="object 35"/>
          <p:cNvSpPr/>
          <p:nvPr/>
        </p:nvSpPr>
        <p:spPr>
          <a:xfrm>
            <a:off x="4919810" y="6136105"/>
            <a:ext cx="224036" cy="248929"/>
          </a:xfrm>
          <a:prstGeom prst="rect">
            <a:avLst/>
          </a:prstGeom>
          <a:blipFill>
            <a:blip r:embed="rId2" cstate="print"/>
            <a:stretch>
              <a:fillRect/>
            </a:stretch>
          </a:blipFill>
        </p:spPr>
        <p:txBody>
          <a:bodyPr wrap="square" lIns="0" tIns="0" rIns="0" bIns="0" rtlCol="0"/>
          <a:lstStyle/>
          <a:p>
            <a:endParaRPr sz="1764"/>
          </a:p>
        </p:txBody>
      </p:sp>
      <p:sp>
        <p:nvSpPr>
          <p:cNvPr id="36" name="object 36"/>
          <p:cNvSpPr/>
          <p:nvPr/>
        </p:nvSpPr>
        <p:spPr>
          <a:xfrm>
            <a:off x="4235254" y="6347695"/>
            <a:ext cx="211590" cy="460519"/>
          </a:xfrm>
          <a:prstGeom prst="rect">
            <a:avLst/>
          </a:prstGeom>
          <a:blipFill>
            <a:blip r:embed="rId3" cstate="print"/>
            <a:stretch>
              <a:fillRect/>
            </a:stretch>
          </a:blipFill>
        </p:spPr>
        <p:txBody>
          <a:bodyPr wrap="square" lIns="0" tIns="0" rIns="0" bIns="0" rtlCol="0"/>
          <a:lstStyle/>
          <a:p>
            <a:endParaRPr sz="1764"/>
          </a:p>
        </p:txBody>
      </p:sp>
      <p:sp>
        <p:nvSpPr>
          <p:cNvPr id="37" name="object 37"/>
          <p:cNvSpPr/>
          <p:nvPr/>
        </p:nvSpPr>
        <p:spPr>
          <a:xfrm>
            <a:off x="3948985" y="6347695"/>
            <a:ext cx="211590" cy="460519"/>
          </a:xfrm>
          <a:prstGeom prst="rect">
            <a:avLst/>
          </a:prstGeom>
          <a:blipFill>
            <a:blip r:embed="rId4"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1250784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6750654"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08" dirty="0"/>
              <a:t>What’s </a:t>
            </a:r>
            <a:r>
              <a:rPr spc="-54" dirty="0"/>
              <a:t>in </a:t>
            </a:r>
            <a:r>
              <a:rPr dirty="0"/>
              <a:t>a</a:t>
            </a:r>
            <a:r>
              <a:rPr spc="-539" dirty="0"/>
              <a:t> </a:t>
            </a:r>
            <a:r>
              <a:rPr spc="-103" dirty="0"/>
              <a:t>Name?</a:t>
            </a:r>
          </a:p>
        </p:txBody>
      </p:sp>
      <p:sp>
        <p:nvSpPr>
          <p:cNvPr id="3" name="object 3"/>
          <p:cNvSpPr txBox="1"/>
          <p:nvPr/>
        </p:nvSpPr>
        <p:spPr>
          <a:xfrm>
            <a:off x="672062" y="1484731"/>
            <a:ext cx="5122341" cy="3965766"/>
          </a:xfrm>
          <a:prstGeom prst="rect">
            <a:avLst/>
          </a:prstGeom>
        </p:spPr>
        <p:txBody>
          <a:bodyPr vert="horz" wrap="square" lIns="0" tIns="12446" rIns="0" bIns="0" rtlCol="0">
            <a:spAutoFit/>
          </a:bodyPr>
          <a:lstStyle/>
          <a:p>
            <a:pPr marL="12446">
              <a:spcBef>
                <a:spcPts val="98"/>
              </a:spcBef>
            </a:pPr>
            <a:r>
              <a:rPr sz="2548" spc="-34" dirty="0">
                <a:solidFill>
                  <a:srgbClr val="505050"/>
                </a:solidFill>
                <a:latin typeface="Calibri"/>
                <a:cs typeface="Calibri"/>
              </a:rPr>
              <a:t>Where’s </a:t>
            </a:r>
            <a:r>
              <a:rPr sz="2548" dirty="0">
                <a:solidFill>
                  <a:srgbClr val="505050"/>
                </a:solidFill>
                <a:latin typeface="Calibri"/>
                <a:cs typeface="Calibri"/>
              </a:rPr>
              <a:t>a </a:t>
            </a:r>
            <a:r>
              <a:rPr sz="2548" spc="-15" dirty="0">
                <a:solidFill>
                  <a:srgbClr val="505050"/>
                </a:solidFill>
                <a:latin typeface="Calibri"/>
                <a:cs typeface="Calibri"/>
              </a:rPr>
              <a:t>tenant </a:t>
            </a:r>
            <a:r>
              <a:rPr sz="2548" spc="-5" dirty="0">
                <a:solidFill>
                  <a:srgbClr val="505050"/>
                </a:solidFill>
                <a:latin typeface="Calibri"/>
                <a:cs typeface="Calibri"/>
              </a:rPr>
              <a:t>name show</a:t>
            </a:r>
            <a:r>
              <a:rPr sz="2548" spc="25" dirty="0">
                <a:solidFill>
                  <a:srgbClr val="505050"/>
                </a:solidFill>
                <a:latin typeface="Calibri"/>
                <a:cs typeface="Calibri"/>
              </a:rPr>
              <a:t> </a:t>
            </a:r>
            <a:r>
              <a:rPr sz="2548" spc="-5" dirty="0">
                <a:solidFill>
                  <a:srgbClr val="505050"/>
                </a:solidFill>
                <a:latin typeface="Calibri"/>
                <a:cs typeface="Calibri"/>
              </a:rPr>
              <a:t>up?</a:t>
            </a:r>
            <a:endParaRPr sz="2548">
              <a:latin typeface="Calibri"/>
              <a:cs typeface="Calibri"/>
            </a:endParaRPr>
          </a:p>
          <a:p>
            <a:pPr>
              <a:spcBef>
                <a:spcPts val="49"/>
              </a:spcBef>
            </a:pPr>
            <a:endParaRPr sz="4116">
              <a:latin typeface="Times New Roman"/>
              <a:cs typeface="Times New Roman"/>
            </a:endParaRPr>
          </a:p>
          <a:p>
            <a:pPr marL="12446"/>
            <a:r>
              <a:rPr sz="2548" spc="-10" dirty="0">
                <a:solidFill>
                  <a:srgbClr val="505050"/>
                </a:solidFill>
                <a:latin typeface="Calibri"/>
                <a:cs typeface="Calibri"/>
              </a:rPr>
              <a:t>User</a:t>
            </a:r>
            <a:r>
              <a:rPr sz="2548" dirty="0">
                <a:solidFill>
                  <a:srgbClr val="505050"/>
                </a:solidFill>
                <a:latin typeface="Calibri"/>
                <a:cs typeface="Calibri"/>
              </a:rPr>
              <a:t> </a:t>
            </a:r>
            <a:r>
              <a:rPr sz="2548" spc="-5" dirty="0">
                <a:solidFill>
                  <a:srgbClr val="505050"/>
                </a:solidFill>
                <a:latin typeface="Calibri"/>
                <a:cs typeface="Calibri"/>
              </a:rPr>
              <a:t>Logons</a:t>
            </a:r>
            <a:endParaRPr sz="2548">
              <a:latin typeface="Calibri"/>
              <a:cs typeface="Calibri"/>
            </a:endParaRPr>
          </a:p>
          <a:p>
            <a:pPr marL="12446" marR="4978">
              <a:lnSpc>
                <a:spcPts val="4018"/>
              </a:lnSpc>
              <a:spcBef>
                <a:spcPts val="196"/>
              </a:spcBef>
              <a:buSzPct val="88461"/>
              <a:buFont typeface="Arial"/>
              <a:buChar char="•"/>
              <a:tabLst>
                <a:tab pos="240208" algn="l"/>
                <a:tab pos="240830" algn="l"/>
              </a:tabLst>
            </a:pPr>
            <a:r>
              <a:rPr sz="2548" spc="-5" dirty="0">
                <a:solidFill>
                  <a:srgbClr val="505050"/>
                </a:solidFill>
                <a:latin typeface="Calibri"/>
                <a:cs typeface="Calibri"/>
                <a:hlinkClick r:id="rId2"/>
              </a:rPr>
              <a:t>J</a:t>
            </a:r>
            <a:r>
              <a:rPr sz="2548" spc="5" dirty="0">
                <a:solidFill>
                  <a:srgbClr val="505050"/>
                </a:solidFill>
                <a:latin typeface="Calibri"/>
                <a:cs typeface="Calibri"/>
                <a:hlinkClick r:id="rId2"/>
              </a:rPr>
              <a:t>o</a:t>
            </a:r>
            <a:r>
              <a:rPr sz="2548" spc="-5" dirty="0">
                <a:solidFill>
                  <a:srgbClr val="505050"/>
                </a:solidFill>
                <a:latin typeface="Calibri"/>
                <a:cs typeface="Calibri"/>
                <a:hlinkClick r:id="rId2"/>
              </a:rPr>
              <a:t>hn</a:t>
            </a:r>
            <a:r>
              <a:rPr sz="2548" spc="5" dirty="0">
                <a:solidFill>
                  <a:srgbClr val="505050"/>
                </a:solidFill>
                <a:latin typeface="Calibri"/>
                <a:cs typeface="Calibri"/>
                <a:hlinkClick r:id="rId2"/>
              </a:rPr>
              <a:t>.</a:t>
            </a:r>
            <a:r>
              <a:rPr sz="2548" dirty="0">
                <a:solidFill>
                  <a:srgbClr val="505050"/>
                </a:solidFill>
                <a:latin typeface="Calibri"/>
                <a:cs typeface="Calibri"/>
                <a:hlinkClick r:id="rId2"/>
              </a:rPr>
              <a:t>D</a:t>
            </a:r>
            <a:r>
              <a:rPr sz="2548" spc="5" dirty="0">
                <a:solidFill>
                  <a:srgbClr val="505050"/>
                </a:solidFill>
                <a:latin typeface="Calibri"/>
                <a:cs typeface="Calibri"/>
                <a:hlinkClick r:id="rId2"/>
              </a:rPr>
              <a:t>o</a:t>
            </a:r>
            <a:r>
              <a:rPr sz="2548" spc="-10" dirty="0">
                <a:solidFill>
                  <a:srgbClr val="505050"/>
                </a:solidFill>
                <a:latin typeface="Calibri"/>
                <a:cs typeface="Calibri"/>
                <a:hlinkClick r:id="rId2"/>
              </a:rPr>
              <a:t>e</a:t>
            </a:r>
            <a:r>
              <a:rPr sz="2548" dirty="0">
                <a:solidFill>
                  <a:srgbClr val="505050"/>
                </a:solidFill>
                <a:latin typeface="Calibri"/>
                <a:cs typeface="Calibri"/>
                <a:hlinkClick r:id="rId2"/>
              </a:rPr>
              <a:t>@</a:t>
            </a:r>
            <a:r>
              <a:rPr sz="2548" spc="-25" dirty="0">
                <a:solidFill>
                  <a:srgbClr val="505050"/>
                </a:solidFill>
                <a:latin typeface="Calibri"/>
                <a:cs typeface="Calibri"/>
                <a:hlinkClick r:id="rId2"/>
              </a:rPr>
              <a:t>t</a:t>
            </a:r>
            <a:r>
              <a:rPr sz="2548" spc="-10" dirty="0">
                <a:solidFill>
                  <a:srgbClr val="505050"/>
                </a:solidFill>
                <a:latin typeface="Calibri"/>
                <a:cs typeface="Calibri"/>
                <a:hlinkClick r:id="rId2"/>
              </a:rPr>
              <a:t>e</a:t>
            </a:r>
            <a:r>
              <a:rPr sz="2548" spc="-5" dirty="0">
                <a:solidFill>
                  <a:srgbClr val="505050"/>
                </a:solidFill>
                <a:latin typeface="Calibri"/>
                <a:cs typeface="Calibri"/>
                <a:hlinkClick r:id="rId2"/>
              </a:rPr>
              <a:t>n</a:t>
            </a:r>
            <a:r>
              <a:rPr sz="2548" spc="5" dirty="0">
                <a:solidFill>
                  <a:srgbClr val="505050"/>
                </a:solidFill>
                <a:latin typeface="Calibri"/>
                <a:cs typeface="Calibri"/>
                <a:hlinkClick r:id="rId2"/>
              </a:rPr>
              <a:t>a</a:t>
            </a:r>
            <a:r>
              <a:rPr sz="2548" spc="-29" dirty="0">
                <a:solidFill>
                  <a:srgbClr val="505050"/>
                </a:solidFill>
                <a:latin typeface="Calibri"/>
                <a:cs typeface="Calibri"/>
                <a:hlinkClick r:id="rId2"/>
              </a:rPr>
              <a:t>n</a:t>
            </a:r>
            <a:r>
              <a:rPr sz="2548" dirty="0">
                <a:solidFill>
                  <a:srgbClr val="505050"/>
                </a:solidFill>
                <a:latin typeface="Calibri"/>
                <a:cs typeface="Calibri"/>
                <a:hlinkClick r:id="rId2"/>
              </a:rPr>
              <a:t>t</a:t>
            </a:r>
            <a:r>
              <a:rPr sz="2548" spc="5" dirty="0">
                <a:solidFill>
                  <a:srgbClr val="505050"/>
                </a:solidFill>
                <a:latin typeface="Calibri"/>
                <a:cs typeface="Calibri"/>
                <a:hlinkClick r:id="rId2"/>
              </a:rPr>
              <a:t>.o</a:t>
            </a:r>
            <a:r>
              <a:rPr sz="2548" spc="-5" dirty="0">
                <a:solidFill>
                  <a:srgbClr val="505050"/>
                </a:solidFill>
                <a:latin typeface="Calibri"/>
                <a:cs typeface="Calibri"/>
                <a:hlinkClick r:id="rId2"/>
              </a:rPr>
              <a:t>nm</a:t>
            </a:r>
            <a:r>
              <a:rPr sz="2548" dirty="0">
                <a:solidFill>
                  <a:srgbClr val="505050"/>
                </a:solidFill>
                <a:latin typeface="Calibri"/>
                <a:cs typeface="Calibri"/>
                <a:hlinkClick r:id="rId2"/>
              </a:rPr>
              <a:t>ic</a:t>
            </a:r>
            <a:r>
              <a:rPr sz="2548" spc="-34" dirty="0">
                <a:solidFill>
                  <a:srgbClr val="505050"/>
                </a:solidFill>
                <a:latin typeface="Calibri"/>
                <a:cs typeface="Calibri"/>
                <a:hlinkClick r:id="rId2"/>
              </a:rPr>
              <a:t>r</a:t>
            </a:r>
            <a:r>
              <a:rPr sz="2548" spc="5" dirty="0">
                <a:solidFill>
                  <a:srgbClr val="505050"/>
                </a:solidFill>
                <a:latin typeface="Calibri"/>
                <a:cs typeface="Calibri"/>
                <a:hlinkClick r:id="rId2"/>
              </a:rPr>
              <a:t>o</a:t>
            </a:r>
            <a:r>
              <a:rPr sz="2548" spc="-5" dirty="0">
                <a:solidFill>
                  <a:srgbClr val="505050"/>
                </a:solidFill>
                <a:latin typeface="Calibri"/>
                <a:cs typeface="Calibri"/>
                <a:hlinkClick r:id="rId2"/>
              </a:rPr>
              <a:t>s</a:t>
            </a:r>
            <a:r>
              <a:rPr sz="2548" spc="5" dirty="0">
                <a:solidFill>
                  <a:srgbClr val="505050"/>
                </a:solidFill>
                <a:latin typeface="Calibri"/>
                <a:cs typeface="Calibri"/>
                <a:hlinkClick r:id="rId2"/>
              </a:rPr>
              <a:t>o</a:t>
            </a:r>
            <a:r>
              <a:rPr sz="2548" spc="-5" dirty="0">
                <a:solidFill>
                  <a:srgbClr val="505050"/>
                </a:solidFill>
                <a:latin typeface="Calibri"/>
                <a:cs typeface="Calibri"/>
                <a:hlinkClick r:id="rId2"/>
              </a:rPr>
              <a:t>f</a:t>
            </a:r>
            <a:r>
              <a:rPr sz="2548" dirty="0">
                <a:solidFill>
                  <a:srgbClr val="505050"/>
                </a:solidFill>
                <a:latin typeface="Calibri"/>
                <a:cs typeface="Calibri"/>
                <a:hlinkClick r:id="rId2"/>
              </a:rPr>
              <a:t>t</a:t>
            </a:r>
            <a:r>
              <a:rPr sz="2548" spc="5" dirty="0">
                <a:solidFill>
                  <a:srgbClr val="505050"/>
                </a:solidFill>
                <a:latin typeface="Calibri"/>
                <a:cs typeface="Calibri"/>
                <a:hlinkClick r:id="rId2"/>
              </a:rPr>
              <a:t>.</a:t>
            </a:r>
            <a:r>
              <a:rPr sz="2548" spc="-20" dirty="0">
                <a:solidFill>
                  <a:srgbClr val="505050"/>
                </a:solidFill>
                <a:latin typeface="Calibri"/>
                <a:cs typeface="Calibri"/>
                <a:hlinkClick r:id="rId2"/>
              </a:rPr>
              <a:t>c</a:t>
            </a:r>
            <a:r>
              <a:rPr sz="2548" spc="5" dirty="0">
                <a:solidFill>
                  <a:srgbClr val="505050"/>
                </a:solidFill>
                <a:latin typeface="Calibri"/>
                <a:cs typeface="Calibri"/>
                <a:hlinkClick r:id="rId2"/>
              </a:rPr>
              <a:t>o</a:t>
            </a:r>
            <a:r>
              <a:rPr sz="2548" spc="-5" dirty="0">
                <a:solidFill>
                  <a:srgbClr val="505050"/>
                </a:solidFill>
                <a:latin typeface="Calibri"/>
                <a:cs typeface="Calibri"/>
                <a:hlinkClick r:id="rId2"/>
              </a:rPr>
              <a:t>m</a:t>
            </a:r>
            <a:r>
              <a:rPr sz="2548" dirty="0">
                <a:solidFill>
                  <a:srgbClr val="505050"/>
                </a:solidFill>
                <a:latin typeface="Calibri"/>
                <a:cs typeface="Calibri"/>
              </a:rPr>
              <a:t>*  Email</a:t>
            </a:r>
            <a:r>
              <a:rPr sz="2548" spc="-5" dirty="0">
                <a:solidFill>
                  <a:srgbClr val="505050"/>
                </a:solidFill>
                <a:latin typeface="Calibri"/>
                <a:cs typeface="Calibri"/>
              </a:rPr>
              <a:t> </a:t>
            </a:r>
            <a:r>
              <a:rPr sz="2548" spc="-10" dirty="0">
                <a:solidFill>
                  <a:srgbClr val="505050"/>
                </a:solidFill>
                <a:latin typeface="Calibri"/>
                <a:cs typeface="Calibri"/>
              </a:rPr>
              <a:t>Addresses</a:t>
            </a:r>
            <a:endParaRPr sz="2548">
              <a:latin typeface="Calibri"/>
              <a:cs typeface="Calibri"/>
            </a:endParaRPr>
          </a:p>
          <a:p>
            <a:pPr marL="240830" indent="-228384">
              <a:spcBef>
                <a:spcPts val="568"/>
              </a:spcBef>
              <a:buSzPct val="88461"/>
              <a:buFont typeface="Arial"/>
              <a:buChar char="•"/>
              <a:tabLst>
                <a:tab pos="240208" algn="l"/>
                <a:tab pos="240830" algn="l"/>
              </a:tabLst>
            </a:pPr>
            <a:r>
              <a:rPr sz="2548" spc="-5" dirty="0">
                <a:solidFill>
                  <a:srgbClr val="505050"/>
                </a:solidFill>
                <a:latin typeface="Calibri"/>
                <a:cs typeface="Calibri"/>
                <a:hlinkClick r:id="rId2"/>
              </a:rPr>
              <a:t>John.Doe@tenant.onmicrosoft.com</a:t>
            </a:r>
            <a:r>
              <a:rPr sz="2548" spc="-5" dirty="0">
                <a:solidFill>
                  <a:srgbClr val="505050"/>
                </a:solidFill>
                <a:latin typeface="Calibri"/>
                <a:cs typeface="Calibri"/>
              </a:rPr>
              <a:t>*</a:t>
            </a:r>
            <a:endParaRPr sz="2548">
              <a:latin typeface="Calibri"/>
              <a:cs typeface="Calibri"/>
            </a:endParaRPr>
          </a:p>
          <a:p>
            <a:pPr marL="12446">
              <a:spcBef>
                <a:spcPts val="862"/>
              </a:spcBef>
            </a:pPr>
            <a:r>
              <a:rPr sz="2548" spc="-15" dirty="0">
                <a:solidFill>
                  <a:srgbClr val="505050"/>
                </a:solidFill>
                <a:latin typeface="Calibri"/>
                <a:cs typeface="Calibri"/>
              </a:rPr>
              <a:t>Private </a:t>
            </a:r>
            <a:r>
              <a:rPr sz="2548" spc="-10" dirty="0">
                <a:solidFill>
                  <a:srgbClr val="505050"/>
                </a:solidFill>
                <a:latin typeface="Calibri"/>
                <a:cs typeface="Calibri"/>
              </a:rPr>
              <a:t>Collaboration</a:t>
            </a:r>
            <a:r>
              <a:rPr sz="2548" spc="-5" dirty="0">
                <a:solidFill>
                  <a:srgbClr val="505050"/>
                </a:solidFill>
                <a:latin typeface="Calibri"/>
                <a:cs typeface="Calibri"/>
              </a:rPr>
              <a:t> </a:t>
            </a:r>
            <a:r>
              <a:rPr sz="2548" spc="-10" dirty="0">
                <a:solidFill>
                  <a:srgbClr val="505050"/>
                </a:solidFill>
                <a:latin typeface="Calibri"/>
                <a:cs typeface="Calibri"/>
              </a:rPr>
              <a:t>Sites</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10" dirty="0">
                <a:solidFill>
                  <a:srgbClr val="505050"/>
                </a:solidFill>
                <a:latin typeface="Calibri"/>
                <a:cs typeface="Calibri"/>
              </a:rPr>
              <a:t>https://tenant.sharepoint.com</a:t>
            </a:r>
            <a:endParaRPr sz="2548">
              <a:latin typeface="Calibri"/>
              <a:cs typeface="Calibri"/>
            </a:endParaRPr>
          </a:p>
        </p:txBody>
      </p:sp>
      <p:sp>
        <p:nvSpPr>
          <p:cNvPr id="4" name="object 4"/>
          <p:cNvSpPr/>
          <p:nvPr/>
        </p:nvSpPr>
        <p:spPr>
          <a:xfrm>
            <a:off x="10234448" y="6024087"/>
            <a:ext cx="373394" cy="796574"/>
          </a:xfrm>
          <a:custGeom>
            <a:avLst/>
            <a:gdLst/>
            <a:ahLst/>
            <a:cxnLst/>
            <a:rect l="l" t="t" r="r" b="b"/>
            <a:pathLst>
              <a:path w="381000" h="812800">
                <a:moveTo>
                  <a:pt x="0" y="0"/>
                </a:moveTo>
                <a:lnTo>
                  <a:pt x="381000" y="0"/>
                </a:lnTo>
                <a:lnTo>
                  <a:pt x="381000" y="812800"/>
                </a:lnTo>
                <a:lnTo>
                  <a:pt x="0" y="812800"/>
                </a:lnTo>
                <a:lnTo>
                  <a:pt x="0" y="0"/>
                </a:lnTo>
                <a:close/>
              </a:path>
            </a:pathLst>
          </a:custGeom>
          <a:solidFill>
            <a:srgbClr val="D2D2D2"/>
          </a:solidFill>
        </p:spPr>
        <p:txBody>
          <a:bodyPr wrap="square" lIns="0" tIns="0" rIns="0" bIns="0" rtlCol="0"/>
          <a:lstStyle/>
          <a:p>
            <a:endParaRPr sz="1764"/>
          </a:p>
        </p:txBody>
      </p:sp>
      <p:sp>
        <p:nvSpPr>
          <p:cNvPr id="5" name="object 5"/>
          <p:cNvSpPr/>
          <p:nvPr/>
        </p:nvSpPr>
        <p:spPr>
          <a:xfrm>
            <a:off x="3458" y="6833107"/>
            <a:ext cx="12185085" cy="0"/>
          </a:xfrm>
          <a:custGeom>
            <a:avLst/>
            <a:gdLst/>
            <a:ahLst/>
            <a:cxnLst/>
            <a:rect l="l" t="t" r="r" b="b"/>
            <a:pathLst>
              <a:path w="12433300">
                <a:moveTo>
                  <a:pt x="0" y="0"/>
                </a:moveTo>
                <a:lnTo>
                  <a:pt x="12433300" y="0"/>
                </a:lnTo>
              </a:path>
            </a:pathLst>
          </a:custGeom>
          <a:ln w="50800">
            <a:solidFill>
              <a:srgbClr val="7FBA00"/>
            </a:solidFill>
          </a:ln>
        </p:spPr>
        <p:txBody>
          <a:bodyPr wrap="square" lIns="0" tIns="0" rIns="0" bIns="0" rtlCol="0"/>
          <a:lstStyle/>
          <a:p>
            <a:endParaRPr sz="1764"/>
          </a:p>
        </p:txBody>
      </p:sp>
      <p:sp>
        <p:nvSpPr>
          <p:cNvPr id="6" name="object 6"/>
          <p:cNvSpPr/>
          <p:nvPr/>
        </p:nvSpPr>
        <p:spPr>
          <a:xfrm>
            <a:off x="9238732" y="6422374"/>
            <a:ext cx="199143" cy="385840"/>
          </a:xfrm>
          <a:prstGeom prst="rect">
            <a:avLst/>
          </a:prstGeom>
          <a:blipFill>
            <a:blip r:embed="rId3" cstate="print"/>
            <a:stretch>
              <a:fillRect/>
            </a:stretch>
          </a:blipFill>
        </p:spPr>
        <p:txBody>
          <a:bodyPr wrap="square" lIns="0" tIns="0" rIns="0" bIns="0" rtlCol="0"/>
          <a:lstStyle/>
          <a:p>
            <a:endParaRPr sz="1764"/>
          </a:p>
        </p:txBody>
      </p:sp>
      <p:sp>
        <p:nvSpPr>
          <p:cNvPr id="7" name="object 7"/>
          <p:cNvSpPr/>
          <p:nvPr/>
        </p:nvSpPr>
        <p:spPr>
          <a:xfrm>
            <a:off x="7931853" y="6422374"/>
            <a:ext cx="199143" cy="385840"/>
          </a:xfrm>
          <a:prstGeom prst="rect">
            <a:avLst/>
          </a:prstGeom>
          <a:blipFill>
            <a:blip r:embed="rId4" cstate="print"/>
            <a:stretch>
              <a:fillRect/>
            </a:stretch>
          </a:blipFill>
        </p:spPr>
        <p:txBody>
          <a:bodyPr wrap="square" lIns="0" tIns="0" rIns="0" bIns="0" rtlCol="0"/>
          <a:lstStyle/>
          <a:p>
            <a:endParaRPr sz="1764"/>
          </a:p>
        </p:txBody>
      </p:sp>
      <p:sp>
        <p:nvSpPr>
          <p:cNvPr id="8" name="object 8"/>
          <p:cNvSpPr/>
          <p:nvPr/>
        </p:nvSpPr>
        <p:spPr>
          <a:xfrm>
            <a:off x="8056317" y="6098766"/>
            <a:ext cx="236483" cy="149358"/>
          </a:xfrm>
          <a:prstGeom prst="rect">
            <a:avLst/>
          </a:prstGeom>
          <a:blipFill>
            <a:blip r:embed="rId5" cstate="print"/>
            <a:stretch>
              <a:fillRect/>
            </a:stretch>
          </a:blipFill>
        </p:spPr>
        <p:txBody>
          <a:bodyPr wrap="square" lIns="0" tIns="0" rIns="0" bIns="0" rtlCol="0"/>
          <a:lstStyle/>
          <a:p>
            <a:endParaRPr sz="1764"/>
          </a:p>
        </p:txBody>
      </p:sp>
      <p:sp>
        <p:nvSpPr>
          <p:cNvPr id="9" name="object 9"/>
          <p:cNvSpPr/>
          <p:nvPr/>
        </p:nvSpPr>
        <p:spPr>
          <a:xfrm>
            <a:off x="10981236" y="6536912"/>
            <a:ext cx="190431" cy="296226"/>
          </a:xfrm>
          <a:custGeom>
            <a:avLst/>
            <a:gdLst/>
            <a:ahLst/>
            <a:cxnLst/>
            <a:rect l="l" t="t" r="r" b="b"/>
            <a:pathLst>
              <a:path w="194309" h="302259">
                <a:moveTo>
                  <a:pt x="0" y="302227"/>
                </a:moveTo>
                <a:lnTo>
                  <a:pt x="193832" y="302227"/>
                </a:lnTo>
                <a:lnTo>
                  <a:pt x="193832" y="0"/>
                </a:lnTo>
                <a:lnTo>
                  <a:pt x="0" y="0"/>
                </a:lnTo>
                <a:lnTo>
                  <a:pt x="0" y="302227"/>
                </a:lnTo>
                <a:close/>
              </a:path>
            </a:pathLst>
          </a:custGeom>
          <a:solidFill>
            <a:srgbClr val="969696"/>
          </a:solidFill>
        </p:spPr>
        <p:txBody>
          <a:bodyPr wrap="square" lIns="0" tIns="0" rIns="0" bIns="0" rtlCol="0"/>
          <a:lstStyle/>
          <a:p>
            <a:endParaRPr sz="1764"/>
          </a:p>
        </p:txBody>
      </p:sp>
      <p:sp>
        <p:nvSpPr>
          <p:cNvPr id="10" name="object 10"/>
          <p:cNvSpPr/>
          <p:nvPr/>
        </p:nvSpPr>
        <p:spPr>
          <a:xfrm>
            <a:off x="10981236" y="6529035"/>
            <a:ext cx="211590" cy="0"/>
          </a:xfrm>
          <a:custGeom>
            <a:avLst/>
            <a:gdLst/>
            <a:ahLst/>
            <a:cxnLst/>
            <a:rect l="l" t="t" r="r" b="b"/>
            <a:pathLst>
              <a:path w="215900">
                <a:moveTo>
                  <a:pt x="0" y="0"/>
                </a:moveTo>
                <a:lnTo>
                  <a:pt x="215900" y="0"/>
                </a:lnTo>
              </a:path>
            </a:pathLst>
          </a:custGeom>
          <a:ln w="16075">
            <a:solidFill>
              <a:srgbClr val="969696"/>
            </a:solidFill>
          </a:ln>
        </p:spPr>
        <p:txBody>
          <a:bodyPr wrap="square" lIns="0" tIns="0" rIns="0" bIns="0" rtlCol="0"/>
          <a:lstStyle/>
          <a:p>
            <a:endParaRPr sz="1764"/>
          </a:p>
        </p:txBody>
      </p:sp>
      <p:sp>
        <p:nvSpPr>
          <p:cNvPr id="11" name="object 11"/>
          <p:cNvSpPr/>
          <p:nvPr/>
        </p:nvSpPr>
        <p:spPr>
          <a:xfrm>
            <a:off x="10995095" y="6459714"/>
            <a:ext cx="47919" cy="61610"/>
          </a:xfrm>
          <a:custGeom>
            <a:avLst/>
            <a:gdLst/>
            <a:ahLst/>
            <a:cxnLst/>
            <a:rect l="l" t="t" r="r" b="b"/>
            <a:pathLst>
              <a:path w="48895" h="62865">
                <a:moveTo>
                  <a:pt x="48863" y="0"/>
                </a:moveTo>
                <a:lnTo>
                  <a:pt x="0" y="0"/>
                </a:lnTo>
                <a:lnTo>
                  <a:pt x="0" y="62696"/>
                </a:lnTo>
                <a:lnTo>
                  <a:pt x="48863" y="62696"/>
                </a:lnTo>
                <a:lnTo>
                  <a:pt x="48863" y="0"/>
                </a:lnTo>
                <a:close/>
              </a:path>
            </a:pathLst>
          </a:custGeom>
          <a:solidFill>
            <a:srgbClr val="969696"/>
          </a:solidFill>
        </p:spPr>
        <p:txBody>
          <a:bodyPr wrap="square" lIns="0" tIns="0" rIns="0" bIns="0" rtlCol="0"/>
          <a:lstStyle/>
          <a:p>
            <a:endParaRPr sz="1764"/>
          </a:p>
        </p:txBody>
      </p:sp>
      <p:sp>
        <p:nvSpPr>
          <p:cNvPr id="12" name="object 12"/>
          <p:cNvSpPr/>
          <p:nvPr/>
        </p:nvSpPr>
        <p:spPr>
          <a:xfrm>
            <a:off x="11059975" y="6459714"/>
            <a:ext cx="46674" cy="61610"/>
          </a:xfrm>
          <a:custGeom>
            <a:avLst/>
            <a:gdLst/>
            <a:ahLst/>
            <a:cxnLst/>
            <a:rect l="l" t="t" r="r" b="b"/>
            <a:pathLst>
              <a:path w="47625" h="62865">
                <a:moveTo>
                  <a:pt x="47287" y="0"/>
                </a:moveTo>
                <a:lnTo>
                  <a:pt x="0" y="0"/>
                </a:lnTo>
                <a:lnTo>
                  <a:pt x="0" y="62696"/>
                </a:lnTo>
                <a:lnTo>
                  <a:pt x="47287" y="62696"/>
                </a:lnTo>
                <a:lnTo>
                  <a:pt x="47287" y="0"/>
                </a:lnTo>
                <a:close/>
              </a:path>
            </a:pathLst>
          </a:custGeom>
          <a:solidFill>
            <a:srgbClr val="969696"/>
          </a:solidFill>
        </p:spPr>
        <p:txBody>
          <a:bodyPr wrap="square" lIns="0" tIns="0" rIns="0" bIns="0" rtlCol="0"/>
          <a:lstStyle/>
          <a:p>
            <a:endParaRPr sz="1764"/>
          </a:p>
        </p:txBody>
      </p:sp>
      <p:sp>
        <p:nvSpPr>
          <p:cNvPr id="13" name="object 13"/>
          <p:cNvSpPr/>
          <p:nvPr/>
        </p:nvSpPr>
        <p:spPr>
          <a:xfrm>
            <a:off x="10541299" y="6536912"/>
            <a:ext cx="41696" cy="296226"/>
          </a:xfrm>
          <a:custGeom>
            <a:avLst/>
            <a:gdLst/>
            <a:ahLst/>
            <a:cxnLst/>
            <a:rect l="l" t="t" r="r" b="b"/>
            <a:pathLst>
              <a:path w="42545" h="302259">
                <a:moveTo>
                  <a:pt x="0" y="302227"/>
                </a:moveTo>
                <a:lnTo>
                  <a:pt x="42498" y="302227"/>
                </a:lnTo>
                <a:lnTo>
                  <a:pt x="42498" y="0"/>
                </a:lnTo>
                <a:lnTo>
                  <a:pt x="0" y="0"/>
                </a:lnTo>
                <a:lnTo>
                  <a:pt x="0" y="302227"/>
                </a:lnTo>
                <a:close/>
              </a:path>
            </a:pathLst>
          </a:custGeom>
          <a:solidFill>
            <a:srgbClr val="969696"/>
          </a:solidFill>
        </p:spPr>
        <p:txBody>
          <a:bodyPr wrap="square" lIns="0" tIns="0" rIns="0" bIns="0" rtlCol="0"/>
          <a:lstStyle/>
          <a:p>
            <a:endParaRPr sz="1764"/>
          </a:p>
        </p:txBody>
      </p:sp>
      <p:sp>
        <p:nvSpPr>
          <p:cNvPr id="14" name="object 14"/>
          <p:cNvSpPr/>
          <p:nvPr/>
        </p:nvSpPr>
        <p:spPr>
          <a:xfrm>
            <a:off x="10520717" y="6529035"/>
            <a:ext cx="62232" cy="0"/>
          </a:xfrm>
          <a:custGeom>
            <a:avLst/>
            <a:gdLst/>
            <a:ahLst/>
            <a:cxnLst/>
            <a:rect l="l" t="t" r="r" b="b"/>
            <a:pathLst>
              <a:path w="63500">
                <a:moveTo>
                  <a:pt x="0" y="0"/>
                </a:moveTo>
                <a:lnTo>
                  <a:pt x="63500" y="0"/>
                </a:lnTo>
              </a:path>
            </a:pathLst>
          </a:custGeom>
          <a:ln w="16075">
            <a:solidFill>
              <a:srgbClr val="969696"/>
            </a:solidFill>
          </a:ln>
        </p:spPr>
        <p:txBody>
          <a:bodyPr wrap="square" lIns="0" tIns="0" rIns="0" bIns="0" rtlCol="0"/>
          <a:lstStyle/>
          <a:p>
            <a:endParaRPr sz="1764"/>
          </a:p>
        </p:txBody>
      </p:sp>
      <p:sp>
        <p:nvSpPr>
          <p:cNvPr id="15" name="object 15"/>
          <p:cNvSpPr/>
          <p:nvPr/>
        </p:nvSpPr>
        <p:spPr>
          <a:xfrm>
            <a:off x="10134877" y="6521945"/>
            <a:ext cx="360947" cy="311162"/>
          </a:xfrm>
          <a:custGeom>
            <a:avLst/>
            <a:gdLst/>
            <a:ahLst/>
            <a:cxnLst/>
            <a:rect l="l" t="t" r="r" b="b"/>
            <a:pathLst>
              <a:path w="368300" h="317500">
                <a:moveTo>
                  <a:pt x="0" y="0"/>
                </a:moveTo>
                <a:lnTo>
                  <a:pt x="368300" y="0"/>
                </a:lnTo>
                <a:lnTo>
                  <a:pt x="368300" y="317500"/>
                </a:lnTo>
                <a:lnTo>
                  <a:pt x="0" y="317500"/>
                </a:lnTo>
                <a:lnTo>
                  <a:pt x="0" y="0"/>
                </a:lnTo>
                <a:close/>
              </a:path>
            </a:pathLst>
          </a:custGeom>
          <a:solidFill>
            <a:srgbClr val="009E49"/>
          </a:solidFill>
        </p:spPr>
        <p:txBody>
          <a:bodyPr wrap="square" lIns="0" tIns="0" rIns="0" bIns="0" rtlCol="0"/>
          <a:lstStyle/>
          <a:p>
            <a:endParaRPr sz="1764"/>
          </a:p>
        </p:txBody>
      </p:sp>
      <p:sp>
        <p:nvSpPr>
          <p:cNvPr id="16" name="object 16"/>
          <p:cNvSpPr/>
          <p:nvPr/>
        </p:nvSpPr>
        <p:spPr>
          <a:xfrm>
            <a:off x="10134877" y="6509499"/>
            <a:ext cx="385840" cy="0"/>
          </a:xfrm>
          <a:custGeom>
            <a:avLst/>
            <a:gdLst/>
            <a:ahLst/>
            <a:cxnLst/>
            <a:rect l="l" t="t" r="r" b="b"/>
            <a:pathLst>
              <a:path w="393700">
                <a:moveTo>
                  <a:pt x="0" y="0"/>
                </a:moveTo>
                <a:lnTo>
                  <a:pt x="393700" y="0"/>
                </a:lnTo>
              </a:path>
            </a:pathLst>
          </a:custGeom>
          <a:ln w="25400">
            <a:solidFill>
              <a:srgbClr val="007233"/>
            </a:solidFill>
          </a:ln>
        </p:spPr>
        <p:txBody>
          <a:bodyPr wrap="square" lIns="0" tIns="0" rIns="0" bIns="0" rtlCol="0"/>
          <a:lstStyle/>
          <a:p>
            <a:endParaRPr sz="1764"/>
          </a:p>
        </p:txBody>
      </p:sp>
      <p:sp>
        <p:nvSpPr>
          <p:cNvPr id="17" name="object 17"/>
          <p:cNvSpPr/>
          <p:nvPr/>
        </p:nvSpPr>
        <p:spPr>
          <a:xfrm>
            <a:off x="10346466" y="6733535"/>
            <a:ext cx="0" cy="99572"/>
          </a:xfrm>
          <a:custGeom>
            <a:avLst/>
            <a:gdLst/>
            <a:ahLst/>
            <a:cxnLst/>
            <a:rect l="l" t="t" r="r" b="b"/>
            <a:pathLst>
              <a:path h="101600">
                <a:moveTo>
                  <a:pt x="0" y="0"/>
                </a:moveTo>
                <a:lnTo>
                  <a:pt x="0" y="101600"/>
                </a:lnTo>
              </a:path>
            </a:pathLst>
          </a:custGeom>
          <a:ln w="50800">
            <a:solidFill>
              <a:srgbClr val="007233"/>
            </a:solidFill>
          </a:ln>
        </p:spPr>
        <p:txBody>
          <a:bodyPr wrap="square" lIns="0" tIns="0" rIns="0" bIns="0" rtlCol="0"/>
          <a:lstStyle/>
          <a:p>
            <a:endParaRPr sz="1764"/>
          </a:p>
        </p:txBody>
      </p:sp>
      <p:sp>
        <p:nvSpPr>
          <p:cNvPr id="18" name="object 18"/>
          <p:cNvSpPr/>
          <p:nvPr/>
        </p:nvSpPr>
        <p:spPr>
          <a:xfrm>
            <a:off x="10259341" y="6733535"/>
            <a:ext cx="0" cy="99572"/>
          </a:xfrm>
          <a:custGeom>
            <a:avLst/>
            <a:gdLst/>
            <a:ahLst/>
            <a:cxnLst/>
            <a:rect l="l" t="t" r="r" b="b"/>
            <a:pathLst>
              <a:path h="101600">
                <a:moveTo>
                  <a:pt x="0" y="0"/>
                </a:moveTo>
                <a:lnTo>
                  <a:pt x="0" y="101600"/>
                </a:lnTo>
              </a:path>
            </a:pathLst>
          </a:custGeom>
          <a:ln w="50800">
            <a:solidFill>
              <a:srgbClr val="007233"/>
            </a:solidFill>
          </a:ln>
        </p:spPr>
        <p:txBody>
          <a:bodyPr wrap="square" lIns="0" tIns="0" rIns="0" bIns="0" rtlCol="0"/>
          <a:lstStyle/>
          <a:p>
            <a:endParaRPr sz="1764"/>
          </a:p>
        </p:txBody>
      </p:sp>
      <p:sp>
        <p:nvSpPr>
          <p:cNvPr id="19" name="object 19"/>
          <p:cNvSpPr/>
          <p:nvPr/>
        </p:nvSpPr>
        <p:spPr>
          <a:xfrm>
            <a:off x="10134877" y="6584178"/>
            <a:ext cx="323608" cy="0"/>
          </a:xfrm>
          <a:custGeom>
            <a:avLst/>
            <a:gdLst/>
            <a:ahLst/>
            <a:cxnLst/>
            <a:rect l="l" t="t" r="r" b="b"/>
            <a:pathLst>
              <a:path w="330200">
                <a:moveTo>
                  <a:pt x="0" y="0"/>
                </a:moveTo>
                <a:lnTo>
                  <a:pt x="330200" y="0"/>
                </a:lnTo>
              </a:path>
            </a:pathLst>
          </a:custGeom>
          <a:ln w="50800">
            <a:solidFill>
              <a:srgbClr val="007233"/>
            </a:solidFill>
          </a:ln>
        </p:spPr>
        <p:txBody>
          <a:bodyPr wrap="square" lIns="0" tIns="0" rIns="0" bIns="0" rtlCol="0"/>
          <a:lstStyle/>
          <a:p>
            <a:endParaRPr sz="1764"/>
          </a:p>
        </p:txBody>
      </p:sp>
      <p:sp>
        <p:nvSpPr>
          <p:cNvPr id="20" name="object 20"/>
          <p:cNvSpPr/>
          <p:nvPr/>
        </p:nvSpPr>
        <p:spPr>
          <a:xfrm>
            <a:off x="10134877" y="6671303"/>
            <a:ext cx="323608" cy="0"/>
          </a:xfrm>
          <a:custGeom>
            <a:avLst/>
            <a:gdLst/>
            <a:ahLst/>
            <a:cxnLst/>
            <a:rect l="l" t="t" r="r" b="b"/>
            <a:pathLst>
              <a:path w="330200">
                <a:moveTo>
                  <a:pt x="0" y="0"/>
                </a:moveTo>
                <a:lnTo>
                  <a:pt x="330200" y="0"/>
                </a:lnTo>
              </a:path>
            </a:pathLst>
          </a:custGeom>
          <a:ln w="50800">
            <a:solidFill>
              <a:srgbClr val="007233"/>
            </a:solidFill>
          </a:ln>
        </p:spPr>
        <p:txBody>
          <a:bodyPr wrap="square" lIns="0" tIns="0" rIns="0" bIns="0" rtlCol="0"/>
          <a:lstStyle/>
          <a:p>
            <a:endParaRPr sz="1764"/>
          </a:p>
        </p:txBody>
      </p:sp>
      <p:sp>
        <p:nvSpPr>
          <p:cNvPr id="21" name="object 21"/>
          <p:cNvSpPr/>
          <p:nvPr/>
        </p:nvSpPr>
        <p:spPr>
          <a:xfrm>
            <a:off x="10159770" y="6465936"/>
            <a:ext cx="161804" cy="0"/>
          </a:xfrm>
          <a:custGeom>
            <a:avLst/>
            <a:gdLst/>
            <a:ahLst/>
            <a:cxnLst/>
            <a:rect l="l" t="t" r="r" b="b"/>
            <a:pathLst>
              <a:path w="165100">
                <a:moveTo>
                  <a:pt x="0" y="0"/>
                </a:moveTo>
                <a:lnTo>
                  <a:pt x="165100" y="0"/>
                </a:lnTo>
              </a:path>
            </a:pathLst>
          </a:custGeom>
          <a:ln w="63500">
            <a:solidFill>
              <a:srgbClr val="969696"/>
            </a:solidFill>
          </a:ln>
        </p:spPr>
        <p:txBody>
          <a:bodyPr wrap="square" lIns="0" tIns="0" rIns="0" bIns="0" rtlCol="0"/>
          <a:lstStyle/>
          <a:p>
            <a:endParaRPr sz="1764"/>
          </a:p>
        </p:txBody>
      </p:sp>
      <p:sp>
        <p:nvSpPr>
          <p:cNvPr id="22" name="object 22"/>
          <p:cNvSpPr/>
          <p:nvPr/>
        </p:nvSpPr>
        <p:spPr>
          <a:xfrm>
            <a:off x="10582949" y="6160998"/>
            <a:ext cx="398287" cy="672109"/>
          </a:xfrm>
          <a:custGeom>
            <a:avLst/>
            <a:gdLst/>
            <a:ahLst/>
            <a:cxnLst/>
            <a:rect l="l" t="t" r="r" b="b"/>
            <a:pathLst>
              <a:path w="406400" h="685800">
                <a:moveTo>
                  <a:pt x="0" y="0"/>
                </a:moveTo>
                <a:lnTo>
                  <a:pt x="406400" y="0"/>
                </a:lnTo>
                <a:lnTo>
                  <a:pt x="406400" y="685800"/>
                </a:lnTo>
                <a:lnTo>
                  <a:pt x="0" y="685800"/>
                </a:lnTo>
                <a:lnTo>
                  <a:pt x="0" y="0"/>
                </a:lnTo>
                <a:close/>
              </a:path>
            </a:pathLst>
          </a:custGeom>
          <a:solidFill>
            <a:srgbClr val="0072C6"/>
          </a:solidFill>
        </p:spPr>
        <p:txBody>
          <a:bodyPr wrap="square" lIns="0" tIns="0" rIns="0" bIns="0" rtlCol="0"/>
          <a:lstStyle/>
          <a:p>
            <a:endParaRPr sz="1764"/>
          </a:p>
        </p:txBody>
      </p:sp>
      <p:sp>
        <p:nvSpPr>
          <p:cNvPr id="23" name="object 23"/>
          <p:cNvSpPr/>
          <p:nvPr/>
        </p:nvSpPr>
        <p:spPr>
          <a:xfrm>
            <a:off x="10570503" y="6148552"/>
            <a:ext cx="435626" cy="0"/>
          </a:xfrm>
          <a:custGeom>
            <a:avLst/>
            <a:gdLst/>
            <a:ahLst/>
            <a:cxnLst/>
            <a:rect l="l" t="t" r="r" b="b"/>
            <a:pathLst>
              <a:path w="444500">
                <a:moveTo>
                  <a:pt x="0" y="0"/>
                </a:moveTo>
                <a:lnTo>
                  <a:pt x="444500" y="0"/>
                </a:lnTo>
              </a:path>
            </a:pathLst>
          </a:custGeom>
          <a:ln w="25400">
            <a:solidFill>
              <a:srgbClr val="002050"/>
            </a:solidFill>
          </a:ln>
        </p:spPr>
        <p:txBody>
          <a:bodyPr wrap="square" lIns="0" tIns="0" rIns="0" bIns="0" rtlCol="0"/>
          <a:lstStyle/>
          <a:p>
            <a:endParaRPr sz="1764"/>
          </a:p>
        </p:txBody>
      </p:sp>
      <p:sp>
        <p:nvSpPr>
          <p:cNvPr id="24" name="object 24"/>
          <p:cNvSpPr/>
          <p:nvPr/>
        </p:nvSpPr>
        <p:spPr>
          <a:xfrm>
            <a:off x="10831878" y="6733535"/>
            <a:ext cx="0" cy="99572"/>
          </a:xfrm>
          <a:custGeom>
            <a:avLst/>
            <a:gdLst/>
            <a:ahLst/>
            <a:cxnLst/>
            <a:rect l="l" t="t" r="r" b="b"/>
            <a:pathLst>
              <a:path h="101600">
                <a:moveTo>
                  <a:pt x="0" y="0"/>
                </a:moveTo>
                <a:lnTo>
                  <a:pt x="0" y="101600"/>
                </a:lnTo>
              </a:path>
            </a:pathLst>
          </a:custGeom>
          <a:ln w="50800">
            <a:solidFill>
              <a:srgbClr val="002050"/>
            </a:solidFill>
          </a:ln>
        </p:spPr>
        <p:txBody>
          <a:bodyPr wrap="square" lIns="0" tIns="0" rIns="0" bIns="0" rtlCol="0"/>
          <a:lstStyle/>
          <a:p>
            <a:endParaRPr sz="1764"/>
          </a:p>
        </p:txBody>
      </p:sp>
      <p:sp>
        <p:nvSpPr>
          <p:cNvPr id="25" name="object 25"/>
          <p:cNvSpPr/>
          <p:nvPr/>
        </p:nvSpPr>
        <p:spPr>
          <a:xfrm>
            <a:off x="10744753" y="6733535"/>
            <a:ext cx="0" cy="99572"/>
          </a:xfrm>
          <a:custGeom>
            <a:avLst/>
            <a:gdLst/>
            <a:ahLst/>
            <a:cxnLst/>
            <a:rect l="l" t="t" r="r" b="b"/>
            <a:pathLst>
              <a:path h="101600">
                <a:moveTo>
                  <a:pt x="0" y="0"/>
                </a:moveTo>
                <a:lnTo>
                  <a:pt x="0" y="101600"/>
                </a:lnTo>
              </a:path>
            </a:pathLst>
          </a:custGeom>
          <a:ln w="50800">
            <a:solidFill>
              <a:srgbClr val="002050"/>
            </a:solidFill>
          </a:ln>
        </p:spPr>
        <p:txBody>
          <a:bodyPr wrap="square" lIns="0" tIns="0" rIns="0" bIns="0" rtlCol="0"/>
          <a:lstStyle/>
          <a:p>
            <a:endParaRPr sz="1764"/>
          </a:p>
        </p:txBody>
      </p:sp>
      <p:sp>
        <p:nvSpPr>
          <p:cNvPr id="26" name="object 26"/>
          <p:cNvSpPr/>
          <p:nvPr/>
        </p:nvSpPr>
        <p:spPr>
          <a:xfrm>
            <a:off x="10632735" y="6409927"/>
            <a:ext cx="311162" cy="0"/>
          </a:xfrm>
          <a:custGeom>
            <a:avLst/>
            <a:gdLst/>
            <a:ahLst/>
            <a:cxnLst/>
            <a:rect l="l" t="t" r="r" b="b"/>
            <a:pathLst>
              <a:path w="317500">
                <a:moveTo>
                  <a:pt x="0" y="0"/>
                </a:moveTo>
                <a:lnTo>
                  <a:pt x="317500" y="0"/>
                </a:lnTo>
              </a:path>
            </a:pathLst>
          </a:custGeom>
          <a:ln w="50800">
            <a:solidFill>
              <a:srgbClr val="002050"/>
            </a:solidFill>
          </a:ln>
        </p:spPr>
        <p:txBody>
          <a:bodyPr wrap="square" lIns="0" tIns="0" rIns="0" bIns="0" rtlCol="0"/>
          <a:lstStyle/>
          <a:p>
            <a:endParaRPr sz="1764"/>
          </a:p>
        </p:txBody>
      </p:sp>
      <p:sp>
        <p:nvSpPr>
          <p:cNvPr id="27" name="object 27"/>
          <p:cNvSpPr/>
          <p:nvPr/>
        </p:nvSpPr>
        <p:spPr>
          <a:xfrm>
            <a:off x="10632735" y="6497053"/>
            <a:ext cx="311162" cy="0"/>
          </a:xfrm>
          <a:custGeom>
            <a:avLst/>
            <a:gdLst/>
            <a:ahLst/>
            <a:cxnLst/>
            <a:rect l="l" t="t" r="r" b="b"/>
            <a:pathLst>
              <a:path w="317500">
                <a:moveTo>
                  <a:pt x="0" y="0"/>
                </a:moveTo>
                <a:lnTo>
                  <a:pt x="317500" y="0"/>
                </a:lnTo>
              </a:path>
            </a:pathLst>
          </a:custGeom>
          <a:ln w="50800">
            <a:solidFill>
              <a:srgbClr val="002050"/>
            </a:solidFill>
          </a:ln>
        </p:spPr>
        <p:txBody>
          <a:bodyPr wrap="square" lIns="0" tIns="0" rIns="0" bIns="0" rtlCol="0"/>
          <a:lstStyle/>
          <a:p>
            <a:endParaRPr sz="1764"/>
          </a:p>
        </p:txBody>
      </p:sp>
      <p:sp>
        <p:nvSpPr>
          <p:cNvPr id="28" name="object 28"/>
          <p:cNvSpPr/>
          <p:nvPr/>
        </p:nvSpPr>
        <p:spPr>
          <a:xfrm>
            <a:off x="10632735" y="6584178"/>
            <a:ext cx="311162" cy="0"/>
          </a:xfrm>
          <a:custGeom>
            <a:avLst/>
            <a:gdLst/>
            <a:ahLst/>
            <a:cxnLst/>
            <a:rect l="l" t="t" r="r" b="b"/>
            <a:pathLst>
              <a:path w="317500">
                <a:moveTo>
                  <a:pt x="0" y="0"/>
                </a:moveTo>
                <a:lnTo>
                  <a:pt x="317500" y="0"/>
                </a:lnTo>
              </a:path>
            </a:pathLst>
          </a:custGeom>
          <a:ln w="50800">
            <a:solidFill>
              <a:srgbClr val="002050"/>
            </a:solidFill>
          </a:ln>
        </p:spPr>
        <p:txBody>
          <a:bodyPr wrap="square" lIns="0" tIns="0" rIns="0" bIns="0" rtlCol="0"/>
          <a:lstStyle/>
          <a:p>
            <a:endParaRPr sz="1764"/>
          </a:p>
        </p:txBody>
      </p:sp>
      <p:sp>
        <p:nvSpPr>
          <p:cNvPr id="29" name="object 29"/>
          <p:cNvSpPr/>
          <p:nvPr/>
        </p:nvSpPr>
        <p:spPr>
          <a:xfrm>
            <a:off x="10632735" y="6671303"/>
            <a:ext cx="311162" cy="0"/>
          </a:xfrm>
          <a:custGeom>
            <a:avLst/>
            <a:gdLst/>
            <a:ahLst/>
            <a:cxnLst/>
            <a:rect l="l" t="t" r="r" b="b"/>
            <a:pathLst>
              <a:path w="317500">
                <a:moveTo>
                  <a:pt x="0" y="0"/>
                </a:moveTo>
                <a:lnTo>
                  <a:pt x="317500" y="0"/>
                </a:lnTo>
              </a:path>
            </a:pathLst>
          </a:custGeom>
          <a:ln w="50800">
            <a:solidFill>
              <a:srgbClr val="002050"/>
            </a:solidFill>
          </a:ln>
        </p:spPr>
        <p:txBody>
          <a:bodyPr wrap="square" lIns="0" tIns="0" rIns="0" bIns="0" rtlCol="0"/>
          <a:lstStyle/>
          <a:p>
            <a:endParaRPr sz="1764"/>
          </a:p>
        </p:txBody>
      </p:sp>
      <p:sp>
        <p:nvSpPr>
          <p:cNvPr id="30" name="object 30"/>
          <p:cNvSpPr/>
          <p:nvPr/>
        </p:nvSpPr>
        <p:spPr>
          <a:xfrm>
            <a:off x="10632735" y="6223230"/>
            <a:ext cx="311162" cy="0"/>
          </a:xfrm>
          <a:custGeom>
            <a:avLst/>
            <a:gdLst/>
            <a:ahLst/>
            <a:cxnLst/>
            <a:rect l="l" t="t" r="r" b="b"/>
            <a:pathLst>
              <a:path w="317500">
                <a:moveTo>
                  <a:pt x="0" y="0"/>
                </a:moveTo>
                <a:lnTo>
                  <a:pt x="317500" y="0"/>
                </a:lnTo>
              </a:path>
            </a:pathLst>
          </a:custGeom>
          <a:ln w="50800">
            <a:solidFill>
              <a:srgbClr val="002050"/>
            </a:solidFill>
          </a:ln>
        </p:spPr>
        <p:txBody>
          <a:bodyPr wrap="square" lIns="0" tIns="0" rIns="0" bIns="0" rtlCol="0"/>
          <a:lstStyle/>
          <a:p>
            <a:endParaRPr sz="1764"/>
          </a:p>
        </p:txBody>
      </p:sp>
      <p:sp>
        <p:nvSpPr>
          <p:cNvPr id="31" name="object 31"/>
          <p:cNvSpPr/>
          <p:nvPr/>
        </p:nvSpPr>
        <p:spPr>
          <a:xfrm>
            <a:off x="10632735" y="6316579"/>
            <a:ext cx="311162" cy="0"/>
          </a:xfrm>
          <a:custGeom>
            <a:avLst/>
            <a:gdLst/>
            <a:ahLst/>
            <a:cxnLst/>
            <a:rect l="l" t="t" r="r" b="b"/>
            <a:pathLst>
              <a:path w="317500">
                <a:moveTo>
                  <a:pt x="0" y="0"/>
                </a:moveTo>
                <a:lnTo>
                  <a:pt x="317500" y="0"/>
                </a:lnTo>
              </a:path>
            </a:pathLst>
          </a:custGeom>
          <a:ln w="63500">
            <a:solidFill>
              <a:srgbClr val="002050"/>
            </a:solidFill>
          </a:ln>
        </p:spPr>
        <p:txBody>
          <a:bodyPr wrap="square" lIns="0" tIns="0" rIns="0" bIns="0" rtlCol="0"/>
          <a:lstStyle/>
          <a:p>
            <a:endParaRPr sz="1764"/>
          </a:p>
        </p:txBody>
      </p:sp>
      <p:sp>
        <p:nvSpPr>
          <p:cNvPr id="32" name="object 32"/>
          <p:cNvSpPr/>
          <p:nvPr/>
        </p:nvSpPr>
        <p:spPr>
          <a:xfrm>
            <a:off x="10869218" y="6086319"/>
            <a:ext cx="49786" cy="49786"/>
          </a:xfrm>
          <a:custGeom>
            <a:avLst/>
            <a:gdLst/>
            <a:ahLst/>
            <a:cxnLst/>
            <a:rect l="l" t="t" r="r" b="b"/>
            <a:pathLst>
              <a:path w="50800" h="50800">
                <a:moveTo>
                  <a:pt x="0" y="0"/>
                </a:moveTo>
                <a:lnTo>
                  <a:pt x="50800" y="0"/>
                </a:lnTo>
                <a:lnTo>
                  <a:pt x="50800" y="50800"/>
                </a:lnTo>
                <a:lnTo>
                  <a:pt x="0" y="50800"/>
                </a:lnTo>
                <a:lnTo>
                  <a:pt x="0" y="0"/>
                </a:lnTo>
                <a:close/>
              </a:path>
            </a:pathLst>
          </a:custGeom>
          <a:solidFill>
            <a:srgbClr val="969696"/>
          </a:solidFill>
        </p:spPr>
        <p:txBody>
          <a:bodyPr wrap="square" lIns="0" tIns="0" rIns="0" bIns="0" rtlCol="0"/>
          <a:lstStyle/>
          <a:p>
            <a:endParaRPr sz="1764"/>
          </a:p>
        </p:txBody>
      </p:sp>
      <p:sp>
        <p:nvSpPr>
          <p:cNvPr id="33" name="object 33"/>
          <p:cNvSpPr/>
          <p:nvPr/>
        </p:nvSpPr>
        <p:spPr>
          <a:xfrm>
            <a:off x="10806985" y="6086319"/>
            <a:ext cx="49786" cy="49786"/>
          </a:xfrm>
          <a:custGeom>
            <a:avLst/>
            <a:gdLst/>
            <a:ahLst/>
            <a:cxnLst/>
            <a:rect l="l" t="t" r="r" b="b"/>
            <a:pathLst>
              <a:path w="50800" h="50800">
                <a:moveTo>
                  <a:pt x="0" y="0"/>
                </a:moveTo>
                <a:lnTo>
                  <a:pt x="50800" y="0"/>
                </a:lnTo>
                <a:lnTo>
                  <a:pt x="50800" y="50800"/>
                </a:lnTo>
                <a:lnTo>
                  <a:pt x="0" y="50800"/>
                </a:lnTo>
                <a:lnTo>
                  <a:pt x="0" y="0"/>
                </a:lnTo>
                <a:close/>
              </a:path>
            </a:pathLst>
          </a:custGeom>
          <a:solidFill>
            <a:srgbClr val="969696"/>
          </a:solidFill>
        </p:spPr>
        <p:txBody>
          <a:bodyPr wrap="square" lIns="0" tIns="0" rIns="0" bIns="0" rtlCol="0"/>
          <a:lstStyle/>
          <a:p>
            <a:endParaRPr sz="1764"/>
          </a:p>
        </p:txBody>
      </p:sp>
      <p:sp>
        <p:nvSpPr>
          <p:cNvPr id="34" name="object 34"/>
          <p:cNvSpPr/>
          <p:nvPr/>
        </p:nvSpPr>
        <p:spPr>
          <a:xfrm>
            <a:off x="10956343" y="6820661"/>
            <a:ext cx="149358" cy="0"/>
          </a:xfrm>
          <a:custGeom>
            <a:avLst/>
            <a:gdLst/>
            <a:ahLst/>
            <a:cxnLst/>
            <a:rect l="l" t="t" r="r" b="b"/>
            <a:pathLst>
              <a:path w="152400">
                <a:moveTo>
                  <a:pt x="0" y="0"/>
                </a:moveTo>
                <a:lnTo>
                  <a:pt x="152400" y="0"/>
                </a:lnTo>
              </a:path>
            </a:pathLst>
          </a:custGeom>
          <a:ln w="25400">
            <a:solidFill>
              <a:srgbClr val="7FBA00"/>
            </a:solidFill>
          </a:ln>
        </p:spPr>
        <p:txBody>
          <a:bodyPr wrap="square" lIns="0" tIns="0" rIns="0" bIns="0" rtlCol="0"/>
          <a:lstStyle/>
          <a:p>
            <a:endParaRPr sz="1764"/>
          </a:p>
        </p:txBody>
      </p:sp>
      <p:sp>
        <p:nvSpPr>
          <p:cNvPr id="35" name="object 35"/>
          <p:cNvSpPr/>
          <p:nvPr/>
        </p:nvSpPr>
        <p:spPr>
          <a:xfrm>
            <a:off x="10458485" y="6820661"/>
            <a:ext cx="224036" cy="0"/>
          </a:xfrm>
          <a:custGeom>
            <a:avLst/>
            <a:gdLst/>
            <a:ahLst/>
            <a:cxnLst/>
            <a:rect l="l" t="t" r="r" b="b"/>
            <a:pathLst>
              <a:path w="228600">
                <a:moveTo>
                  <a:pt x="0" y="0"/>
                </a:moveTo>
                <a:lnTo>
                  <a:pt x="228600" y="0"/>
                </a:lnTo>
              </a:path>
            </a:pathLst>
          </a:custGeom>
          <a:ln w="25400">
            <a:solidFill>
              <a:srgbClr val="7FBA00"/>
            </a:solidFill>
          </a:ln>
        </p:spPr>
        <p:txBody>
          <a:bodyPr wrap="square" lIns="0" tIns="0" rIns="0" bIns="0" rtlCol="0"/>
          <a:lstStyle/>
          <a:p>
            <a:endParaRPr sz="1764"/>
          </a:p>
        </p:txBody>
      </p:sp>
      <p:sp>
        <p:nvSpPr>
          <p:cNvPr id="36" name="object 36"/>
          <p:cNvSpPr/>
          <p:nvPr/>
        </p:nvSpPr>
        <p:spPr>
          <a:xfrm>
            <a:off x="3457" y="6135324"/>
            <a:ext cx="5974301" cy="723139"/>
          </a:xfrm>
          <a:custGeom>
            <a:avLst/>
            <a:gdLst/>
            <a:ahLst/>
            <a:cxnLst/>
            <a:rect l="l" t="t" r="r" b="b"/>
            <a:pathLst>
              <a:path w="6096000" h="737870">
                <a:moveTo>
                  <a:pt x="2844080" y="0"/>
                </a:moveTo>
                <a:lnTo>
                  <a:pt x="2792905" y="222"/>
                </a:lnTo>
                <a:lnTo>
                  <a:pt x="2639436" y="2759"/>
                </a:lnTo>
                <a:lnTo>
                  <a:pt x="2486152" y="8100"/>
                </a:lnTo>
                <a:lnTo>
                  <a:pt x="2333191" y="16243"/>
                </a:lnTo>
                <a:lnTo>
                  <a:pt x="2180693" y="27188"/>
                </a:lnTo>
                <a:lnTo>
                  <a:pt x="2028794" y="40936"/>
                </a:lnTo>
                <a:lnTo>
                  <a:pt x="1877633" y="57486"/>
                </a:lnTo>
                <a:lnTo>
                  <a:pt x="1727348" y="76838"/>
                </a:lnTo>
                <a:lnTo>
                  <a:pt x="1578076" y="98992"/>
                </a:lnTo>
                <a:lnTo>
                  <a:pt x="1479192" y="115317"/>
                </a:lnTo>
                <a:lnTo>
                  <a:pt x="1380861" y="132887"/>
                </a:lnTo>
                <a:lnTo>
                  <a:pt x="1283124" y="151702"/>
                </a:lnTo>
                <a:lnTo>
                  <a:pt x="1186021" y="171762"/>
                </a:lnTo>
                <a:lnTo>
                  <a:pt x="1089593" y="193066"/>
                </a:lnTo>
                <a:lnTo>
                  <a:pt x="993881" y="215615"/>
                </a:lnTo>
                <a:lnTo>
                  <a:pt x="898926" y="239409"/>
                </a:lnTo>
                <a:lnTo>
                  <a:pt x="804769" y="264447"/>
                </a:lnTo>
                <a:lnTo>
                  <a:pt x="711451" y="290730"/>
                </a:lnTo>
                <a:lnTo>
                  <a:pt x="619012" y="318257"/>
                </a:lnTo>
                <a:lnTo>
                  <a:pt x="527493" y="347028"/>
                </a:lnTo>
                <a:lnTo>
                  <a:pt x="436936" y="377043"/>
                </a:lnTo>
                <a:lnTo>
                  <a:pt x="347381" y="408303"/>
                </a:lnTo>
                <a:lnTo>
                  <a:pt x="258869" y="440806"/>
                </a:lnTo>
                <a:lnTo>
                  <a:pt x="171441" y="474554"/>
                </a:lnTo>
                <a:lnTo>
                  <a:pt x="85137" y="509545"/>
                </a:lnTo>
                <a:lnTo>
                  <a:pt x="42420" y="527508"/>
                </a:lnTo>
                <a:lnTo>
                  <a:pt x="0" y="545781"/>
                </a:lnTo>
                <a:lnTo>
                  <a:pt x="0" y="737396"/>
                </a:lnTo>
                <a:lnTo>
                  <a:pt x="6096000" y="737396"/>
                </a:lnTo>
                <a:lnTo>
                  <a:pt x="6056794" y="716104"/>
                </a:lnTo>
                <a:lnTo>
                  <a:pt x="6017242" y="695124"/>
                </a:lnTo>
                <a:lnTo>
                  <a:pt x="5977348" y="674456"/>
                </a:lnTo>
                <a:lnTo>
                  <a:pt x="5937116" y="654100"/>
                </a:lnTo>
                <a:lnTo>
                  <a:pt x="5896553" y="634056"/>
                </a:lnTo>
                <a:lnTo>
                  <a:pt x="5855663" y="614324"/>
                </a:lnTo>
                <a:lnTo>
                  <a:pt x="5814452" y="594905"/>
                </a:lnTo>
                <a:lnTo>
                  <a:pt x="5772924" y="575797"/>
                </a:lnTo>
                <a:lnTo>
                  <a:pt x="5731084" y="557002"/>
                </a:lnTo>
                <a:lnTo>
                  <a:pt x="5688939" y="538518"/>
                </a:lnTo>
                <a:lnTo>
                  <a:pt x="5646492" y="520347"/>
                </a:lnTo>
                <a:lnTo>
                  <a:pt x="5603749" y="502488"/>
                </a:lnTo>
                <a:lnTo>
                  <a:pt x="5517395" y="467705"/>
                </a:lnTo>
                <a:lnTo>
                  <a:pt x="5429919" y="434171"/>
                </a:lnTo>
                <a:lnTo>
                  <a:pt x="5341360" y="401884"/>
                </a:lnTo>
                <a:lnTo>
                  <a:pt x="5251760" y="370845"/>
                </a:lnTo>
                <a:lnTo>
                  <a:pt x="5161160" y="341054"/>
                </a:lnTo>
                <a:lnTo>
                  <a:pt x="5069600" y="312511"/>
                </a:lnTo>
                <a:lnTo>
                  <a:pt x="4977122" y="285216"/>
                </a:lnTo>
                <a:lnTo>
                  <a:pt x="4883766" y="259168"/>
                </a:lnTo>
                <a:lnTo>
                  <a:pt x="4789573" y="234368"/>
                </a:lnTo>
                <a:lnTo>
                  <a:pt x="4694584" y="210815"/>
                </a:lnTo>
                <a:lnTo>
                  <a:pt x="4598840" y="188509"/>
                </a:lnTo>
                <a:lnTo>
                  <a:pt x="4502382" y="167451"/>
                </a:lnTo>
                <a:lnTo>
                  <a:pt x="4405250" y="147640"/>
                </a:lnTo>
                <a:lnTo>
                  <a:pt x="4307486" y="129076"/>
                </a:lnTo>
                <a:lnTo>
                  <a:pt x="4209130" y="111759"/>
                </a:lnTo>
                <a:lnTo>
                  <a:pt x="4110223" y="95689"/>
                </a:lnTo>
                <a:lnTo>
                  <a:pt x="3960920" y="73922"/>
                </a:lnTo>
                <a:lnTo>
                  <a:pt x="3810607" y="54961"/>
                </a:lnTo>
                <a:lnTo>
                  <a:pt x="3659422" y="38804"/>
                </a:lnTo>
                <a:lnTo>
                  <a:pt x="3507504" y="25453"/>
                </a:lnTo>
                <a:lnTo>
                  <a:pt x="3354990" y="14905"/>
                </a:lnTo>
                <a:lnTo>
                  <a:pt x="3202019" y="7162"/>
                </a:lnTo>
                <a:lnTo>
                  <a:pt x="3048727" y="2223"/>
                </a:lnTo>
                <a:lnTo>
                  <a:pt x="2895254" y="88"/>
                </a:lnTo>
                <a:lnTo>
                  <a:pt x="2844080" y="0"/>
                </a:lnTo>
                <a:close/>
              </a:path>
            </a:pathLst>
          </a:custGeom>
          <a:solidFill>
            <a:srgbClr val="7FBA00"/>
          </a:solidFill>
        </p:spPr>
        <p:txBody>
          <a:bodyPr wrap="square" lIns="0" tIns="0" rIns="0" bIns="0" rtlCol="0"/>
          <a:lstStyle/>
          <a:p>
            <a:endParaRPr sz="1764"/>
          </a:p>
        </p:txBody>
      </p:sp>
      <p:sp>
        <p:nvSpPr>
          <p:cNvPr id="37" name="object 37"/>
          <p:cNvSpPr/>
          <p:nvPr/>
        </p:nvSpPr>
        <p:spPr>
          <a:xfrm>
            <a:off x="8591515" y="5874729"/>
            <a:ext cx="236483" cy="149358"/>
          </a:xfrm>
          <a:prstGeom prst="rect">
            <a:avLst/>
          </a:prstGeom>
          <a:blipFill>
            <a:blip r:embed="rId5"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2618084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3"/>
          <p:cNvSpPr txBox="1"/>
          <p:nvPr/>
        </p:nvSpPr>
        <p:spPr>
          <a:xfrm>
            <a:off x="478070" y="822174"/>
            <a:ext cx="9232265" cy="948978"/>
          </a:xfrm>
          <a:prstGeom prst="rect">
            <a:avLst/>
          </a:prstGeom>
        </p:spPr>
        <p:txBody>
          <a:bodyPr vert="horz" wrap="square" lIns="0" tIns="114300" rIns="0" bIns="0" rtlCol="0">
            <a:spAutoFit/>
          </a:bodyPr>
          <a:lstStyle/>
          <a:p>
            <a:pPr marL="172720" marR="5715" indent="-160655">
              <a:lnSpc>
                <a:spcPts val="6500"/>
              </a:lnSpc>
              <a:spcBef>
                <a:spcPts val="900"/>
              </a:spcBef>
            </a:pPr>
            <a:r>
              <a:rPr sz="6000" spc="-105" dirty="0">
                <a:solidFill>
                  <a:schemeClr val="tx2"/>
                </a:solidFill>
                <a:latin typeface="Calibri"/>
                <a:cs typeface="Calibri"/>
              </a:rPr>
              <a:t>Getting </a:t>
            </a:r>
            <a:r>
              <a:rPr sz="6000" spc="-110" dirty="0">
                <a:solidFill>
                  <a:schemeClr val="tx2"/>
                </a:solidFill>
                <a:latin typeface="Calibri"/>
                <a:cs typeface="Calibri"/>
              </a:rPr>
              <a:t>Started </a:t>
            </a:r>
            <a:r>
              <a:rPr sz="6000" spc="-80" dirty="0">
                <a:solidFill>
                  <a:schemeClr val="tx2"/>
                </a:solidFill>
                <a:latin typeface="Calibri"/>
                <a:cs typeface="Calibri"/>
              </a:rPr>
              <a:t>with </a:t>
            </a:r>
            <a:r>
              <a:rPr sz="6000" spc="-100" dirty="0">
                <a:solidFill>
                  <a:schemeClr val="tx2"/>
                </a:solidFill>
                <a:latin typeface="Calibri"/>
                <a:cs typeface="Calibri"/>
              </a:rPr>
              <a:t>Office</a:t>
            </a:r>
            <a:r>
              <a:rPr sz="6000" spc="-565" dirty="0">
                <a:solidFill>
                  <a:schemeClr val="tx2"/>
                </a:solidFill>
                <a:latin typeface="Calibri"/>
                <a:cs typeface="Calibri"/>
              </a:rPr>
              <a:t> </a:t>
            </a:r>
            <a:r>
              <a:rPr sz="6000" spc="-110" dirty="0">
                <a:solidFill>
                  <a:schemeClr val="tx2"/>
                </a:solidFill>
                <a:latin typeface="Calibri"/>
                <a:cs typeface="Calibri"/>
              </a:rPr>
              <a:t>365  </a:t>
            </a:r>
            <a:endParaRPr sz="6000" dirty="0">
              <a:solidFill>
                <a:schemeClr val="tx2"/>
              </a:solidFill>
              <a:latin typeface="Calibri"/>
              <a:cs typeface="Calibri"/>
            </a:endParaRPr>
          </a:p>
        </p:txBody>
      </p:sp>
      <p:sp>
        <p:nvSpPr>
          <p:cNvPr id="7" name="object 74"/>
          <p:cNvSpPr txBox="1"/>
          <p:nvPr/>
        </p:nvSpPr>
        <p:spPr>
          <a:xfrm>
            <a:off x="486696" y="4037182"/>
            <a:ext cx="3139154" cy="351378"/>
          </a:xfrm>
          <a:prstGeom prst="rect">
            <a:avLst/>
          </a:prstGeom>
        </p:spPr>
        <p:txBody>
          <a:bodyPr vert="horz" wrap="square" lIns="0" tIns="12700" rIns="0" bIns="0" rtlCol="0">
            <a:spAutoFit/>
          </a:bodyPr>
          <a:lstStyle/>
          <a:p>
            <a:pPr marL="12700">
              <a:lnSpc>
                <a:spcPct val="100000"/>
              </a:lnSpc>
              <a:spcBef>
                <a:spcPts val="100"/>
              </a:spcBef>
            </a:pPr>
            <a:r>
              <a:rPr lang="en-US" sz="2200" spc="-5" dirty="0" smtClean="0">
                <a:solidFill>
                  <a:schemeClr val="tx2"/>
                </a:solidFill>
                <a:latin typeface="Calibri"/>
                <a:cs typeface="Calibri"/>
              </a:rPr>
              <a:t>Ashok Kumar Jayabalan</a:t>
            </a:r>
            <a:endParaRPr sz="2200" dirty="0">
              <a:solidFill>
                <a:schemeClr val="tx2"/>
              </a:solidFill>
              <a:latin typeface="Calibri"/>
              <a:cs typeface="Calibri"/>
            </a:endParaRPr>
          </a:p>
        </p:txBody>
      </p:sp>
    </p:spTree>
    <p:extLst>
      <p:ext uri="{BB962C8B-B14F-4D97-AF65-F5344CB8AC3E}">
        <p14:creationId xmlns:p14="http://schemas.microsoft.com/office/powerpoint/2010/main" val="28999257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58" y="0"/>
            <a:ext cx="12185085" cy="6858000"/>
          </a:xfrm>
          <a:custGeom>
            <a:avLst/>
            <a:gdLst/>
            <a:ahLst/>
            <a:cxnLst/>
            <a:rect l="l" t="t" r="r" b="b"/>
            <a:pathLst>
              <a:path w="12433300" h="6997700">
                <a:moveTo>
                  <a:pt x="0" y="0"/>
                </a:moveTo>
                <a:lnTo>
                  <a:pt x="12433300" y="0"/>
                </a:lnTo>
                <a:lnTo>
                  <a:pt x="12433300" y="6997700"/>
                </a:lnTo>
                <a:lnTo>
                  <a:pt x="0" y="6997700"/>
                </a:lnTo>
                <a:lnTo>
                  <a:pt x="0" y="0"/>
                </a:lnTo>
                <a:close/>
              </a:path>
            </a:pathLst>
          </a:custGeom>
          <a:noFill/>
        </p:spPr>
        <p:txBody>
          <a:bodyPr wrap="square" lIns="0" tIns="0" rIns="0" bIns="0" rtlCol="0"/>
          <a:lstStyle/>
          <a:p>
            <a:endParaRPr sz="1764"/>
          </a:p>
        </p:txBody>
      </p:sp>
      <p:sp>
        <p:nvSpPr>
          <p:cNvPr id="3" name="object 3"/>
          <p:cNvSpPr txBox="1"/>
          <p:nvPr/>
        </p:nvSpPr>
        <p:spPr>
          <a:xfrm>
            <a:off x="564549" y="2040073"/>
            <a:ext cx="9732510" cy="921038"/>
          </a:xfrm>
          <a:prstGeom prst="rect">
            <a:avLst/>
          </a:prstGeom>
        </p:spPr>
        <p:txBody>
          <a:bodyPr vert="horz" wrap="square" lIns="0" tIns="12446" rIns="0" bIns="0" rtlCol="0">
            <a:spAutoFit/>
          </a:bodyPr>
          <a:lstStyle/>
          <a:p>
            <a:pPr marL="12446">
              <a:spcBef>
                <a:spcPts val="98"/>
              </a:spcBef>
            </a:pPr>
            <a:r>
              <a:rPr sz="5880" spc="-108" dirty="0">
                <a:solidFill>
                  <a:srgbClr val="FFFFFF"/>
                </a:solidFill>
                <a:latin typeface="Calibri"/>
                <a:cs typeface="Calibri"/>
              </a:rPr>
              <a:t>Provisioning </a:t>
            </a:r>
            <a:r>
              <a:rPr sz="5880" spc="-49" dirty="0">
                <a:solidFill>
                  <a:srgbClr val="FFFFFF"/>
                </a:solidFill>
                <a:latin typeface="Calibri"/>
                <a:cs typeface="Calibri"/>
              </a:rPr>
              <a:t>an </a:t>
            </a:r>
            <a:r>
              <a:rPr sz="5880" spc="-98" dirty="0">
                <a:solidFill>
                  <a:srgbClr val="FFFFFF"/>
                </a:solidFill>
                <a:latin typeface="Calibri"/>
                <a:cs typeface="Calibri"/>
              </a:rPr>
              <a:t>Office </a:t>
            </a:r>
            <a:r>
              <a:rPr sz="5880" spc="-74" dirty="0">
                <a:solidFill>
                  <a:srgbClr val="FFFFFF"/>
                </a:solidFill>
                <a:latin typeface="Calibri"/>
                <a:cs typeface="Calibri"/>
              </a:rPr>
              <a:t>365</a:t>
            </a:r>
            <a:r>
              <a:rPr sz="5880" spc="-603" dirty="0">
                <a:solidFill>
                  <a:srgbClr val="FFFFFF"/>
                </a:solidFill>
                <a:latin typeface="Calibri"/>
                <a:cs typeface="Calibri"/>
              </a:rPr>
              <a:t> </a:t>
            </a:r>
            <a:r>
              <a:rPr sz="5880" spc="-181" dirty="0">
                <a:solidFill>
                  <a:srgbClr val="FFFFFF"/>
                </a:solidFill>
                <a:latin typeface="Calibri"/>
                <a:cs typeface="Calibri"/>
              </a:rPr>
              <a:t>Tenant</a:t>
            </a:r>
            <a:endParaRPr sz="5880">
              <a:latin typeface="Calibri"/>
              <a:cs typeface="Calibri"/>
            </a:endParaRPr>
          </a:p>
        </p:txBody>
      </p:sp>
      <p:sp>
        <p:nvSpPr>
          <p:cNvPr id="4" name="object 4"/>
          <p:cNvSpPr txBox="1"/>
          <p:nvPr/>
        </p:nvSpPr>
        <p:spPr>
          <a:xfrm>
            <a:off x="582470" y="3956585"/>
            <a:ext cx="5624556" cy="344325"/>
          </a:xfrm>
          <a:prstGeom prst="rect">
            <a:avLst/>
          </a:prstGeom>
        </p:spPr>
        <p:txBody>
          <a:bodyPr vert="horz" wrap="square" lIns="0" tIns="12446" rIns="0" bIns="0" rtlCol="0">
            <a:spAutoFit/>
          </a:bodyPr>
          <a:lstStyle/>
          <a:p>
            <a:pPr marL="12446">
              <a:spcBef>
                <a:spcPts val="98"/>
              </a:spcBef>
            </a:pPr>
            <a:r>
              <a:rPr sz="2156" spc="-10" dirty="0">
                <a:solidFill>
                  <a:srgbClr val="FFFFFF"/>
                </a:solidFill>
                <a:latin typeface="Calibri"/>
                <a:cs typeface="Calibri"/>
                <a:hlinkClick r:id="rId2"/>
              </a:rPr>
              <a:t>http://go.microsoft.com/fwlink/p/?LinkID=403802</a:t>
            </a:r>
            <a:endParaRPr sz="2156">
              <a:latin typeface="Calibri"/>
              <a:cs typeface="Calibri"/>
            </a:endParaRPr>
          </a:p>
        </p:txBody>
      </p:sp>
    </p:spTree>
    <p:extLst>
      <p:ext uri="{BB962C8B-B14F-4D97-AF65-F5344CB8AC3E}">
        <p14:creationId xmlns:p14="http://schemas.microsoft.com/office/powerpoint/2010/main" val="840381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1448" y="491705"/>
            <a:ext cx="8252037" cy="6012611"/>
          </a:xfrm>
          <a:prstGeom prst="rect">
            <a:avLst/>
          </a:prstGeom>
          <a:blipFill>
            <a:blip r:embed="rId2" cstate="print"/>
            <a:stretch>
              <a:fillRect/>
            </a:stretch>
          </a:blipFill>
        </p:spPr>
        <p:txBody>
          <a:bodyPr wrap="square" lIns="0" tIns="0" rIns="0" bIns="0" rtlCol="0"/>
          <a:lstStyle/>
          <a:p>
            <a:endParaRPr sz="1764"/>
          </a:p>
        </p:txBody>
      </p:sp>
      <p:sp>
        <p:nvSpPr>
          <p:cNvPr id="3" name="object 3"/>
          <p:cNvSpPr/>
          <p:nvPr/>
        </p:nvSpPr>
        <p:spPr>
          <a:xfrm>
            <a:off x="2791010" y="1777041"/>
            <a:ext cx="9268718" cy="4520242"/>
          </a:xfrm>
          <a:prstGeom prst="rect">
            <a:avLst/>
          </a:prstGeom>
          <a:blipFill>
            <a:blip r:embed="rId3"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553053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503987" y="5936962"/>
            <a:ext cx="684555" cy="871252"/>
          </a:xfrm>
          <a:custGeom>
            <a:avLst/>
            <a:gdLst/>
            <a:ahLst/>
            <a:cxnLst/>
            <a:rect l="l" t="t" r="r" b="b"/>
            <a:pathLst>
              <a:path w="698500" h="889000">
                <a:moveTo>
                  <a:pt x="698500" y="0"/>
                </a:moveTo>
                <a:lnTo>
                  <a:pt x="0" y="0"/>
                </a:lnTo>
                <a:lnTo>
                  <a:pt x="0" y="889000"/>
                </a:lnTo>
                <a:lnTo>
                  <a:pt x="698500" y="889000"/>
                </a:lnTo>
                <a:lnTo>
                  <a:pt x="698500" y="0"/>
                </a:lnTo>
                <a:close/>
              </a:path>
            </a:pathLst>
          </a:custGeom>
          <a:solidFill>
            <a:srgbClr val="005695"/>
          </a:solidFill>
        </p:spPr>
        <p:txBody>
          <a:bodyPr wrap="square" lIns="0" tIns="0" rIns="0" bIns="0" rtlCol="0"/>
          <a:lstStyle/>
          <a:p>
            <a:endParaRPr sz="1764"/>
          </a:p>
        </p:txBody>
      </p:sp>
      <p:sp>
        <p:nvSpPr>
          <p:cNvPr id="3" name="object 3"/>
          <p:cNvSpPr/>
          <p:nvPr/>
        </p:nvSpPr>
        <p:spPr>
          <a:xfrm>
            <a:off x="11454202" y="5912069"/>
            <a:ext cx="734341" cy="0"/>
          </a:xfrm>
          <a:custGeom>
            <a:avLst/>
            <a:gdLst/>
            <a:ahLst/>
            <a:cxnLst/>
            <a:rect l="l" t="t" r="r" b="b"/>
            <a:pathLst>
              <a:path w="749300">
                <a:moveTo>
                  <a:pt x="0" y="0"/>
                </a:moveTo>
                <a:lnTo>
                  <a:pt x="749300" y="0"/>
                </a:lnTo>
              </a:path>
            </a:pathLst>
          </a:custGeom>
          <a:ln w="50800">
            <a:solidFill>
              <a:srgbClr val="003963"/>
            </a:solidFill>
          </a:ln>
        </p:spPr>
        <p:txBody>
          <a:bodyPr wrap="square" lIns="0" tIns="0" rIns="0" bIns="0" rtlCol="0"/>
          <a:lstStyle/>
          <a:p>
            <a:endParaRPr sz="1764"/>
          </a:p>
        </p:txBody>
      </p:sp>
      <p:sp>
        <p:nvSpPr>
          <p:cNvPr id="4" name="object 4"/>
          <p:cNvSpPr/>
          <p:nvPr/>
        </p:nvSpPr>
        <p:spPr>
          <a:xfrm>
            <a:off x="12039185" y="6024087"/>
            <a:ext cx="99572" cy="87125"/>
          </a:xfrm>
          <a:custGeom>
            <a:avLst/>
            <a:gdLst/>
            <a:ahLst/>
            <a:cxnLst/>
            <a:rect l="l" t="t" r="r" b="b"/>
            <a:pathLst>
              <a:path w="101600" h="88900">
                <a:moveTo>
                  <a:pt x="101600" y="0"/>
                </a:moveTo>
                <a:lnTo>
                  <a:pt x="0" y="0"/>
                </a:lnTo>
                <a:lnTo>
                  <a:pt x="0" y="88900"/>
                </a:lnTo>
                <a:lnTo>
                  <a:pt x="101600" y="88900"/>
                </a:lnTo>
                <a:lnTo>
                  <a:pt x="101600" y="0"/>
                </a:lnTo>
                <a:close/>
              </a:path>
            </a:pathLst>
          </a:custGeom>
          <a:solidFill>
            <a:srgbClr val="969696"/>
          </a:solidFill>
        </p:spPr>
        <p:txBody>
          <a:bodyPr wrap="square" lIns="0" tIns="0" rIns="0" bIns="0" rtlCol="0"/>
          <a:lstStyle/>
          <a:p>
            <a:endParaRPr sz="1764"/>
          </a:p>
        </p:txBody>
      </p:sp>
      <p:sp>
        <p:nvSpPr>
          <p:cNvPr id="5" name="object 5"/>
          <p:cNvSpPr/>
          <p:nvPr/>
        </p:nvSpPr>
        <p:spPr>
          <a:xfrm>
            <a:off x="12039185" y="6024087"/>
            <a:ext cx="99572" cy="37339"/>
          </a:xfrm>
          <a:custGeom>
            <a:avLst/>
            <a:gdLst/>
            <a:ahLst/>
            <a:cxnLst/>
            <a:rect l="l" t="t" r="r" b="b"/>
            <a:pathLst>
              <a:path w="101600" h="38100">
                <a:moveTo>
                  <a:pt x="0" y="38100"/>
                </a:moveTo>
                <a:lnTo>
                  <a:pt x="101600" y="38100"/>
                </a:lnTo>
                <a:lnTo>
                  <a:pt x="101600" y="0"/>
                </a:lnTo>
                <a:lnTo>
                  <a:pt x="0" y="0"/>
                </a:lnTo>
                <a:lnTo>
                  <a:pt x="0" y="38100"/>
                </a:lnTo>
                <a:close/>
              </a:path>
            </a:pathLst>
          </a:custGeom>
          <a:solidFill>
            <a:srgbClr val="003963"/>
          </a:solidFill>
        </p:spPr>
        <p:txBody>
          <a:bodyPr wrap="square" lIns="0" tIns="0" rIns="0" bIns="0" rtlCol="0"/>
          <a:lstStyle/>
          <a:p>
            <a:endParaRPr sz="1764"/>
          </a:p>
        </p:txBody>
      </p:sp>
      <p:sp>
        <p:nvSpPr>
          <p:cNvPr id="6" name="object 6"/>
          <p:cNvSpPr/>
          <p:nvPr/>
        </p:nvSpPr>
        <p:spPr>
          <a:xfrm>
            <a:off x="11889828" y="6024087"/>
            <a:ext cx="87125" cy="87125"/>
          </a:xfrm>
          <a:custGeom>
            <a:avLst/>
            <a:gdLst/>
            <a:ahLst/>
            <a:cxnLst/>
            <a:rect l="l" t="t" r="r" b="b"/>
            <a:pathLst>
              <a:path w="88900" h="88900">
                <a:moveTo>
                  <a:pt x="88900" y="0"/>
                </a:moveTo>
                <a:lnTo>
                  <a:pt x="0" y="0"/>
                </a:lnTo>
                <a:lnTo>
                  <a:pt x="0" y="88900"/>
                </a:lnTo>
                <a:lnTo>
                  <a:pt x="88900" y="88900"/>
                </a:lnTo>
                <a:lnTo>
                  <a:pt x="88900" y="0"/>
                </a:lnTo>
                <a:close/>
              </a:path>
            </a:pathLst>
          </a:custGeom>
          <a:solidFill>
            <a:srgbClr val="003963"/>
          </a:solidFill>
        </p:spPr>
        <p:txBody>
          <a:bodyPr wrap="square" lIns="0" tIns="0" rIns="0" bIns="0" rtlCol="0"/>
          <a:lstStyle/>
          <a:p>
            <a:endParaRPr sz="1764"/>
          </a:p>
        </p:txBody>
      </p:sp>
      <p:sp>
        <p:nvSpPr>
          <p:cNvPr id="7" name="object 7"/>
          <p:cNvSpPr/>
          <p:nvPr/>
        </p:nvSpPr>
        <p:spPr>
          <a:xfrm>
            <a:off x="11728024" y="6024087"/>
            <a:ext cx="87125" cy="87125"/>
          </a:xfrm>
          <a:custGeom>
            <a:avLst/>
            <a:gdLst/>
            <a:ahLst/>
            <a:cxnLst/>
            <a:rect l="l" t="t" r="r" b="b"/>
            <a:pathLst>
              <a:path w="88900" h="88900">
                <a:moveTo>
                  <a:pt x="88900" y="0"/>
                </a:moveTo>
                <a:lnTo>
                  <a:pt x="0" y="0"/>
                </a:lnTo>
                <a:lnTo>
                  <a:pt x="0" y="88900"/>
                </a:lnTo>
                <a:lnTo>
                  <a:pt x="88900" y="88900"/>
                </a:lnTo>
                <a:lnTo>
                  <a:pt x="88900" y="0"/>
                </a:lnTo>
                <a:close/>
              </a:path>
            </a:pathLst>
          </a:custGeom>
          <a:solidFill>
            <a:srgbClr val="D2D2D2"/>
          </a:solidFill>
        </p:spPr>
        <p:txBody>
          <a:bodyPr wrap="square" lIns="0" tIns="0" rIns="0" bIns="0" rtlCol="0"/>
          <a:lstStyle/>
          <a:p>
            <a:endParaRPr sz="1764"/>
          </a:p>
        </p:txBody>
      </p:sp>
      <p:sp>
        <p:nvSpPr>
          <p:cNvPr id="8" name="object 8"/>
          <p:cNvSpPr/>
          <p:nvPr/>
        </p:nvSpPr>
        <p:spPr>
          <a:xfrm>
            <a:off x="11889828" y="6633964"/>
            <a:ext cx="87125" cy="174250"/>
          </a:xfrm>
          <a:custGeom>
            <a:avLst/>
            <a:gdLst/>
            <a:ahLst/>
            <a:cxnLst/>
            <a:rect l="l" t="t" r="r" b="b"/>
            <a:pathLst>
              <a:path w="88900" h="177800">
                <a:moveTo>
                  <a:pt x="88900" y="0"/>
                </a:moveTo>
                <a:lnTo>
                  <a:pt x="0" y="0"/>
                </a:lnTo>
                <a:lnTo>
                  <a:pt x="0" y="177800"/>
                </a:lnTo>
                <a:lnTo>
                  <a:pt x="88900" y="177800"/>
                </a:lnTo>
                <a:lnTo>
                  <a:pt x="88900" y="0"/>
                </a:lnTo>
                <a:close/>
              </a:path>
            </a:pathLst>
          </a:custGeom>
          <a:solidFill>
            <a:srgbClr val="003963"/>
          </a:solidFill>
        </p:spPr>
        <p:txBody>
          <a:bodyPr wrap="square" lIns="0" tIns="0" rIns="0" bIns="0" rtlCol="0"/>
          <a:lstStyle/>
          <a:p>
            <a:endParaRPr sz="1764"/>
          </a:p>
        </p:txBody>
      </p:sp>
      <p:sp>
        <p:nvSpPr>
          <p:cNvPr id="9" name="object 9"/>
          <p:cNvSpPr/>
          <p:nvPr/>
        </p:nvSpPr>
        <p:spPr>
          <a:xfrm>
            <a:off x="11728024" y="6633964"/>
            <a:ext cx="87125" cy="174250"/>
          </a:xfrm>
          <a:custGeom>
            <a:avLst/>
            <a:gdLst/>
            <a:ahLst/>
            <a:cxnLst/>
            <a:rect l="l" t="t" r="r" b="b"/>
            <a:pathLst>
              <a:path w="88900" h="177800">
                <a:moveTo>
                  <a:pt x="88900" y="0"/>
                </a:moveTo>
                <a:lnTo>
                  <a:pt x="0" y="0"/>
                </a:lnTo>
                <a:lnTo>
                  <a:pt x="0" y="177800"/>
                </a:lnTo>
                <a:lnTo>
                  <a:pt x="88900" y="177800"/>
                </a:lnTo>
                <a:lnTo>
                  <a:pt x="88900" y="0"/>
                </a:lnTo>
                <a:close/>
              </a:path>
            </a:pathLst>
          </a:custGeom>
          <a:solidFill>
            <a:srgbClr val="003963"/>
          </a:solidFill>
        </p:spPr>
        <p:txBody>
          <a:bodyPr wrap="square" lIns="0" tIns="0" rIns="0" bIns="0" rtlCol="0"/>
          <a:lstStyle/>
          <a:p>
            <a:endParaRPr sz="1764"/>
          </a:p>
        </p:txBody>
      </p:sp>
      <p:sp>
        <p:nvSpPr>
          <p:cNvPr id="10" name="object 10"/>
          <p:cNvSpPr/>
          <p:nvPr/>
        </p:nvSpPr>
        <p:spPr>
          <a:xfrm>
            <a:off x="11566219" y="6024087"/>
            <a:ext cx="99572" cy="87125"/>
          </a:xfrm>
          <a:custGeom>
            <a:avLst/>
            <a:gdLst/>
            <a:ahLst/>
            <a:cxnLst/>
            <a:rect l="l" t="t" r="r" b="b"/>
            <a:pathLst>
              <a:path w="101600" h="88900">
                <a:moveTo>
                  <a:pt x="101600" y="0"/>
                </a:moveTo>
                <a:lnTo>
                  <a:pt x="0" y="0"/>
                </a:lnTo>
                <a:lnTo>
                  <a:pt x="0" y="88900"/>
                </a:lnTo>
                <a:lnTo>
                  <a:pt x="101600" y="88900"/>
                </a:lnTo>
                <a:lnTo>
                  <a:pt x="101600" y="0"/>
                </a:lnTo>
                <a:close/>
              </a:path>
            </a:pathLst>
          </a:custGeom>
          <a:solidFill>
            <a:srgbClr val="003963"/>
          </a:solidFill>
        </p:spPr>
        <p:txBody>
          <a:bodyPr wrap="square" lIns="0" tIns="0" rIns="0" bIns="0" rtlCol="0"/>
          <a:lstStyle/>
          <a:p>
            <a:endParaRPr sz="1764"/>
          </a:p>
        </p:txBody>
      </p:sp>
      <p:sp>
        <p:nvSpPr>
          <p:cNvPr id="11" name="object 11"/>
          <p:cNvSpPr/>
          <p:nvPr/>
        </p:nvSpPr>
        <p:spPr>
          <a:xfrm>
            <a:off x="12039185" y="6173445"/>
            <a:ext cx="99572" cy="87125"/>
          </a:xfrm>
          <a:custGeom>
            <a:avLst/>
            <a:gdLst/>
            <a:ahLst/>
            <a:cxnLst/>
            <a:rect l="l" t="t" r="r" b="b"/>
            <a:pathLst>
              <a:path w="101600" h="88900">
                <a:moveTo>
                  <a:pt x="101600" y="0"/>
                </a:moveTo>
                <a:lnTo>
                  <a:pt x="0" y="0"/>
                </a:lnTo>
                <a:lnTo>
                  <a:pt x="0" y="88900"/>
                </a:lnTo>
                <a:lnTo>
                  <a:pt x="101600" y="88900"/>
                </a:lnTo>
                <a:lnTo>
                  <a:pt x="101600" y="0"/>
                </a:lnTo>
                <a:close/>
              </a:path>
            </a:pathLst>
          </a:custGeom>
          <a:solidFill>
            <a:srgbClr val="D2D2D2"/>
          </a:solidFill>
        </p:spPr>
        <p:txBody>
          <a:bodyPr wrap="square" lIns="0" tIns="0" rIns="0" bIns="0" rtlCol="0"/>
          <a:lstStyle/>
          <a:p>
            <a:endParaRPr sz="1764"/>
          </a:p>
        </p:txBody>
      </p:sp>
      <p:sp>
        <p:nvSpPr>
          <p:cNvPr id="12" name="object 12"/>
          <p:cNvSpPr/>
          <p:nvPr/>
        </p:nvSpPr>
        <p:spPr>
          <a:xfrm>
            <a:off x="11889828" y="6173445"/>
            <a:ext cx="87125" cy="87125"/>
          </a:xfrm>
          <a:custGeom>
            <a:avLst/>
            <a:gdLst/>
            <a:ahLst/>
            <a:cxnLst/>
            <a:rect l="l" t="t" r="r" b="b"/>
            <a:pathLst>
              <a:path w="88900" h="88900">
                <a:moveTo>
                  <a:pt x="88900" y="0"/>
                </a:moveTo>
                <a:lnTo>
                  <a:pt x="0" y="0"/>
                </a:lnTo>
                <a:lnTo>
                  <a:pt x="0" y="88900"/>
                </a:lnTo>
                <a:lnTo>
                  <a:pt x="88900" y="88900"/>
                </a:lnTo>
                <a:lnTo>
                  <a:pt x="88900" y="0"/>
                </a:lnTo>
                <a:close/>
              </a:path>
            </a:pathLst>
          </a:custGeom>
          <a:solidFill>
            <a:srgbClr val="003963"/>
          </a:solidFill>
        </p:spPr>
        <p:txBody>
          <a:bodyPr wrap="square" lIns="0" tIns="0" rIns="0" bIns="0" rtlCol="0"/>
          <a:lstStyle/>
          <a:p>
            <a:endParaRPr sz="1764"/>
          </a:p>
        </p:txBody>
      </p:sp>
      <p:sp>
        <p:nvSpPr>
          <p:cNvPr id="13" name="object 13"/>
          <p:cNvSpPr/>
          <p:nvPr/>
        </p:nvSpPr>
        <p:spPr>
          <a:xfrm>
            <a:off x="11728024" y="6173445"/>
            <a:ext cx="87125" cy="87125"/>
          </a:xfrm>
          <a:custGeom>
            <a:avLst/>
            <a:gdLst/>
            <a:ahLst/>
            <a:cxnLst/>
            <a:rect l="l" t="t" r="r" b="b"/>
            <a:pathLst>
              <a:path w="88900" h="88900">
                <a:moveTo>
                  <a:pt x="88900" y="0"/>
                </a:moveTo>
                <a:lnTo>
                  <a:pt x="0" y="0"/>
                </a:lnTo>
                <a:lnTo>
                  <a:pt x="0" y="88900"/>
                </a:lnTo>
                <a:lnTo>
                  <a:pt x="88900" y="88900"/>
                </a:lnTo>
                <a:lnTo>
                  <a:pt x="88900" y="0"/>
                </a:lnTo>
                <a:close/>
              </a:path>
            </a:pathLst>
          </a:custGeom>
          <a:solidFill>
            <a:srgbClr val="003963"/>
          </a:solidFill>
        </p:spPr>
        <p:txBody>
          <a:bodyPr wrap="square" lIns="0" tIns="0" rIns="0" bIns="0" rtlCol="0"/>
          <a:lstStyle/>
          <a:p>
            <a:endParaRPr sz="1764"/>
          </a:p>
        </p:txBody>
      </p:sp>
      <p:sp>
        <p:nvSpPr>
          <p:cNvPr id="14" name="object 14"/>
          <p:cNvSpPr/>
          <p:nvPr/>
        </p:nvSpPr>
        <p:spPr>
          <a:xfrm>
            <a:off x="11566219" y="6173445"/>
            <a:ext cx="99572" cy="87125"/>
          </a:xfrm>
          <a:custGeom>
            <a:avLst/>
            <a:gdLst/>
            <a:ahLst/>
            <a:cxnLst/>
            <a:rect l="l" t="t" r="r" b="b"/>
            <a:pathLst>
              <a:path w="101600" h="88900">
                <a:moveTo>
                  <a:pt x="101600" y="0"/>
                </a:moveTo>
                <a:lnTo>
                  <a:pt x="0" y="0"/>
                </a:lnTo>
                <a:lnTo>
                  <a:pt x="0" y="88900"/>
                </a:lnTo>
                <a:lnTo>
                  <a:pt x="101600" y="88900"/>
                </a:lnTo>
                <a:lnTo>
                  <a:pt x="101600" y="0"/>
                </a:lnTo>
                <a:close/>
              </a:path>
            </a:pathLst>
          </a:custGeom>
          <a:solidFill>
            <a:srgbClr val="969696"/>
          </a:solidFill>
        </p:spPr>
        <p:txBody>
          <a:bodyPr wrap="square" lIns="0" tIns="0" rIns="0" bIns="0" rtlCol="0"/>
          <a:lstStyle/>
          <a:p>
            <a:endParaRPr sz="1764"/>
          </a:p>
        </p:txBody>
      </p:sp>
      <p:sp>
        <p:nvSpPr>
          <p:cNvPr id="15" name="object 15"/>
          <p:cNvSpPr/>
          <p:nvPr/>
        </p:nvSpPr>
        <p:spPr>
          <a:xfrm>
            <a:off x="12039185" y="6335249"/>
            <a:ext cx="99572" cy="87125"/>
          </a:xfrm>
          <a:custGeom>
            <a:avLst/>
            <a:gdLst/>
            <a:ahLst/>
            <a:cxnLst/>
            <a:rect l="l" t="t" r="r" b="b"/>
            <a:pathLst>
              <a:path w="101600" h="88900">
                <a:moveTo>
                  <a:pt x="101600" y="0"/>
                </a:moveTo>
                <a:lnTo>
                  <a:pt x="0" y="0"/>
                </a:lnTo>
                <a:lnTo>
                  <a:pt x="0" y="88900"/>
                </a:lnTo>
                <a:lnTo>
                  <a:pt x="101600" y="88900"/>
                </a:lnTo>
                <a:lnTo>
                  <a:pt x="101600" y="0"/>
                </a:lnTo>
                <a:close/>
              </a:path>
            </a:pathLst>
          </a:custGeom>
          <a:solidFill>
            <a:srgbClr val="969696"/>
          </a:solidFill>
        </p:spPr>
        <p:txBody>
          <a:bodyPr wrap="square" lIns="0" tIns="0" rIns="0" bIns="0" rtlCol="0"/>
          <a:lstStyle/>
          <a:p>
            <a:endParaRPr sz="1764"/>
          </a:p>
        </p:txBody>
      </p:sp>
      <p:sp>
        <p:nvSpPr>
          <p:cNvPr id="16" name="object 16"/>
          <p:cNvSpPr/>
          <p:nvPr/>
        </p:nvSpPr>
        <p:spPr>
          <a:xfrm>
            <a:off x="11889828" y="6335249"/>
            <a:ext cx="87125" cy="87125"/>
          </a:xfrm>
          <a:custGeom>
            <a:avLst/>
            <a:gdLst/>
            <a:ahLst/>
            <a:cxnLst/>
            <a:rect l="l" t="t" r="r" b="b"/>
            <a:pathLst>
              <a:path w="88900" h="88900">
                <a:moveTo>
                  <a:pt x="88900" y="0"/>
                </a:moveTo>
                <a:lnTo>
                  <a:pt x="0" y="0"/>
                </a:lnTo>
                <a:lnTo>
                  <a:pt x="0" y="88900"/>
                </a:lnTo>
                <a:lnTo>
                  <a:pt x="88900" y="88900"/>
                </a:lnTo>
                <a:lnTo>
                  <a:pt x="88900" y="0"/>
                </a:lnTo>
                <a:close/>
              </a:path>
            </a:pathLst>
          </a:custGeom>
          <a:solidFill>
            <a:srgbClr val="D2D2D2"/>
          </a:solidFill>
        </p:spPr>
        <p:txBody>
          <a:bodyPr wrap="square" lIns="0" tIns="0" rIns="0" bIns="0" rtlCol="0"/>
          <a:lstStyle/>
          <a:p>
            <a:endParaRPr sz="1764"/>
          </a:p>
        </p:txBody>
      </p:sp>
      <p:sp>
        <p:nvSpPr>
          <p:cNvPr id="17" name="object 17"/>
          <p:cNvSpPr/>
          <p:nvPr/>
        </p:nvSpPr>
        <p:spPr>
          <a:xfrm>
            <a:off x="11728024" y="6335249"/>
            <a:ext cx="87125" cy="87125"/>
          </a:xfrm>
          <a:custGeom>
            <a:avLst/>
            <a:gdLst/>
            <a:ahLst/>
            <a:cxnLst/>
            <a:rect l="l" t="t" r="r" b="b"/>
            <a:pathLst>
              <a:path w="88900" h="88900">
                <a:moveTo>
                  <a:pt x="88900" y="0"/>
                </a:moveTo>
                <a:lnTo>
                  <a:pt x="0" y="0"/>
                </a:lnTo>
                <a:lnTo>
                  <a:pt x="0" y="88900"/>
                </a:lnTo>
                <a:lnTo>
                  <a:pt x="88900" y="88900"/>
                </a:lnTo>
                <a:lnTo>
                  <a:pt x="88900" y="0"/>
                </a:lnTo>
                <a:close/>
              </a:path>
            </a:pathLst>
          </a:custGeom>
          <a:solidFill>
            <a:srgbClr val="003963"/>
          </a:solidFill>
        </p:spPr>
        <p:txBody>
          <a:bodyPr wrap="square" lIns="0" tIns="0" rIns="0" bIns="0" rtlCol="0"/>
          <a:lstStyle/>
          <a:p>
            <a:endParaRPr sz="1764"/>
          </a:p>
        </p:txBody>
      </p:sp>
      <p:sp>
        <p:nvSpPr>
          <p:cNvPr id="18" name="object 18"/>
          <p:cNvSpPr/>
          <p:nvPr/>
        </p:nvSpPr>
        <p:spPr>
          <a:xfrm>
            <a:off x="11566219" y="6335249"/>
            <a:ext cx="99572" cy="87125"/>
          </a:xfrm>
          <a:custGeom>
            <a:avLst/>
            <a:gdLst/>
            <a:ahLst/>
            <a:cxnLst/>
            <a:rect l="l" t="t" r="r" b="b"/>
            <a:pathLst>
              <a:path w="101600" h="88900">
                <a:moveTo>
                  <a:pt x="101600" y="0"/>
                </a:moveTo>
                <a:lnTo>
                  <a:pt x="0" y="0"/>
                </a:lnTo>
                <a:lnTo>
                  <a:pt x="0" y="88900"/>
                </a:lnTo>
                <a:lnTo>
                  <a:pt x="101600" y="88900"/>
                </a:lnTo>
                <a:lnTo>
                  <a:pt x="101600" y="0"/>
                </a:lnTo>
                <a:close/>
              </a:path>
            </a:pathLst>
          </a:custGeom>
          <a:solidFill>
            <a:srgbClr val="969696"/>
          </a:solidFill>
        </p:spPr>
        <p:txBody>
          <a:bodyPr wrap="square" lIns="0" tIns="0" rIns="0" bIns="0" rtlCol="0"/>
          <a:lstStyle/>
          <a:p>
            <a:endParaRPr sz="1764"/>
          </a:p>
        </p:txBody>
      </p:sp>
      <p:sp>
        <p:nvSpPr>
          <p:cNvPr id="19" name="object 19"/>
          <p:cNvSpPr/>
          <p:nvPr/>
        </p:nvSpPr>
        <p:spPr>
          <a:xfrm>
            <a:off x="12039185" y="6484606"/>
            <a:ext cx="99572" cy="87125"/>
          </a:xfrm>
          <a:custGeom>
            <a:avLst/>
            <a:gdLst/>
            <a:ahLst/>
            <a:cxnLst/>
            <a:rect l="l" t="t" r="r" b="b"/>
            <a:pathLst>
              <a:path w="101600" h="88900">
                <a:moveTo>
                  <a:pt x="101600" y="0"/>
                </a:moveTo>
                <a:lnTo>
                  <a:pt x="0" y="0"/>
                </a:lnTo>
                <a:lnTo>
                  <a:pt x="0" y="88900"/>
                </a:lnTo>
                <a:lnTo>
                  <a:pt x="101600" y="88900"/>
                </a:lnTo>
                <a:lnTo>
                  <a:pt x="101600" y="0"/>
                </a:lnTo>
                <a:close/>
              </a:path>
            </a:pathLst>
          </a:custGeom>
          <a:solidFill>
            <a:srgbClr val="003963"/>
          </a:solidFill>
        </p:spPr>
        <p:txBody>
          <a:bodyPr wrap="square" lIns="0" tIns="0" rIns="0" bIns="0" rtlCol="0"/>
          <a:lstStyle/>
          <a:p>
            <a:endParaRPr sz="1764"/>
          </a:p>
        </p:txBody>
      </p:sp>
      <p:sp>
        <p:nvSpPr>
          <p:cNvPr id="20" name="object 20"/>
          <p:cNvSpPr/>
          <p:nvPr/>
        </p:nvSpPr>
        <p:spPr>
          <a:xfrm>
            <a:off x="11889828" y="6484606"/>
            <a:ext cx="87125" cy="87125"/>
          </a:xfrm>
          <a:custGeom>
            <a:avLst/>
            <a:gdLst/>
            <a:ahLst/>
            <a:cxnLst/>
            <a:rect l="l" t="t" r="r" b="b"/>
            <a:pathLst>
              <a:path w="88900" h="88900">
                <a:moveTo>
                  <a:pt x="88900" y="0"/>
                </a:moveTo>
                <a:lnTo>
                  <a:pt x="0" y="0"/>
                </a:lnTo>
                <a:lnTo>
                  <a:pt x="0" y="88900"/>
                </a:lnTo>
                <a:lnTo>
                  <a:pt x="88900" y="88900"/>
                </a:lnTo>
                <a:lnTo>
                  <a:pt x="88900" y="0"/>
                </a:lnTo>
                <a:close/>
              </a:path>
            </a:pathLst>
          </a:custGeom>
          <a:solidFill>
            <a:srgbClr val="D2D2D2"/>
          </a:solidFill>
        </p:spPr>
        <p:txBody>
          <a:bodyPr wrap="square" lIns="0" tIns="0" rIns="0" bIns="0" rtlCol="0"/>
          <a:lstStyle/>
          <a:p>
            <a:endParaRPr sz="1764"/>
          </a:p>
        </p:txBody>
      </p:sp>
      <p:sp>
        <p:nvSpPr>
          <p:cNvPr id="21" name="object 21"/>
          <p:cNvSpPr/>
          <p:nvPr/>
        </p:nvSpPr>
        <p:spPr>
          <a:xfrm>
            <a:off x="11728024" y="6484606"/>
            <a:ext cx="87125" cy="87125"/>
          </a:xfrm>
          <a:custGeom>
            <a:avLst/>
            <a:gdLst/>
            <a:ahLst/>
            <a:cxnLst/>
            <a:rect l="l" t="t" r="r" b="b"/>
            <a:pathLst>
              <a:path w="88900" h="88900">
                <a:moveTo>
                  <a:pt x="88900" y="0"/>
                </a:moveTo>
                <a:lnTo>
                  <a:pt x="0" y="0"/>
                </a:lnTo>
                <a:lnTo>
                  <a:pt x="0" y="88900"/>
                </a:lnTo>
                <a:lnTo>
                  <a:pt x="88900" y="88900"/>
                </a:lnTo>
                <a:lnTo>
                  <a:pt x="88900" y="0"/>
                </a:lnTo>
                <a:close/>
              </a:path>
            </a:pathLst>
          </a:custGeom>
          <a:solidFill>
            <a:srgbClr val="D2D2D2"/>
          </a:solidFill>
        </p:spPr>
        <p:txBody>
          <a:bodyPr wrap="square" lIns="0" tIns="0" rIns="0" bIns="0" rtlCol="0"/>
          <a:lstStyle/>
          <a:p>
            <a:endParaRPr sz="1764"/>
          </a:p>
        </p:txBody>
      </p:sp>
      <p:sp>
        <p:nvSpPr>
          <p:cNvPr id="22" name="object 22"/>
          <p:cNvSpPr/>
          <p:nvPr/>
        </p:nvSpPr>
        <p:spPr>
          <a:xfrm>
            <a:off x="11566219" y="6484606"/>
            <a:ext cx="99572" cy="87125"/>
          </a:xfrm>
          <a:custGeom>
            <a:avLst/>
            <a:gdLst/>
            <a:ahLst/>
            <a:cxnLst/>
            <a:rect l="l" t="t" r="r" b="b"/>
            <a:pathLst>
              <a:path w="101600" h="88900">
                <a:moveTo>
                  <a:pt x="101600" y="0"/>
                </a:moveTo>
                <a:lnTo>
                  <a:pt x="0" y="0"/>
                </a:lnTo>
                <a:lnTo>
                  <a:pt x="0" y="88900"/>
                </a:lnTo>
                <a:lnTo>
                  <a:pt x="101600" y="88900"/>
                </a:lnTo>
                <a:lnTo>
                  <a:pt x="101600" y="0"/>
                </a:lnTo>
                <a:close/>
              </a:path>
            </a:pathLst>
          </a:custGeom>
          <a:solidFill>
            <a:srgbClr val="003963"/>
          </a:solidFill>
        </p:spPr>
        <p:txBody>
          <a:bodyPr wrap="square" lIns="0" tIns="0" rIns="0" bIns="0" rtlCol="0"/>
          <a:lstStyle/>
          <a:p>
            <a:endParaRPr sz="1764"/>
          </a:p>
        </p:txBody>
      </p:sp>
      <p:sp>
        <p:nvSpPr>
          <p:cNvPr id="23" name="object 23"/>
          <p:cNvSpPr/>
          <p:nvPr/>
        </p:nvSpPr>
        <p:spPr>
          <a:xfrm>
            <a:off x="12039185" y="6335249"/>
            <a:ext cx="99572" cy="37339"/>
          </a:xfrm>
          <a:custGeom>
            <a:avLst/>
            <a:gdLst/>
            <a:ahLst/>
            <a:cxnLst/>
            <a:rect l="l" t="t" r="r" b="b"/>
            <a:pathLst>
              <a:path w="101600" h="38100">
                <a:moveTo>
                  <a:pt x="0" y="38100"/>
                </a:moveTo>
                <a:lnTo>
                  <a:pt x="101600" y="38100"/>
                </a:lnTo>
                <a:lnTo>
                  <a:pt x="101600" y="0"/>
                </a:lnTo>
                <a:lnTo>
                  <a:pt x="0" y="0"/>
                </a:lnTo>
                <a:lnTo>
                  <a:pt x="0" y="38100"/>
                </a:lnTo>
                <a:close/>
              </a:path>
            </a:pathLst>
          </a:custGeom>
          <a:solidFill>
            <a:srgbClr val="003963"/>
          </a:solidFill>
        </p:spPr>
        <p:txBody>
          <a:bodyPr wrap="square" lIns="0" tIns="0" rIns="0" bIns="0" rtlCol="0"/>
          <a:lstStyle/>
          <a:p>
            <a:endParaRPr sz="1764"/>
          </a:p>
        </p:txBody>
      </p:sp>
      <p:sp>
        <p:nvSpPr>
          <p:cNvPr id="24" name="object 24"/>
          <p:cNvSpPr/>
          <p:nvPr/>
        </p:nvSpPr>
        <p:spPr>
          <a:xfrm>
            <a:off x="11566219" y="6335249"/>
            <a:ext cx="99572" cy="37339"/>
          </a:xfrm>
          <a:custGeom>
            <a:avLst/>
            <a:gdLst/>
            <a:ahLst/>
            <a:cxnLst/>
            <a:rect l="l" t="t" r="r" b="b"/>
            <a:pathLst>
              <a:path w="101600" h="38100">
                <a:moveTo>
                  <a:pt x="0" y="38100"/>
                </a:moveTo>
                <a:lnTo>
                  <a:pt x="101600" y="38100"/>
                </a:lnTo>
                <a:lnTo>
                  <a:pt x="101600" y="0"/>
                </a:lnTo>
                <a:lnTo>
                  <a:pt x="0" y="0"/>
                </a:lnTo>
                <a:lnTo>
                  <a:pt x="0" y="38100"/>
                </a:lnTo>
                <a:close/>
              </a:path>
            </a:pathLst>
          </a:custGeom>
          <a:solidFill>
            <a:srgbClr val="003963"/>
          </a:solidFill>
        </p:spPr>
        <p:txBody>
          <a:bodyPr wrap="square" lIns="0" tIns="0" rIns="0" bIns="0" rtlCol="0"/>
          <a:lstStyle/>
          <a:p>
            <a:endParaRPr sz="1764"/>
          </a:p>
        </p:txBody>
      </p:sp>
      <p:sp>
        <p:nvSpPr>
          <p:cNvPr id="25" name="object 25"/>
          <p:cNvSpPr/>
          <p:nvPr/>
        </p:nvSpPr>
        <p:spPr>
          <a:xfrm>
            <a:off x="11566219" y="6173445"/>
            <a:ext cx="99572" cy="49786"/>
          </a:xfrm>
          <a:custGeom>
            <a:avLst/>
            <a:gdLst/>
            <a:ahLst/>
            <a:cxnLst/>
            <a:rect l="l" t="t" r="r" b="b"/>
            <a:pathLst>
              <a:path w="101600" h="50800">
                <a:moveTo>
                  <a:pt x="0" y="50800"/>
                </a:moveTo>
                <a:lnTo>
                  <a:pt x="101600" y="50800"/>
                </a:lnTo>
                <a:lnTo>
                  <a:pt x="101600" y="0"/>
                </a:lnTo>
                <a:lnTo>
                  <a:pt x="0" y="0"/>
                </a:lnTo>
                <a:lnTo>
                  <a:pt x="0" y="50800"/>
                </a:lnTo>
                <a:close/>
              </a:path>
            </a:pathLst>
          </a:custGeom>
          <a:solidFill>
            <a:srgbClr val="003963"/>
          </a:solidFill>
        </p:spPr>
        <p:txBody>
          <a:bodyPr wrap="square" lIns="0" tIns="0" rIns="0" bIns="0" rtlCol="0"/>
          <a:lstStyle/>
          <a:p>
            <a:endParaRPr sz="1764"/>
          </a:p>
        </p:txBody>
      </p:sp>
      <p:sp>
        <p:nvSpPr>
          <p:cNvPr id="26" name="object 26"/>
          <p:cNvSpPr/>
          <p:nvPr/>
        </p:nvSpPr>
        <p:spPr>
          <a:xfrm>
            <a:off x="11628452" y="5849837"/>
            <a:ext cx="261376" cy="0"/>
          </a:xfrm>
          <a:custGeom>
            <a:avLst/>
            <a:gdLst/>
            <a:ahLst/>
            <a:cxnLst/>
            <a:rect l="l" t="t" r="r" b="b"/>
            <a:pathLst>
              <a:path w="266700">
                <a:moveTo>
                  <a:pt x="0" y="0"/>
                </a:moveTo>
                <a:lnTo>
                  <a:pt x="266700" y="0"/>
                </a:lnTo>
              </a:path>
            </a:pathLst>
          </a:custGeom>
          <a:ln w="76200">
            <a:solidFill>
              <a:srgbClr val="969696"/>
            </a:solidFill>
          </a:ln>
        </p:spPr>
        <p:txBody>
          <a:bodyPr wrap="square" lIns="0" tIns="0" rIns="0" bIns="0" rtlCol="0"/>
          <a:lstStyle/>
          <a:p>
            <a:endParaRPr sz="1764"/>
          </a:p>
        </p:txBody>
      </p:sp>
      <p:sp>
        <p:nvSpPr>
          <p:cNvPr id="27" name="object 27"/>
          <p:cNvSpPr txBox="1">
            <a:spLocks noGrp="1"/>
          </p:cNvSpPr>
          <p:nvPr>
            <p:ph type="title"/>
          </p:nvPr>
        </p:nvSpPr>
        <p:spPr>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88" dirty="0"/>
              <a:t>Service</a:t>
            </a:r>
          </a:p>
        </p:txBody>
      </p:sp>
      <p:sp>
        <p:nvSpPr>
          <p:cNvPr id="29" name="object 29"/>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FFFFFF"/>
                </a:solidFill>
                <a:latin typeface="Calibri"/>
                <a:cs typeface="Calibri"/>
              </a:rPr>
              <a:t>36</a:t>
            </a:r>
            <a:endParaRPr sz="882">
              <a:latin typeface="Calibri"/>
              <a:cs typeface="Calibri"/>
            </a:endParaRPr>
          </a:p>
        </p:txBody>
      </p:sp>
      <p:sp>
        <p:nvSpPr>
          <p:cNvPr id="30" name="object 30"/>
          <p:cNvSpPr/>
          <p:nvPr/>
        </p:nvSpPr>
        <p:spPr>
          <a:xfrm>
            <a:off x="8946240" y="6484606"/>
            <a:ext cx="0" cy="261376"/>
          </a:xfrm>
          <a:custGeom>
            <a:avLst/>
            <a:gdLst/>
            <a:ahLst/>
            <a:cxnLst/>
            <a:rect l="l" t="t" r="r" b="b"/>
            <a:pathLst>
              <a:path h="266700">
                <a:moveTo>
                  <a:pt x="0" y="0"/>
                </a:moveTo>
                <a:lnTo>
                  <a:pt x="0" y="266700"/>
                </a:lnTo>
              </a:path>
            </a:pathLst>
          </a:custGeom>
          <a:ln w="63500">
            <a:solidFill>
              <a:srgbClr val="969696"/>
            </a:solidFill>
          </a:ln>
        </p:spPr>
        <p:txBody>
          <a:bodyPr wrap="square" lIns="0" tIns="0" rIns="0" bIns="0" rtlCol="0"/>
          <a:lstStyle/>
          <a:p>
            <a:endParaRPr sz="1764"/>
          </a:p>
        </p:txBody>
      </p:sp>
      <p:sp>
        <p:nvSpPr>
          <p:cNvPr id="31" name="object 31"/>
          <p:cNvSpPr/>
          <p:nvPr/>
        </p:nvSpPr>
        <p:spPr>
          <a:xfrm>
            <a:off x="8790659" y="6248124"/>
            <a:ext cx="298715" cy="336054"/>
          </a:xfrm>
          <a:custGeom>
            <a:avLst/>
            <a:gdLst/>
            <a:ahLst/>
            <a:cxnLst/>
            <a:rect l="l" t="t" r="r" b="b"/>
            <a:pathLst>
              <a:path w="304800" h="342900">
                <a:moveTo>
                  <a:pt x="152400" y="0"/>
                </a:moveTo>
                <a:lnTo>
                  <a:pt x="111886" y="6124"/>
                </a:lnTo>
                <a:lnTo>
                  <a:pt x="75480" y="23407"/>
                </a:lnTo>
                <a:lnTo>
                  <a:pt x="44637" y="50216"/>
                </a:lnTo>
                <a:lnTo>
                  <a:pt x="20807" y="84915"/>
                </a:lnTo>
                <a:lnTo>
                  <a:pt x="5443" y="125871"/>
                </a:lnTo>
                <a:lnTo>
                  <a:pt x="0" y="171450"/>
                </a:lnTo>
                <a:lnTo>
                  <a:pt x="5443" y="217028"/>
                </a:lnTo>
                <a:lnTo>
                  <a:pt x="20807" y="257984"/>
                </a:lnTo>
                <a:lnTo>
                  <a:pt x="44637" y="292683"/>
                </a:lnTo>
                <a:lnTo>
                  <a:pt x="75480" y="319492"/>
                </a:lnTo>
                <a:lnTo>
                  <a:pt x="111886" y="336775"/>
                </a:lnTo>
                <a:lnTo>
                  <a:pt x="152400" y="342900"/>
                </a:lnTo>
                <a:lnTo>
                  <a:pt x="192913" y="336775"/>
                </a:lnTo>
                <a:lnTo>
                  <a:pt x="229319" y="319492"/>
                </a:lnTo>
                <a:lnTo>
                  <a:pt x="260162" y="292683"/>
                </a:lnTo>
                <a:lnTo>
                  <a:pt x="283992" y="257984"/>
                </a:lnTo>
                <a:lnTo>
                  <a:pt x="299356" y="217028"/>
                </a:lnTo>
                <a:lnTo>
                  <a:pt x="304800" y="171450"/>
                </a:lnTo>
                <a:lnTo>
                  <a:pt x="299356" y="125871"/>
                </a:lnTo>
                <a:lnTo>
                  <a:pt x="283992" y="84915"/>
                </a:lnTo>
                <a:lnTo>
                  <a:pt x="260162" y="50216"/>
                </a:lnTo>
                <a:lnTo>
                  <a:pt x="229319" y="23407"/>
                </a:lnTo>
                <a:lnTo>
                  <a:pt x="192913" y="6124"/>
                </a:lnTo>
                <a:lnTo>
                  <a:pt x="152400" y="0"/>
                </a:lnTo>
                <a:close/>
              </a:path>
            </a:pathLst>
          </a:custGeom>
          <a:solidFill>
            <a:srgbClr val="97CC00"/>
          </a:solidFill>
        </p:spPr>
        <p:txBody>
          <a:bodyPr wrap="square" lIns="0" tIns="0" rIns="0" bIns="0" rtlCol="0"/>
          <a:lstStyle/>
          <a:p>
            <a:endParaRPr sz="1764"/>
          </a:p>
        </p:txBody>
      </p:sp>
      <p:sp>
        <p:nvSpPr>
          <p:cNvPr id="32" name="object 32"/>
          <p:cNvSpPr/>
          <p:nvPr/>
        </p:nvSpPr>
        <p:spPr>
          <a:xfrm>
            <a:off x="8827998" y="6061426"/>
            <a:ext cx="224036" cy="261376"/>
          </a:xfrm>
          <a:custGeom>
            <a:avLst/>
            <a:gdLst/>
            <a:ahLst/>
            <a:cxnLst/>
            <a:rect l="l" t="t" r="r" b="b"/>
            <a:pathLst>
              <a:path w="228600" h="266700">
                <a:moveTo>
                  <a:pt x="114300" y="0"/>
                </a:moveTo>
                <a:lnTo>
                  <a:pt x="69809" y="10479"/>
                </a:lnTo>
                <a:lnTo>
                  <a:pt x="33477" y="39057"/>
                </a:lnTo>
                <a:lnTo>
                  <a:pt x="8982" y="81444"/>
                </a:lnTo>
                <a:lnTo>
                  <a:pt x="0" y="133350"/>
                </a:lnTo>
                <a:lnTo>
                  <a:pt x="8982" y="185255"/>
                </a:lnTo>
                <a:lnTo>
                  <a:pt x="33477" y="227642"/>
                </a:lnTo>
                <a:lnTo>
                  <a:pt x="69809" y="256220"/>
                </a:lnTo>
                <a:lnTo>
                  <a:pt x="114300" y="266700"/>
                </a:lnTo>
                <a:lnTo>
                  <a:pt x="158790" y="256220"/>
                </a:lnTo>
                <a:lnTo>
                  <a:pt x="195122" y="227642"/>
                </a:lnTo>
                <a:lnTo>
                  <a:pt x="219617" y="185255"/>
                </a:lnTo>
                <a:lnTo>
                  <a:pt x="228600" y="133350"/>
                </a:lnTo>
                <a:lnTo>
                  <a:pt x="219617" y="81444"/>
                </a:lnTo>
                <a:lnTo>
                  <a:pt x="195122" y="39057"/>
                </a:lnTo>
                <a:lnTo>
                  <a:pt x="158790" y="10479"/>
                </a:lnTo>
                <a:lnTo>
                  <a:pt x="114300" y="0"/>
                </a:lnTo>
                <a:close/>
              </a:path>
            </a:pathLst>
          </a:custGeom>
          <a:solidFill>
            <a:srgbClr val="97CC00"/>
          </a:solidFill>
        </p:spPr>
        <p:txBody>
          <a:bodyPr wrap="square" lIns="0" tIns="0" rIns="0" bIns="0" rtlCol="0"/>
          <a:lstStyle/>
          <a:p>
            <a:endParaRPr sz="1764"/>
          </a:p>
        </p:txBody>
      </p:sp>
      <p:sp>
        <p:nvSpPr>
          <p:cNvPr id="33" name="object 33"/>
          <p:cNvSpPr/>
          <p:nvPr/>
        </p:nvSpPr>
        <p:spPr>
          <a:xfrm>
            <a:off x="1148532" y="6833107"/>
            <a:ext cx="11040011" cy="0"/>
          </a:xfrm>
          <a:custGeom>
            <a:avLst/>
            <a:gdLst/>
            <a:ahLst/>
            <a:cxnLst/>
            <a:rect l="l" t="t" r="r" b="b"/>
            <a:pathLst>
              <a:path w="11264900">
                <a:moveTo>
                  <a:pt x="0" y="0"/>
                </a:moveTo>
                <a:lnTo>
                  <a:pt x="11264900" y="0"/>
                </a:lnTo>
              </a:path>
            </a:pathLst>
          </a:custGeom>
          <a:ln w="50800">
            <a:solidFill>
              <a:srgbClr val="7FBA00"/>
            </a:solidFill>
          </a:ln>
        </p:spPr>
        <p:txBody>
          <a:bodyPr wrap="square" lIns="0" tIns="0" rIns="0" bIns="0" rtlCol="0"/>
          <a:lstStyle/>
          <a:p>
            <a:endParaRPr sz="1764"/>
          </a:p>
        </p:txBody>
      </p:sp>
      <p:sp>
        <p:nvSpPr>
          <p:cNvPr id="34" name="object 34"/>
          <p:cNvSpPr/>
          <p:nvPr/>
        </p:nvSpPr>
        <p:spPr>
          <a:xfrm>
            <a:off x="3550699" y="6422374"/>
            <a:ext cx="199143" cy="385840"/>
          </a:xfrm>
          <a:prstGeom prst="rect">
            <a:avLst/>
          </a:prstGeom>
          <a:blipFill>
            <a:blip r:embed="rId2" cstate="print"/>
            <a:stretch>
              <a:fillRect/>
            </a:stretch>
          </a:blipFill>
        </p:spPr>
        <p:txBody>
          <a:bodyPr wrap="square" lIns="0" tIns="0" rIns="0" bIns="0" rtlCol="0"/>
          <a:lstStyle/>
          <a:p>
            <a:endParaRPr sz="1764"/>
          </a:p>
        </p:txBody>
      </p:sp>
      <p:sp>
        <p:nvSpPr>
          <p:cNvPr id="35" name="object 35"/>
          <p:cNvSpPr/>
          <p:nvPr/>
        </p:nvSpPr>
        <p:spPr>
          <a:xfrm>
            <a:off x="3289323" y="6422374"/>
            <a:ext cx="199143" cy="385840"/>
          </a:xfrm>
          <a:prstGeom prst="rect">
            <a:avLst/>
          </a:prstGeom>
          <a:blipFill>
            <a:blip r:embed="rId2" cstate="print"/>
            <a:stretch>
              <a:fillRect/>
            </a:stretch>
          </a:blipFill>
        </p:spPr>
        <p:txBody>
          <a:bodyPr wrap="square" lIns="0" tIns="0" rIns="0" bIns="0" rtlCol="0"/>
          <a:lstStyle/>
          <a:p>
            <a:endParaRPr sz="1764"/>
          </a:p>
        </p:txBody>
      </p:sp>
      <p:sp>
        <p:nvSpPr>
          <p:cNvPr id="36" name="object 36"/>
          <p:cNvSpPr/>
          <p:nvPr/>
        </p:nvSpPr>
        <p:spPr>
          <a:xfrm>
            <a:off x="1994891" y="6422374"/>
            <a:ext cx="199143" cy="385840"/>
          </a:xfrm>
          <a:prstGeom prst="rect">
            <a:avLst/>
          </a:prstGeom>
          <a:blipFill>
            <a:blip r:embed="rId3" cstate="print"/>
            <a:stretch>
              <a:fillRect/>
            </a:stretch>
          </a:blipFill>
        </p:spPr>
        <p:txBody>
          <a:bodyPr wrap="square" lIns="0" tIns="0" rIns="0" bIns="0" rtlCol="0"/>
          <a:lstStyle/>
          <a:p>
            <a:endParaRPr sz="1764"/>
          </a:p>
        </p:txBody>
      </p:sp>
      <p:sp>
        <p:nvSpPr>
          <p:cNvPr id="37" name="object 37"/>
          <p:cNvSpPr/>
          <p:nvPr/>
        </p:nvSpPr>
        <p:spPr>
          <a:xfrm>
            <a:off x="3458" y="5862283"/>
            <a:ext cx="1145074" cy="995717"/>
          </a:xfrm>
          <a:custGeom>
            <a:avLst/>
            <a:gdLst/>
            <a:ahLst/>
            <a:cxnLst/>
            <a:rect l="l" t="t" r="r" b="b"/>
            <a:pathLst>
              <a:path w="1168400" h="1016000">
                <a:moveTo>
                  <a:pt x="0" y="0"/>
                </a:moveTo>
                <a:lnTo>
                  <a:pt x="1168400" y="0"/>
                </a:lnTo>
                <a:lnTo>
                  <a:pt x="1168400" y="1016000"/>
                </a:lnTo>
                <a:lnTo>
                  <a:pt x="0" y="1016000"/>
                </a:lnTo>
                <a:lnTo>
                  <a:pt x="0" y="0"/>
                </a:lnTo>
                <a:close/>
              </a:path>
            </a:pathLst>
          </a:custGeom>
          <a:solidFill>
            <a:srgbClr val="008272"/>
          </a:solidFill>
        </p:spPr>
        <p:txBody>
          <a:bodyPr wrap="square" lIns="0" tIns="0" rIns="0" bIns="0" rtlCol="0"/>
          <a:lstStyle/>
          <a:p>
            <a:endParaRPr sz="1764"/>
          </a:p>
        </p:txBody>
      </p:sp>
      <p:sp>
        <p:nvSpPr>
          <p:cNvPr id="38" name="object 38"/>
          <p:cNvSpPr/>
          <p:nvPr/>
        </p:nvSpPr>
        <p:spPr>
          <a:xfrm>
            <a:off x="3457" y="5837390"/>
            <a:ext cx="1207307" cy="0"/>
          </a:xfrm>
          <a:custGeom>
            <a:avLst/>
            <a:gdLst/>
            <a:ahLst/>
            <a:cxnLst/>
            <a:rect l="l" t="t" r="r" b="b"/>
            <a:pathLst>
              <a:path w="1231900">
                <a:moveTo>
                  <a:pt x="0" y="0"/>
                </a:moveTo>
                <a:lnTo>
                  <a:pt x="1231900" y="0"/>
                </a:lnTo>
              </a:path>
            </a:pathLst>
          </a:custGeom>
          <a:ln w="50800">
            <a:solidFill>
              <a:srgbClr val="006256"/>
            </a:solidFill>
          </a:ln>
        </p:spPr>
        <p:txBody>
          <a:bodyPr wrap="square" lIns="0" tIns="0" rIns="0" bIns="0" rtlCol="0"/>
          <a:lstStyle/>
          <a:p>
            <a:endParaRPr sz="1764"/>
          </a:p>
        </p:txBody>
      </p:sp>
      <p:sp>
        <p:nvSpPr>
          <p:cNvPr id="39" name="object 39"/>
          <p:cNvSpPr/>
          <p:nvPr/>
        </p:nvSpPr>
        <p:spPr>
          <a:xfrm>
            <a:off x="575995" y="6534392"/>
            <a:ext cx="161804" cy="323608"/>
          </a:xfrm>
          <a:custGeom>
            <a:avLst/>
            <a:gdLst/>
            <a:ahLst/>
            <a:cxnLst/>
            <a:rect l="l" t="t" r="r" b="b"/>
            <a:pathLst>
              <a:path w="165100" h="330200">
                <a:moveTo>
                  <a:pt x="0" y="0"/>
                </a:moveTo>
                <a:lnTo>
                  <a:pt x="165100" y="0"/>
                </a:lnTo>
                <a:lnTo>
                  <a:pt x="165100" y="330200"/>
                </a:lnTo>
                <a:lnTo>
                  <a:pt x="0" y="330200"/>
                </a:lnTo>
                <a:lnTo>
                  <a:pt x="0" y="0"/>
                </a:lnTo>
                <a:close/>
              </a:path>
            </a:pathLst>
          </a:custGeom>
          <a:solidFill>
            <a:srgbClr val="006256"/>
          </a:solidFill>
        </p:spPr>
        <p:txBody>
          <a:bodyPr wrap="square" lIns="0" tIns="0" rIns="0" bIns="0" rtlCol="0"/>
          <a:lstStyle/>
          <a:p>
            <a:endParaRPr sz="1764"/>
          </a:p>
        </p:txBody>
      </p:sp>
      <p:sp>
        <p:nvSpPr>
          <p:cNvPr id="40" name="object 40"/>
          <p:cNvSpPr/>
          <p:nvPr/>
        </p:nvSpPr>
        <p:spPr>
          <a:xfrm>
            <a:off x="302172" y="6534392"/>
            <a:ext cx="161804" cy="323608"/>
          </a:xfrm>
          <a:custGeom>
            <a:avLst/>
            <a:gdLst/>
            <a:ahLst/>
            <a:cxnLst/>
            <a:rect l="l" t="t" r="r" b="b"/>
            <a:pathLst>
              <a:path w="165100" h="330200">
                <a:moveTo>
                  <a:pt x="0" y="0"/>
                </a:moveTo>
                <a:lnTo>
                  <a:pt x="165100" y="0"/>
                </a:lnTo>
                <a:lnTo>
                  <a:pt x="165100" y="330200"/>
                </a:lnTo>
                <a:lnTo>
                  <a:pt x="0" y="330200"/>
                </a:lnTo>
                <a:lnTo>
                  <a:pt x="0" y="0"/>
                </a:lnTo>
                <a:close/>
              </a:path>
            </a:pathLst>
          </a:custGeom>
          <a:solidFill>
            <a:srgbClr val="006256"/>
          </a:solidFill>
        </p:spPr>
        <p:txBody>
          <a:bodyPr wrap="square" lIns="0" tIns="0" rIns="0" bIns="0" rtlCol="0"/>
          <a:lstStyle/>
          <a:p>
            <a:endParaRPr sz="1764"/>
          </a:p>
        </p:txBody>
      </p:sp>
      <p:sp>
        <p:nvSpPr>
          <p:cNvPr id="41" name="object 41"/>
          <p:cNvSpPr/>
          <p:nvPr/>
        </p:nvSpPr>
        <p:spPr>
          <a:xfrm>
            <a:off x="15904" y="5986748"/>
            <a:ext cx="1008163" cy="161804"/>
          </a:xfrm>
          <a:custGeom>
            <a:avLst/>
            <a:gdLst/>
            <a:ahLst/>
            <a:cxnLst/>
            <a:rect l="l" t="t" r="r" b="b"/>
            <a:pathLst>
              <a:path w="1028700" h="165100">
                <a:moveTo>
                  <a:pt x="0" y="0"/>
                </a:moveTo>
                <a:lnTo>
                  <a:pt x="1028700" y="0"/>
                </a:lnTo>
                <a:lnTo>
                  <a:pt x="1028700" y="165100"/>
                </a:lnTo>
                <a:lnTo>
                  <a:pt x="0" y="165100"/>
                </a:lnTo>
                <a:lnTo>
                  <a:pt x="0" y="0"/>
                </a:lnTo>
                <a:close/>
              </a:path>
            </a:pathLst>
          </a:custGeom>
          <a:solidFill>
            <a:srgbClr val="006256"/>
          </a:solidFill>
        </p:spPr>
        <p:txBody>
          <a:bodyPr wrap="square" lIns="0" tIns="0" rIns="0" bIns="0" rtlCol="0"/>
          <a:lstStyle/>
          <a:p>
            <a:endParaRPr sz="1764"/>
          </a:p>
        </p:txBody>
      </p:sp>
      <p:sp>
        <p:nvSpPr>
          <p:cNvPr id="42" name="object 42"/>
          <p:cNvSpPr/>
          <p:nvPr/>
        </p:nvSpPr>
        <p:spPr>
          <a:xfrm>
            <a:off x="15904" y="6273016"/>
            <a:ext cx="1008163" cy="161804"/>
          </a:xfrm>
          <a:custGeom>
            <a:avLst/>
            <a:gdLst/>
            <a:ahLst/>
            <a:cxnLst/>
            <a:rect l="l" t="t" r="r" b="b"/>
            <a:pathLst>
              <a:path w="1028700" h="165100">
                <a:moveTo>
                  <a:pt x="0" y="0"/>
                </a:moveTo>
                <a:lnTo>
                  <a:pt x="1028700" y="0"/>
                </a:lnTo>
                <a:lnTo>
                  <a:pt x="1028700" y="165100"/>
                </a:lnTo>
                <a:lnTo>
                  <a:pt x="0" y="165100"/>
                </a:lnTo>
                <a:lnTo>
                  <a:pt x="0" y="0"/>
                </a:lnTo>
                <a:close/>
              </a:path>
            </a:pathLst>
          </a:custGeom>
          <a:solidFill>
            <a:srgbClr val="006256"/>
          </a:solidFill>
        </p:spPr>
        <p:txBody>
          <a:bodyPr wrap="square" lIns="0" tIns="0" rIns="0" bIns="0" rtlCol="0"/>
          <a:lstStyle/>
          <a:p>
            <a:endParaRPr sz="1764"/>
          </a:p>
        </p:txBody>
      </p:sp>
      <p:sp>
        <p:nvSpPr>
          <p:cNvPr id="43" name="object 43"/>
          <p:cNvSpPr/>
          <p:nvPr/>
        </p:nvSpPr>
        <p:spPr>
          <a:xfrm>
            <a:off x="6475617" y="6462558"/>
            <a:ext cx="2788007" cy="395797"/>
          </a:xfrm>
          <a:custGeom>
            <a:avLst/>
            <a:gdLst/>
            <a:ahLst/>
            <a:cxnLst/>
            <a:rect l="l" t="t" r="r" b="b"/>
            <a:pathLst>
              <a:path w="2844800" h="403859">
                <a:moveTo>
                  <a:pt x="1443276" y="0"/>
                </a:moveTo>
                <a:lnTo>
                  <a:pt x="1392474" y="195"/>
                </a:lnTo>
                <a:lnTo>
                  <a:pt x="1341685" y="1279"/>
                </a:lnTo>
                <a:lnTo>
                  <a:pt x="1290936" y="3251"/>
                </a:lnTo>
                <a:lnTo>
                  <a:pt x="1240252" y="6112"/>
                </a:lnTo>
                <a:lnTo>
                  <a:pt x="1189661" y="9864"/>
                </a:lnTo>
                <a:lnTo>
                  <a:pt x="1139187" y="14505"/>
                </a:lnTo>
                <a:lnTo>
                  <a:pt x="1088857" y="20039"/>
                </a:lnTo>
                <a:lnTo>
                  <a:pt x="1036776" y="26294"/>
                </a:lnTo>
                <a:lnTo>
                  <a:pt x="984963" y="33517"/>
                </a:lnTo>
                <a:lnTo>
                  <a:pt x="933440" y="41705"/>
                </a:lnTo>
                <a:lnTo>
                  <a:pt x="882231" y="50854"/>
                </a:lnTo>
                <a:lnTo>
                  <a:pt x="831360" y="60961"/>
                </a:lnTo>
                <a:lnTo>
                  <a:pt x="780850" y="72024"/>
                </a:lnTo>
                <a:lnTo>
                  <a:pt x="730724" y="84040"/>
                </a:lnTo>
                <a:lnTo>
                  <a:pt x="681005" y="97006"/>
                </a:lnTo>
                <a:lnTo>
                  <a:pt x="631717" y="110919"/>
                </a:lnTo>
                <a:lnTo>
                  <a:pt x="582884" y="125776"/>
                </a:lnTo>
                <a:lnTo>
                  <a:pt x="534528" y="141574"/>
                </a:lnTo>
                <a:lnTo>
                  <a:pt x="486672" y="158310"/>
                </a:lnTo>
                <a:lnTo>
                  <a:pt x="439341" y="175981"/>
                </a:lnTo>
                <a:lnTo>
                  <a:pt x="392558" y="194585"/>
                </a:lnTo>
                <a:lnTo>
                  <a:pt x="346345" y="214118"/>
                </a:lnTo>
                <a:lnTo>
                  <a:pt x="300727" y="234578"/>
                </a:lnTo>
                <a:lnTo>
                  <a:pt x="255726" y="255961"/>
                </a:lnTo>
                <a:lnTo>
                  <a:pt x="211367" y="278266"/>
                </a:lnTo>
                <a:lnTo>
                  <a:pt x="167671" y="301488"/>
                </a:lnTo>
                <a:lnTo>
                  <a:pt x="124663" y="325625"/>
                </a:lnTo>
                <a:lnTo>
                  <a:pt x="82367" y="350674"/>
                </a:lnTo>
                <a:lnTo>
                  <a:pt x="40804" y="376632"/>
                </a:lnTo>
                <a:lnTo>
                  <a:pt x="0" y="403497"/>
                </a:lnTo>
                <a:lnTo>
                  <a:pt x="2844800" y="403497"/>
                </a:lnTo>
                <a:lnTo>
                  <a:pt x="2805674" y="377383"/>
                </a:lnTo>
                <a:lnTo>
                  <a:pt x="2765782" y="352136"/>
                </a:lnTo>
                <a:lnTo>
                  <a:pt x="2725149" y="327756"/>
                </a:lnTo>
                <a:lnTo>
                  <a:pt x="2683803" y="304245"/>
                </a:lnTo>
                <a:lnTo>
                  <a:pt x="2641768" y="281603"/>
                </a:lnTo>
                <a:lnTo>
                  <a:pt x="2599071" y="259830"/>
                </a:lnTo>
                <a:lnTo>
                  <a:pt x="2555738" y="238928"/>
                </a:lnTo>
                <a:lnTo>
                  <a:pt x="2511795" y="218897"/>
                </a:lnTo>
                <a:lnTo>
                  <a:pt x="2467267" y="199737"/>
                </a:lnTo>
                <a:lnTo>
                  <a:pt x="2422181" y="181450"/>
                </a:lnTo>
                <a:lnTo>
                  <a:pt x="2376563" y="164036"/>
                </a:lnTo>
                <a:lnTo>
                  <a:pt x="2330439" y="147496"/>
                </a:lnTo>
                <a:lnTo>
                  <a:pt x="2283834" y="131831"/>
                </a:lnTo>
                <a:lnTo>
                  <a:pt x="2236776" y="117040"/>
                </a:lnTo>
                <a:lnTo>
                  <a:pt x="2189289" y="103126"/>
                </a:lnTo>
                <a:lnTo>
                  <a:pt x="2141399" y="90088"/>
                </a:lnTo>
                <a:lnTo>
                  <a:pt x="2093134" y="77928"/>
                </a:lnTo>
                <a:lnTo>
                  <a:pt x="2044518" y="66646"/>
                </a:lnTo>
                <a:lnTo>
                  <a:pt x="1995578" y="56242"/>
                </a:lnTo>
                <a:lnTo>
                  <a:pt x="1946340" y="46718"/>
                </a:lnTo>
                <a:lnTo>
                  <a:pt x="1896830" y="38074"/>
                </a:lnTo>
                <a:lnTo>
                  <a:pt x="1847073" y="30311"/>
                </a:lnTo>
                <a:lnTo>
                  <a:pt x="1797096" y="23429"/>
                </a:lnTo>
                <a:lnTo>
                  <a:pt x="1746925" y="17430"/>
                </a:lnTo>
                <a:lnTo>
                  <a:pt x="1696586" y="12313"/>
                </a:lnTo>
                <a:lnTo>
                  <a:pt x="1646105" y="8081"/>
                </a:lnTo>
                <a:lnTo>
                  <a:pt x="1595507" y="4732"/>
                </a:lnTo>
                <a:lnTo>
                  <a:pt x="1544819" y="2269"/>
                </a:lnTo>
                <a:lnTo>
                  <a:pt x="1494067" y="691"/>
                </a:lnTo>
                <a:lnTo>
                  <a:pt x="1443276" y="0"/>
                </a:lnTo>
                <a:close/>
              </a:path>
            </a:pathLst>
          </a:custGeom>
          <a:solidFill>
            <a:srgbClr val="79A500"/>
          </a:solidFill>
        </p:spPr>
        <p:txBody>
          <a:bodyPr wrap="square" lIns="0" tIns="0" rIns="0" bIns="0" rtlCol="0"/>
          <a:lstStyle/>
          <a:p>
            <a:endParaRPr sz="1764"/>
          </a:p>
        </p:txBody>
      </p:sp>
      <p:sp>
        <p:nvSpPr>
          <p:cNvPr id="44" name="object 44"/>
          <p:cNvSpPr/>
          <p:nvPr/>
        </p:nvSpPr>
        <p:spPr>
          <a:xfrm>
            <a:off x="3812074" y="6198338"/>
            <a:ext cx="3173848" cy="659662"/>
          </a:xfrm>
          <a:custGeom>
            <a:avLst/>
            <a:gdLst/>
            <a:ahLst/>
            <a:cxnLst/>
            <a:rect l="l" t="t" r="r" b="b"/>
            <a:pathLst>
              <a:path w="3238500" h="673100">
                <a:moveTo>
                  <a:pt x="1600918" y="0"/>
                </a:moveTo>
                <a:lnTo>
                  <a:pt x="1552717" y="849"/>
                </a:lnTo>
                <a:lnTo>
                  <a:pt x="1504533" y="2719"/>
                </a:lnTo>
                <a:lnTo>
                  <a:pt x="1456384" y="5609"/>
                </a:lnTo>
                <a:lnTo>
                  <a:pt x="1408286" y="9518"/>
                </a:lnTo>
                <a:lnTo>
                  <a:pt x="1360258" y="14447"/>
                </a:lnTo>
                <a:lnTo>
                  <a:pt x="1312316" y="20396"/>
                </a:lnTo>
                <a:lnTo>
                  <a:pt x="1264478" y="27365"/>
                </a:lnTo>
                <a:lnTo>
                  <a:pt x="1216761" y="35354"/>
                </a:lnTo>
                <a:lnTo>
                  <a:pt x="1169182" y="44363"/>
                </a:lnTo>
                <a:lnTo>
                  <a:pt x="1121759" y="54391"/>
                </a:lnTo>
                <a:lnTo>
                  <a:pt x="1074508" y="65440"/>
                </a:lnTo>
                <a:lnTo>
                  <a:pt x="1027448" y="77508"/>
                </a:lnTo>
                <a:lnTo>
                  <a:pt x="980595" y="90596"/>
                </a:lnTo>
                <a:lnTo>
                  <a:pt x="933967" y="104704"/>
                </a:lnTo>
                <a:lnTo>
                  <a:pt x="887581" y="119832"/>
                </a:lnTo>
                <a:lnTo>
                  <a:pt x="841455" y="135979"/>
                </a:lnTo>
                <a:lnTo>
                  <a:pt x="795605" y="153147"/>
                </a:lnTo>
                <a:lnTo>
                  <a:pt x="750048" y="171334"/>
                </a:lnTo>
                <a:lnTo>
                  <a:pt x="704803" y="190541"/>
                </a:lnTo>
                <a:lnTo>
                  <a:pt x="659887" y="210768"/>
                </a:lnTo>
                <a:lnTo>
                  <a:pt x="615316" y="232015"/>
                </a:lnTo>
                <a:lnTo>
                  <a:pt x="571108" y="254282"/>
                </a:lnTo>
                <a:lnTo>
                  <a:pt x="527281" y="277568"/>
                </a:lnTo>
                <a:lnTo>
                  <a:pt x="483851" y="301875"/>
                </a:lnTo>
                <a:lnTo>
                  <a:pt x="440836" y="327201"/>
                </a:lnTo>
                <a:lnTo>
                  <a:pt x="398253" y="353547"/>
                </a:lnTo>
                <a:lnTo>
                  <a:pt x="356120" y="380913"/>
                </a:lnTo>
                <a:lnTo>
                  <a:pt x="314454" y="409299"/>
                </a:lnTo>
                <a:lnTo>
                  <a:pt x="273271" y="438704"/>
                </a:lnTo>
                <a:lnTo>
                  <a:pt x="232590" y="469130"/>
                </a:lnTo>
                <a:lnTo>
                  <a:pt x="192428" y="500575"/>
                </a:lnTo>
                <a:lnTo>
                  <a:pt x="152801" y="533040"/>
                </a:lnTo>
                <a:lnTo>
                  <a:pt x="113728" y="566525"/>
                </a:lnTo>
                <a:lnTo>
                  <a:pt x="75225" y="601030"/>
                </a:lnTo>
                <a:lnTo>
                  <a:pt x="37310" y="636555"/>
                </a:lnTo>
                <a:lnTo>
                  <a:pt x="0" y="673100"/>
                </a:lnTo>
                <a:lnTo>
                  <a:pt x="3238500" y="673100"/>
                </a:lnTo>
                <a:lnTo>
                  <a:pt x="3200640" y="636041"/>
                </a:lnTo>
                <a:lnTo>
                  <a:pt x="3162145" y="600044"/>
                </a:lnTo>
                <a:lnTo>
                  <a:pt x="3123033" y="565105"/>
                </a:lnTo>
                <a:lnTo>
                  <a:pt x="3083323" y="531225"/>
                </a:lnTo>
                <a:lnTo>
                  <a:pt x="3043034" y="498401"/>
                </a:lnTo>
                <a:lnTo>
                  <a:pt x="3002186" y="466634"/>
                </a:lnTo>
                <a:lnTo>
                  <a:pt x="2960796" y="435921"/>
                </a:lnTo>
                <a:lnTo>
                  <a:pt x="2918883" y="406262"/>
                </a:lnTo>
                <a:lnTo>
                  <a:pt x="2876468" y="377655"/>
                </a:lnTo>
                <a:lnTo>
                  <a:pt x="2833568" y="350100"/>
                </a:lnTo>
                <a:lnTo>
                  <a:pt x="2790203" y="323596"/>
                </a:lnTo>
                <a:lnTo>
                  <a:pt x="2746391" y="298140"/>
                </a:lnTo>
                <a:lnTo>
                  <a:pt x="2702152" y="273733"/>
                </a:lnTo>
                <a:lnTo>
                  <a:pt x="2657504" y="250372"/>
                </a:lnTo>
                <a:lnTo>
                  <a:pt x="2612467" y="228058"/>
                </a:lnTo>
                <a:lnTo>
                  <a:pt x="2567059" y="206788"/>
                </a:lnTo>
                <a:lnTo>
                  <a:pt x="2521298" y="186562"/>
                </a:lnTo>
                <a:lnTo>
                  <a:pt x="2475205" y="167378"/>
                </a:lnTo>
                <a:lnTo>
                  <a:pt x="2428799" y="149236"/>
                </a:lnTo>
                <a:lnTo>
                  <a:pt x="2382097" y="132134"/>
                </a:lnTo>
                <a:lnTo>
                  <a:pt x="2335118" y="116071"/>
                </a:lnTo>
                <a:lnTo>
                  <a:pt x="2287883" y="101046"/>
                </a:lnTo>
                <a:lnTo>
                  <a:pt x="2240409" y="87059"/>
                </a:lnTo>
                <a:lnTo>
                  <a:pt x="2192717" y="74107"/>
                </a:lnTo>
                <a:lnTo>
                  <a:pt x="2144823" y="62189"/>
                </a:lnTo>
                <a:lnTo>
                  <a:pt x="2096748" y="51306"/>
                </a:lnTo>
                <a:lnTo>
                  <a:pt x="2048511" y="41454"/>
                </a:lnTo>
                <a:lnTo>
                  <a:pt x="2000130" y="32635"/>
                </a:lnTo>
                <a:lnTo>
                  <a:pt x="1991601" y="30276"/>
                </a:lnTo>
                <a:lnTo>
                  <a:pt x="1983835" y="29065"/>
                </a:lnTo>
                <a:lnTo>
                  <a:pt x="1976070" y="28619"/>
                </a:lnTo>
                <a:lnTo>
                  <a:pt x="1967541" y="28555"/>
                </a:lnTo>
                <a:lnTo>
                  <a:pt x="1877922" y="16317"/>
                </a:lnTo>
                <a:lnTo>
                  <a:pt x="1832731" y="10963"/>
                </a:lnTo>
                <a:lnTo>
                  <a:pt x="1788303" y="7138"/>
                </a:lnTo>
                <a:lnTo>
                  <a:pt x="1743875" y="4844"/>
                </a:lnTo>
                <a:lnTo>
                  <a:pt x="1698684" y="4079"/>
                </a:lnTo>
                <a:lnTo>
                  <a:pt x="1674243" y="1720"/>
                </a:lnTo>
                <a:lnTo>
                  <a:pt x="1649801" y="509"/>
                </a:lnTo>
                <a:lnTo>
                  <a:pt x="1625360" y="63"/>
                </a:lnTo>
                <a:lnTo>
                  <a:pt x="1600918" y="0"/>
                </a:lnTo>
                <a:close/>
              </a:path>
            </a:pathLst>
          </a:custGeom>
          <a:solidFill>
            <a:srgbClr val="79A500"/>
          </a:solidFill>
        </p:spPr>
        <p:txBody>
          <a:bodyPr wrap="square" lIns="0" tIns="0" rIns="0" bIns="0" rtlCol="0"/>
          <a:lstStyle/>
          <a:p>
            <a:endParaRPr sz="1764"/>
          </a:p>
        </p:txBody>
      </p:sp>
      <p:sp>
        <p:nvSpPr>
          <p:cNvPr id="45" name="object 45"/>
          <p:cNvSpPr/>
          <p:nvPr/>
        </p:nvSpPr>
        <p:spPr>
          <a:xfrm>
            <a:off x="2600325" y="542924"/>
            <a:ext cx="7180485" cy="5648325"/>
          </a:xfrm>
          <a:prstGeom prst="rect">
            <a:avLst/>
          </a:prstGeom>
          <a:blipFill>
            <a:blip r:embed="rId4" cstate="print"/>
            <a:stretch>
              <a:fillRect/>
            </a:stretch>
          </a:blipFill>
        </p:spPr>
        <p:txBody>
          <a:bodyPr wrap="square" lIns="0" tIns="0" rIns="0" bIns="0" rtlCol="0"/>
          <a:lstStyle/>
          <a:p>
            <a:r>
              <a:rPr lang="en-US" sz="1764" dirty="0" smtClean="0"/>
              <a:t>               </a:t>
            </a:r>
            <a:endParaRPr sz="1764" dirty="0"/>
          </a:p>
        </p:txBody>
      </p:sp>
    </p:spTree>
    <p:extLst>
      <p:ext uri="{BB962C8B-B14F-4D97-AF65-F5344CB8AC3E}">
        <p14:creationId xmlns:p14="http://schemas.microsoft.com/office/powerpoint/2010/main" val="381129245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1" y="952501"/>
            <a:ext cx="8189913" cy="1362075"/>
          </a:xfrm>
        </p:spPr>
        <p:txBody>
          <a:bodyPr>
            <a:normAutofit fontScale="90000"/>
          </a:bodyPr>
          <a:lstStyle/>
          <a:p>
            <a:r>
              <a:rPr lang="en-US" dirty="0">
                <a:solidFill>
                  <a:schemeClr val="tx1"/>
                </a:solidFill>
              </a:rPr>
              <a:t>Overview of SharePoint Admin Center</a:t>
            </a:r>
          </a:p>
        </p:txBody>
      </p:sp>
      <p:sp>
        <p:nvSpPr>
          <p:cNvPr id="3" name="Slide Number Placeholder 2"/>
          <p:cNvSpPr>
            <a:spLocks noGrp="1"/>
          </p:cNvSpPr>
          <p:nvPr>
            <p:ph type="sldNum" sz="quarter" idx="12"/>
          </p:nvPr>
        </p:nvSpPr>
        <p:spPr/>
        <p:txBody>
          <a:bodyPr/>
          <a:lstStyle/>
          <a:p>
            <a:fld id="{8ABA0F77-F316-4E87-A391-AD0240900B63}" type="slidenum">
              <a:rPr lang="en-US" smtClean="0"/>
              <a:t>23</a:t>
            </a:fld>
            <a:endParaRPr lang="en-US"/>
          </a:p>
        </p:txBody>
      </p:sp>
      <p:sp>
        <p:nvSpPr>
          <p:cNvPr id="2" name="Footer Placeholder 1"/>
          <p:cNvSpPr>
            <a:spLocks noGrp="1"/>
          </p:cNvSpPr>
          <p:nvPr>
            <p:ph type="ftr" sz="quarter" idx="11"/>
          </p:nvPr>
        </p:nvSpPr>
        <p:spPr/>
        <p:txBody>
          <a:bodyPr/>
          <a:lstStyle/>
          <a:p>
            <a:r>
              <a:rPr lang="en-US"/>
              <a:t>Created by Carter-McGowan Services, LLC, www.cartermcgowanservices.com, @CarterMcGServ</a:t>
            </a:r>
          </a:p>
        </p:txBody>
      </p:sp>
      <p:sp>
        <p:nvSpPr>
          <p:cNvPr id="6" name="Text Placeholder 2"/>
          <p:cNvSpPr>
            <a:spLocks noGrp="1"/>
          </p:cNvSpPr>
          <p:nvPr>
            <p:ph type="body" idx="1"/>
          </p:nvPr>
        </p:nvSpPr>
        <p:spPr>
          <a:xfrm>
            <a:off x="2246313" y="2547938"/>
            <a:ext cx="7772400" cy="1338262"/>
          </a:xfrm>
        </p:spPr>
        <p:txBody>
          <a:bodyPr/>
          <a:lstStyle/>
          <a:p>
            <a:r>
              <a:rPr lang="en-US" dirty="0"/>
              <a:t>Admin Settings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571" y="3312542"/>
            <a:ext cx="1987480" cy="2077141"/>
          </a:xfrm>
          <a:prstGeom prst="rect">
            <a:avLst/>
          </a:prstGeom>
        </p:spPr>
      </p:pic>
    </p:spTree>
    <p:extLst>
      <p:ext uri="{BB962C8B-B14F-4D97-AF65-F5344CB8AC3E}">
        <p14:creationId xmlns:p14="http://schemas.microsoft.com/office/powerpoint/2010/main" val="2868359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457" y="274638"/>
            <a:ext cx="8951343"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24</a:t>
            </a:fld>
            <a:endParaRPr lang="en-US"/>
          </a:p>
        </p:txBody>
      </p:sp>
      <p:sp>
        <p:nvSpPr>
          <p:cNvPr id="7" name="Content Placeholder 6"/>
          <p:cNvSpPr>
            <a:spLocks noGrp="1"/>
          </p:cNvSpPr>
          <p:nvPr>
            <p:ph sz="quarter" idx="1"/>
          </p:nvPr>
        </p:nvSpPr>
        <p:spPr>
          <a:xfrm>
            <a:off x="1828800" y="1295400"/>
            <a:ext cx="8610600" cy="1905000"/>
          </a:xfrm>
        </p:spPr>
        <p:txBody>
          <a:bodyPr>
            <a:normAutofit/>
          </a:bodyPr>
          <a:lstStyle/>
          <a:p>
            <a:pPr marL="0" indent="0">
              <a:buNone/>
            </a:pPr>
            <a:r>
              <a:rPr lang="en-US" sz="1800" dirty="0"/>
              <a:t>SharePoint Online provides a collection of web-based tools and technologies that help you store, share, and manage digital information within your organization when you use Office 365. This hosted service is ideal for working on projects, storing data and documents in a central location, and sharing information with others. SharePoint sites can help members of your organization work more efficiently and productively. </a:t>
            </a:r>
          </a:p>
        </p:txBody>
      </p:sp>
      <p:pic>
        <p:nvPicPr>
          <p:cNvPr id="3" name="Picture 2"/>
          <p:cNvPicPr>
            <a:picLocks noChangeAspect="1"/>
          </p:cNvPicPr>
          <p:nvPr/>
        </p:nvPicPr>
        <p:blipFill>
          <a:blip r:embed="rId2"/>
          <a:stretch>
            <a:fillRect/>
          </a:stretch>
        </p:blipFill>
        <p:spPr>
          <a:xfrm>
            <a:off x="1898904" y="2673468"/>
            <a:ext cx="8452683" cy="3270132"/>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41053514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589" y="274638"/>
            <a:ext cx="8908211"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25</a:t>
            </a:fld>
            <a:endParaRPr lang="en-US"/>
          </a:p>
        </p:txBody>
      </p:sp>
      <p:sp>
        <p:nvSpPr>
          <p:cNvPr id="8" name="Rectangle 6"/>
          <p:cNvSpPr>
            <a:spLocks noChangeArrowheads="1"/>
          </p:cNvSpPr>
          <p:nvPr/>
        </p:nvSpPr>
        <p:spPr bwMode="auto">
          <a:xfrm>
            <a:off x="1923224" y="1385502"/>
            <a:ext cx="85343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In the </a:t>
            </a:r>
            <a:r>
              <a:rPr lang="en-US" b="1" dirty="0"/>
              <a:t>Site Collections </a:t>
            </a:r>
            <a:r>
              <a:rPr lang="en-US" dirty="0"/>
              <a:t>section, you can manage your site collections as well as make new one, buy more space, set site collection administrators, and so on</a:t>
            </a:r>
            <a:r>
              <a:rPr lang="en-US" i="1" dirty="0"/>
              <a:t>. </a:t>
            </a:r>
            <a:endParaRPr lang="en-US" dirty="0"/>
          </a:p>
        </p:txBody>
      </p:sp>
      <p:pic>
        <p:nvPicPr>
          <p:cNvPr id="9" name="Picture 8"/>
          <p:cNvPicPr>
            <a:picLocks noChangeAspect="1"/>
          </p:cNvPicPr>
          <p:nvPr/>
        </p:nvPicPr>
        <p:blipFill>
          <a:blip r:embed="rId2"/>
          <a:stretch>
            <a:fillRect/>
          </a:stretch>
        </p:blipFill>
        <p:spPr>
          <a:xfrm>
            <a:off x="1964081" y="2209800"/>
            <a:ext cx="8452683" cy="3270132"/>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22603934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543" y="274638"/>
            <a:ext cx="9184257"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26</a:t>
            </a:fld>
            <a:endParaRPr lang="en-US"/>
          </a:p>
        </p:txBody>
      </p:sp>
      <p:sp>
        <p:nvSpPr>
          <p:cNvPr id="8" name="Rectangle 6"/>
          <p:cNvSpPr>
            <a:spLocks noChangeArrowheads="1"/>
          </p:cNvSpPr>
          <p:nvPr/>
        </p:nvSpPr>
        <p:spPr bwMode="auto">
          <a:xfrm>
            <a:off x="1923224" y="1524000"/>
            <a:ext cx="8534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In the </a:t>
            </a:r>
            <a:r>
              <a:rPr lang="en-US" b="1" dirty="0"/>
              <a:t>One Drive for Business </a:t>
            </a:r>
            <a:r>
              <a:rPr lang="en-US" dirty="0"/>
              <a:t>section, you can manage One Drive storage limits</a:t>
            </a:r>
            <a:r>
              <a:rPr lang="en-US" i="1" dirty="0"/>
              <a:t>. </a:t>
            </a:r>
            <a:endParaRPr lang="en-US" dirty="0"/>
          </a:p>
        </p:txBody>
      </p:sp>
      <p:pic>
        <p:nvPicPr>
          <p:cNvPr id="3" name="Picture 2"/>
          <p:cNvPicPr>
            <a:picLocks noChangeAspect="1"/>
          </p:cNvPicPr>
          <p:nvPr/>
        </p:nvPicPr>
        <p:blipFill>
          <a:blip r:embed="rId2"/>
          <a:stretch>
            <a:fillRect/>
          </a:stretch>
        </p:blipFill>
        <p:spPr>
          <a:xfrm>
            <a:off x="2209800" y="2200209"/>
            <a:ext cx="7543800" cy="3803615"/>
          </a:xfrm>
          <a:prstGeom prst="rect">
            <a:avLst/>
          </a:prstGeom>
          <a:ln>
            <a:solidFill>
              <a:schemeClr val="accent1"/>
            </a:solidFill>
          </a:ln>
        </p:spPr>
      </p:pic>
    </p:spTree>
    <p:extLst>
      <p:ext uri="{BB962C8B-B14F-4D97-AF65-F5344CB8AC3E}">
        <p14:creationId xmlns:p14="http://schemas.microsoft.com/office/powerpoint/2010/main" val="18394723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894" y="274638"/>
            <a:ext cx="9330906"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27</a:t>
            </a:fld>
            <a:endParaRPr lang="en-US"/>
          </a:p>
        </p:txBody>
      </p:sp>
      <p:sp>
        <p:nvSpPr>
          <p:cNvPr id="8" name="Rectangle 6"/>
          <p:cNvSpPr>
            <a:spLocks noChangeArrowheads="1"/>
          </p:cNvSpPr>
          <p:nvPr/>
        </p:nvSpPr>
        <p:spPr bwMode="auto">
          <a:xfrm>
            <a:off x="1923224" y="1385502"/>
            <a:ext cx="85343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In the </a:t>
            </a:r>
            <a:r>
              <a:rPr lang="en-US" b="1" dirty="0"/>
              <a:t>InfoPath </a:t>
            </a:r>
            <a:r>
              <a:rPr lang="en-US" dirty="0"/>
              <a:t>section, you can manage settings for InfoPath such as allowing the forms to be browser enabled</a:t>
            </a:r>
            <a:r>
              <a:rPr lang="en-US" i="1" dirty="0"/>
              <a:t>. </a:t>
            </a:r>
            <a:endParaRPr lang="en-US" dirty="0"/>
          </a:p>
        </p:txBody>
      </p:sp>
      <p:pic>
        <p:nvPicPr>
          <p:cNvPr id="6" name="Picture 5"/>
          <p:cNvPicPr>
            <a:picLocks noChangeAspect="1"/>
          </p:cNvPicPr>
          <p:nvPr/>
        </p:nvPicPr>
        <p:blipFill>
          <a:blip r:embed="rId2"/>
          <a:stretch>
            <a:fillRect/>
          </a:stretch>
        </p:blipFill>
        <p:spPr>
          <a:xfrm>
            <a:off x="1880482" y="2118400"/>
            <a:ext cx="8482719" cy="3291800"/>
          </a:xfrm>
          <a:prstGeom prst="rect">
            <a:avLst/>
          </a:prstGeom>
          <a:ln>
            <a:solidFill>
              <a:schemeClr val="accent1"/>
            </a:solidFill>
          </a:ln>
        </p:spPr>
      </p:pic>
    </p:spTree>
    <p:extLst>
      <p:ext uri="{BB962C8B-B14F-4D97-AF65-F5344CB8AC3E}">
        <p14:creationId xmlns:p14="http://schemas.microsoft.com/office/powerpoint/2010/main" val="42905886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004" y="274638"/>
            <a:ext cx="9425796"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28</a:t>
            </a:fld>
            <a:endParaRPr lang="en-US"/>
          </a:p>
        </p:txBody>
      </p:sp>
      <p:sp>
        <p:nvSpPr>
          <p:cNvPr id="8" name="Rectangle 6"/>
          <p:cNvSpPr>
            <a:spLocks noChangeArrowheads="1"/>
          </p:cNvSpPr>
          <p:nvPr/>
        </p:nvSpPr>
        <p:spPr bwMode="auto">
          <a:xfrm>
            <a:off x="1923224" y="1385502"/>
            <a:ext cx="85343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In the </a:t>
            </a:r>
            <a:r>
              <a:rPr lang="en-US" b="1" dirty="0"/>
              <a:t>User Profiles </a:t>
            </a:r>
            <a:r>
              <a:rPr lang="en-US" dirty="0"/>
              <a:t>section, you can manage </a:t>
            </a:r>
            <a:r>
              <a:rPr lang="en-US" i="1" dirty="0"/>
              <a:t>People</a:t>
            </a:r>
            <a:r>
              <a:rPr lang="en-US" dirty="0"/>
              <a:t>, </a:t>
            </a:r>
            <a:r>
              <a:rPr lang="en-US" i="1" dirty="0"/>
              <a:t>Organization</a:t>
            </a:r>
            <a:r>
              <a:rPr lang="en-US" dirty="0"/>
              <a:t>, and </a:t>
            </a:r>
            <a:r>
              <a:rPr lang="en-US" i="1" dirty="0"/>
              <a:t>My Site </a:t>
            </a:r>
            <a:r>
              <a:rPr lang="en-US" dirty="0"/>
              <a:t>settings</a:t>
            </a:r>
            <a:r>
              <a:rPr lang="en-US" i="1" dirty="0"/>
              <a:t>. </a:t>
            </a:r>
            <a:endParaRPr lang="en-US" dirty="0"/>
          </a:p>
        </p:txBody>
      </p:sp>
      <p:pic>
        <p:nvPicPr>
          <p:cNvPr id="3" name="Picture 2"/>
          <p:cNvPicPr>
            <a:picLocks noChangeAspect="1"/>
          </p:cNvPicPr>
          <p:nvPr/>
        </p:nvPicPr>
        <p:blipFill>
          <a:blip r:embed="rId2"/>
          <a:stretch>
            <a:fillRect/>
          </a:stretch>
        </p:blipFill>
        <p:spPr>
          <a:xfrm>
            <a:off x="1898904" y="2060302"/>
            <a:ext cx="8195662" cy="3737916"/>
          </a:xfrm>
          <a:prstGeom prst="rect">
            <a:avLst/>
          </a:prstGeom>
          <a:ln>
            <a:solidFill>
              <a:schemeClr val="accent1"/>
            </a:solidFill>
          </a:ln>
        </p:spPr>
      </p:pic>
    </p:spTree>
    <p:extLst>
      <p:ext uri="{BB962C8B-B14F-4D97-AF65-F5344CB8AC3E}">
        <p14:creationId xmlns:p14="http://schemas.microsoft.com/office/powerpoint/2010/main" val="21881671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245" y="274638"/>
            <a:ext cx="9477555"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29</a:t>
            </a:fld>
            <a:endParaRPr lang="en-US"/>
          </a:p>
        </p:txBody>
      </p:sp>
      <p:sp>
        <p:nvSpPr>
          <p:cNvPr id="8" name="Rectangle 6"/>
          <p:cNvSpPr>
            <a:spLocks noChangeArrowheads="1"/>
          </p:cNvSpPr>
          <p:nvPr/>
        </p:nvSpPr>
        <p:spPr bwMode="auto">
          <a:xfrm>
            <a:off x="1923224" y="1524000"/>
            <a:ext cx="8534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In the </a:t>
            </a:r>
            <a:r>
              <a:rPr lang="en-US" b="1" dirty="0"/>
              <a:t>BCS </a:t>
            </a:r>
            <a:r>
              <a:rPr lang="en-US" dirty="0"/>
              <a:t>section, you can manage </a:t>
            </a:r>
            <a:r>
              <a:rPr lang="en-US" i="1" dirty="0"/>
              <a:t>BCS</a:t>
            </a:r>
            <a:r>
              <a:rPr lang="en-US" dirty="0"/>
              <a:t> and </a:t>
            </a:r>
            <a:r>
              <a:rPr lang="en-US" i="1" dirty="0"/>
              <a:t>Connection Settings for Apps </a:t>
            </a:r>
            <a:r>
              <a:rPr lang="en-US" dirty="0"/>
              <a:t>settings</a:t>
            </a:r>
            <a:r>
              <a:rPr lang="en-US" i="1" dirty="0"/>
              <a:t>. </a:t>
            </a:r>
            <a:endParaRPr lang="en-US" dirty="0"/>
          </a:p>
        </p:txBody>
      </p:sp>
      <p:pic>
        <p:nvPicPr>
          <p:cNvPr id="6" name="Picture 5"/>
          <p:cNvPicPr>
            <a:picLocks noChangeAspect="1"/>
          </p:cNvPicPr>
          <p:nvPr/>
        </p:nvPicPr>
        <p:blipFill>
          <a:blip r:embed="rId2"/>
          <a:stretch>
            <a:fillRect/>
          </a:stretch>
        </p:blipFill>
        <p:spPr>
          <a:xfrm>
            <a:off x="1898905" y="1926827"/>
            <a:ext cx="8467725" cy="3945736"/>
          </a:xfrm>
          <a:prstGeom prst="rect">
            <a:avLst/>
          </a:prstGeom>
          <a:ln>
            <a:solidFill>
              <a:schemeClr val="accent1"/>
            </a:solidFill>
          </a:ln>
        </p:spPr>
      </p:pic>
    </p:spTree>
    <p:extLst>
      <p:ext uri="{BB962C8B-B14F-4D97-AF65-F5344CB8AC3E}">
        <p14:creationId xmlns:p14="http://schemas.microsoft.com/office/powerpoint/2010/main" val="29359005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7"/>
          <p:cNvSpPr txBox="1">
            <a:spLocks noGrp="1"/>
          </p:cNvSpPr>
          <p:nvPr>
            <p:ph idx="1"/>
          </p:nvPr>
        </p:nvSpPr>
        <p:spPr>
          <a:prstGeom prst="rect">
            <a:avLst/>
          </a:prstGeom>
        </p:spPr>
        <p:txBody>
          <a:bodyPr vert="horz" wrap="square" lIns="0" tIns="124460" rIns="0" bIns="0" rtlCol="0">
            <a:spAutoFit/>
          </a:bodyPr>
          <a:lstStyle/>
          <a:p>
            <a:pPr marL="245745" indent="-233045">
              <a:lnSpc>
                <a:spcPct val="100000"/>
              </a:lnSpc>
              <a:spcBef>
                <a:spcPts val="980"/>
              </a:spcBef>
              <a:buSzPct val="88461"/>
              <a:buFont typeface="Arial"/>
              <a:buChar char="•"/>
              <a:tabLst>
                <a:tab pos="245110" algn="l"/>
                <a:tab pos="245745" algn="l"/>
              </a:tabLst>
            </a:pPr>
            <a:r>
              <a:rPr sz="2600" spc="-10" dirty="0">
                <a:solidFill>
                  <a:srgbClr val="505050"/>
                </a:solidFill>
                <a:latin typeface="Calibri"/>
                <a:cs typeface="Calibri"/>
              </a:rPr>
              <a:t>What </a:t>
            </a:r>
            <a:r>
              <a:rPr sz="2600" dirty="0">
                <a:solidFill>
                  <a:srgbClr val="505050"/>
                </a:solidFill>
                <a:latin typeface="Calibri"/>
                <a:cs typeface="Calibri"/>
              </a:rPr>
              <a:t>is </a:t>
            </a:r>
            <a:r>
              <a:rPr sz="2600" spc="-10" dirty="0">
                <a:solidFill>
                  <a:srgbClr val="505050"/>
                </a:solidFill>
                <a:latin typeface="Calibri"/>
                <a:cs typeface="Calibri"/>
              </a:rPr>
              <a:t>Office</a:t>
            </a:r>
            <a:r>
              <a:rPr sz="2600" spc="-15" dirty="0">
                <a:solidFill>
                  <a:srgbClr val="505050"/>
                </a:solidFill>
                <a:latin typeface="Calibri"/>
                <a:cs typeface="Calibri"/>
              </a:rPr>
              <a:t> </a:t>
            </a:r>
            <a:r>
              <a:rPr sz="2600" spc="-10" dirty="0">
                <a:solidFill>
                  <a:srgbClr val="505050"/>
                </a:solidFill>
                <a:latin typeface="Calibri"/>
                <a:cs typeface="Calibri"/>
              </a:rPr>
              <a:t>365</a:t>
            </a:r>
            <a:endParaRPr sz="2600" dirty="0">
              <a:latin typeface="Calibri"/>
              <a:cs typeface="Calibri"/>
            </a:endParaRPr>
          </a:p>
          <a:p>
            <a:pPr marL="245745" indent="-233045">
              <a:lnSpc>
                <a:spcPct val="100000"/>
              </a:lnSpc>
              <a:spcBef>
                <a:spcPts val="880"/>
              </a:spcBef>
              <a:buSzPct val="88461"/>
              <a:buFont typeface="Arial"/>
              <a:buChar char="•"/>
              <a:tabLst>
                <a:tab pos="245110" algn="l"/>
                <a:tab pos="245745" algn="l"/>
              </a:tabLst>
            </a:pPr>
            <a:r>
              <a:rPr sz="2600" spc="-35" dirty="0">
                <a:solidFill>
                  <a:srgbClr val="505050"/>
                </a:solidFill>
                <a:latin typeface="Calibri"/>
                <a:cs typeface="Calibri"/>
              </a:rPr>
              <a:t>Where’s </a:t>
            </a:r>
            <a:r>
              <a:rPr sz="2600" dirty="0">
                <a:solidFill>
                  <a:srgbClr val="505050"/>
                </a:solidFill>
                <a:latin typeface="Calibri"/>
                <a:cs typeface="Calibri"/>
              </a:rPr>
              <a:t>it</a:t>
            </a:r>
            <a:r>
              <a:rPr sz="2600" spc="20" dirty="0">
                <a:solidFill>
                  <a:srgbClr val="505050"/>
                </a:solidFill>
                <a:latin typeface="Calibri"/>
                <a:cs typeface="Calibri"/>
              </a:rPr>
              <a:t> </a:t>
            </a:r>
            <a:r>
              <a:rPr sz="2600" spc="-15" dirty="0">
                <a:solidFill>
                  <a:srgbClr val="505050"/>
                </a:solidFill>
                <a:latin typeface="Calibri"/>
                <a:cs typeface="Calibri"/>
              </a:rPr>
              <a:t>hosted?</a:t>
            </a:r>
            <a:endParaRPr sz="2600" dirty="0">
              <a:latin typeface="Calibri"/>
              <a:cs typeface="Calibri"/>
            </a:endParaRPr>
          </a:p>
          <a:p>
            <a:pPr marL="245745" indent="-233045">
              <a:lnSpc>
                <a:spcPct val="100000"/>
              </a:lnSpc>
              <a:spcBef>
                <a:spcPts val="880"/>
              </a:spcBef>
              <a:buSzPct val="88461"/>
              <a:buFont typeface="Arial"/>
              <a:buChar char="•"/>
              <a:tabLst>
                <a:tab pos="245110" algn="l"/>
                <a:tab pos="245745" algn="l"/>
              </a:tabLst>
            </a:pPr>
            <a:r>
              <a:rPr sz="2600" dirty="0">
                <a:solidFill>
                  <a:srgbClr val="505050"/>
                </a:solidFill>
                <a:latin typeface="Calibri"/>
                <a:cs typeface="Calibri"/>
              </a:rPr>
              <a:t>How </a:t>
            </a:r>
            <a:r>
              <a:rPr sz="2600" spc="-10" dirty="0">
                <a:solidFill>
                  <a:srgbClr val="505050"/>
                </a:solidFill>
                <a:latin typeface="Calibri"/>
                <a:cs typeface="Calibri"/>
              </a:rPr>
              <a:t>to setup Office</a:t>
            </a:r>
            <a:r>
              <a:rPr sz="2600" spc="-15" dirty="0">
                <a:solidFill>
                  <a:srgbClr val="505050"/>
                </a:solidFill>
                <a:latin typeface="Calibri"/>
                <a:cs typeface="Calibri"/>
              </a:rPr>
              <a:t> </a:t>
            </a:r>
            <a:r>
              <a:rPr sz="2600" spc="-10" dirty="0">
                <a:solidFill>
                  <a:srgbClr val="505050"/>
                </a:solidFill>
                <a:latin typeface="Calibri"/>
                <a:cs typeface="Calibri"/>
              </a:rPr>
              <a:t>365</a:t>
            </a:r>
            <a:endParaRPr sz="2600" dirty="0">
              <a:latin typeface="Calibri"/>
              <a:cs typeface="Calibri"/>
            </a:endParaRPr>
          </a:p>
          <a:p>
            <a:pPr marL="245745" indent="-233045">
              <a:lnSpc>
                <a:spcPct val="100000"/>
              </a:lnSpc>
              <a:spcBef>
                <a:spcPts val="880"/>
              </a:spcBef>
              <a:buSzPct val="88461"/>
              <a:buFont typeface="Arial"/>
              <a:buChar char="•"/>
              <a:tabLst>
                <a:tab pos="245110" algn="l"/>
                <a:tab pos="245745" algn="l"/>
              </a:tabLst>
            </a:pPr>
            <a:r>
              <a:rPr sz="2600" spc="-10" dirty="0">
                <a:solidFill>
                  <a:srgbClr val="505050"/>
                </a:solidFill>
                <a:latin typeface="Calibri"/>
                <a:cs typeface="Calibri"/>
              </a:rPr>
              <a:t>Identity </a:t>
            </a:r>
            <a:r>
              <a:rPr sz="2600" spc="-5" dirty="0">
                <a:solidFill>
                  <a:srgbClr val="505050"/>
                </a:solidFill>
                <a:latin typeface="Calibri"/>
                <a:cs typeface="Calibri"/>
              </a:rPr>
              <a:t>and</a:t>
            </a:r>
            <a:r>
              <a:rPr sz="2600" spc="-25" dirty="0">
                <a:solidFill>
                  <a:srgbClr val="505050"/>
                </a:solidFill>
                <a:latin typeface="Calibri"/>
                <a:cs typeface="Calibri"/>
              </a:rPr>
              <a:t> </a:t>
            </a:r>
            <a:r>
              <a:rPr sz="2600" spc="-10" dirty="0">
                <a:solidFill>
                  <a:srgbClr val="505050"/>
                </a:solidFill>
                <a:latin typeface="Calibri"/>
                <a:cs typeface="Calibri"/>
              </a:rPr>
              <a:t>Authentication</a:t>
            </a:r>
            <a:endParaRPr sz="2600" dirty="0">
              <a:latin typeface="Calibri"/>
              <a:cs typeface="Calibri"/>
            </a:endParaRPr>
          </a:p>
          <a:p>
            <a:pPr marL="245745" indent="-233045">
              <a:lnSpc>
                <a:spcPct val="100000"/>
              </a:lnSpc>
              <a:spcBef>
                <a:spcPts val="980"/>
              </a:spcBef>
              <a:buSzPct val="88461"/>
              <a:buFont typeface="Arial"/>
              <a:buChar char="•"/>
              <a:tabLst>
                <a:tab pos="245110" algn="l"/>
                <a:tab pos="245745" algn="l"/>
              </a:tabLst>
            </a:pPr>
            <a:r>
              <a:rPr sz="2600" spc="-5" dirty="0">
                <a:solidFill>
                  <a:srgbClr val="505050"/>
                </a:solidFill>
                <a:latin typeface="Calibri"/>
                <a:cs typeface="Calibri"/>
              </a:rPr>
              <a:t>Which </a:t>
            </a:r>
            <a:r>
              <a:rPr sz="2600" spc="-10" dirty="0">
                <a:solidFill>
                  <a:srgbClr val="505050"/>
                </a:solidFill>
                <a:latin typeface="Calibri"/>
                <a:cs typeface="Calibri"/>
              </a:rPr>
              <a:t>Office 365</a:t>
            </a:r>
            <a:r>
              <a:rPr sz="2600" spc="-25" dirty="0">
                <a:solidFill>
                  <a:srgbClr val="505050"/>
                </a:solidFill>
                <a:latin typeface="Calibri"/>
                <a:cs typeface="Calibri"/>
              </a:rPr>
              <a:t> </a:t>
            </a:r>
            <a:r>
              <a:rPr sz="2600" spc="-5" dirty="0">
                <a:solidFill>
                  <a:srgbClr val="505050"/>
                </a:solidFill>
                <a:latin typeface="Calibri"/>
                <a:cs typeface="Calibri"/>
              </a:rPr>
              <a:t>Plan…</a:t>
            </a:r>
            <a:endParaRPr sz="2600" dirty="0">
              <a:latin typeface="Calibri"/>
              <a:cs typeface="Calibri"/>
            </a:endParaRPr>
          </a:p>
          <a:p>
            <a:pPr marL="245745" indent="-233045">
              <a:lnSpc>
                <a:spcPct val="100000"/>
              </a:lnSpc>
              <a:spcBef>
                <a:spcPts val="880"/>
              </a:spcBef>
              <a:buSzPct val="88461"/>
              <a:buFont typeface="Arial"/>
              <a:buChar char="•"/>
              <a:tabLst>
                <a:tab pos="245110" algn="l"/>
                <a:tab pos="245745" algn="l"/>
              </a:tabLst>
            </a:pPr>
            <a:r>
              <a:rPr sz="2600" spc="-10" dirty="0">
                <a:solidFill>
                  <a:srgbClr val="505050"/>
                </a:solidFill>
                <a:latin typeface="Calibri"/>
                <a:cs typeface="Calibri"/>
              </a:rPr>
              <a:t>User</a:t>
            </a:r>
            <a:r>
              <a:rPr sz="2600" dirty="0">
                <a:solidFill>
                  <a:srgbClr val="505050"/>
                </a:solidFill>
                <a:latin typeface="Calibri"/>
                <a:cs typeface="Calibri"/>
              </a:rPr>
              <a:t> </a:t>
            </a:r>
            <a:r>
              <a:rPr sz="2600" spc="-10" dirty="0">
                <a:solidFill>
                  <a:srgbClr val="505050"/>
                </a:solidFill>
                <a:latin typeface="Calibri"/>
                <a:cs typeface="Calibri"/>
              </a:rPr>
              <a:t>Management</a:t>
            </a:r>
            <a:endParaRPr sz="2600" dirty="0">
              <a:latin typeface="Calibri"/>
              <a:cs typeface="Calibri"/>
            </a:endParaRPr>
          </a:p>
          <a:p>
            <a:pPr marL="245745" indent="-233045">
              <a:lnSpc>
                <a:spcPct val="100000"/>
              </a:lnSpc>
              <a:spcBef>
                <a:spcPts val="880"/>
              </a:spcBef>
              <a:buSzPct val="88461"/>
              <a:buFont typeface="Arial"/>
              <a:buChar char="•"/>
              <a:tabLst>
                <a:tab pos="245110" algn="l"/>
                <a:tab pos="245745" algn="l"/>
              </a:tabLst>
            </a:pPr>
            <a:r>
              <a:rPr sz="2600" spc="-10" dirty="0">
                <a:solidFill>
                  <a:srgbClr val="505050"/>
                </a:solidFill>
                <a:latin typeface="Calibri"/>
                <a:cs typeface="Calibri"/>
              </a:rPr>
              <a:t>Gotchas</a:t>
            </a:r>
            <a:endParaRPr sz="2600" dirty="0">
              <a:latin typeface="Calibri"/>
              <a:cs typeface="Calibri"/>
            </a:endParaRPr>
          </a:p>
        </p:txBody>
      </p:sp>
      <p:sp>
        <p:nvSpPr>
          <p:cNvPr id="5" name="object 46"/>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0" dirty="0" smtClean="0"/>
              <a:t>A</a:t>
            </a:r>
            <a:r>
              <a:rPr spc="-130" dirty="0" smtClean="0"/>
              <a:t>g</a:t>
            </a:r>
            <a:r>
              <a:rPr spc="-105" dirty="0" smtClean="0"/>
              <a:t>e</a:t>
            </a:r>
            <a:r>
              <a:rPr spc="-110" dirty="0" smtClean="0"/>
              <a:t>nd</a:t>
            </a:r>
            <a:r>
              <a:rPr dirty="0" smtClean="0"/>
              <a:t>a</a:t>
            </a:r>
            <a:endParaRPr dirty="0"/>
          </a:p>
        </p:txBody>
      </p:sp>
    </p:spTree>
    <p:extLst>
      <p:ext uri="{BB962C8B-B14F-4D97-AF65-F5344CB8AC3E}">
        <p14:creationId xmlns:p14="http://schemas.microsoft.com/office/powerpoint/2010/main" val="13573114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170" y="274638"/>
            <a:ext cx="9175630"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30</a:t>
            </a:fld>
            <a:endParaRPr lang="en-US"/>
          </a:p>
        </p:txBody>
      </p:sp>
      <p:sp>
        <p:nvSpPr>
          <p:cNvPr id="8" name="Rectangle 6"/>
          <p:cNvSpPr>
            <a:spLocks noChangeArrowheads="1"/>
          </p:cNvSpPr>
          <p:nvPr/>
        </p:nvSpPr>
        <p:spPr bwMode="auto">
          <a:xfrm>
            <a:off x="1923224" y="1385502"/>
            <a:ext cx="85343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In the </a:t>
            </a:r>
            <a:r>
              <a:rPr lang="en-US" b="1" dirty="0"/>
              <a:t>Term Store </a:t>
            </a:r>
            <a:r>
              <a:rPr lang="en-US" dirty="0"/>
              <a:t>section, you can manage setting such as </a:t>
            </a:r>
            <a:r>
              <a:rPr lang="en-US" i="1" dirty="0"/>
              <a:t>Term Store Administrators </a:t>
            </a:r>
            <a:r>
              <a:rPr lang="en-US" dirty="0"/>
              <a:t>and </a:t>
            </a:r>
            <a:r>
              <a:rPr lang="en-US" i="1" dirty="0"/>
              <a:t>Working Languages. </a:t>
            </a:r>
            <a:endParaRPr lang="en-US" dirty="0"/>
          </a:p>
        </p:txBody>
      </p:sp>
      <p:pic>
        <p:nvPicPr>
          <p:cNvPr id="3" name="Picture 2"/>
          <p:cNvPicPr>
            <a:picLocks noChangeAspect="1"/>
          </p:cNvPicPr>
          <p:nvPr/>
        </p:nvPicPr>
        <p:blipFill>
          <a:blip r:embed="rId2"/>
          <a:stretch>
            <a:fillRect/>
          </a:stretch>
        </p:blipFill>
        <p:spPr>
          <a:xfrm>
            <a:off x="2895945" y="2039358"/>
            <a:ext cx="6096000" cy="4374382"/>
          </a:xfrm>
          <a:prstGeom prst="rect">
            <a:avLst/>
          </a:prstGeom>
          <a:ln>
            <a:solidFill>
              <a:schemeClr val="accent1"/>
            </a:solidFill>
          </a:ln>
        </p:spPr>
      </p:pic>
    </p:spTree>
    <p:extLst>
      <p:ext uri="{BB962C8B-B14F-4D97-AF65-F5344CB8AC3E}">
        <p14:creationId xmlns:p14="http://schemas.microsoft.com/office/powerpoint/2010/main" val="8011962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785" y="274638"/>
            <a:ext cx="9236015"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31</a:t>
            </a:fld>
            <a:endParaRPr lang="en-US"/>
          </a:p>
        </p:txBody>
      </p:sp>
      <p:sp>
        <p:nvSpPr>
          <p:cNvPr id="8" name="Rectangle 6"/>
          <p:cNvSpPr>
            <a:spLocks noChangeArrowheads="1"/>
          </p:cNvSpPr>
          <p:nvPr/>
        </p:nvSpPr>
        <p:spPr bwMode="auto">
          <a:xfrm>
            <a:off x="1923224" y="1385502"/>
            <a:ext cx="85343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In the </a:t>
            </a:r>
            <a:r>
              <a:rPr lang="en-US" b="1" dirty="0"/>
              <a:t>Records Management </a:t>
            </a:r>
            <a:r>
              <a:rPr lang="en-US" dirty="0"/>
              <a:t>section, you can manage </a:t>
            </a:r>
            <a:r>
              <a:rPr lang="en-US" i="1" dirty="0"/>
              <a:t>Send to Connections </a:t>
            </a:r>
            <a:r>
              <a:rPr lang="en-US" dirty="0"/>
              <a:t>and </a:t>
            </a:r>
            <a:r>
              <a:rPr lang="en-US" i="1" dirty="0"/>
              <a:t>Connection Settings. </a:t>
            </a:r>
            <a:endParaRPr lang="en-US" dirty="0"/>
          </a:p>
        </p:txBody>
      </p:sp>
      <p:pic>
        <p:nvPicPr>
          <p:cNvPr id="6" name="Picture 5"/>
          <p:cNvPicPr>
            <a:picLocks noChangeAspect="1"/>
          </p:cNvPicPr>
          <p:nvPr/>
        </p:nvPicPr>
        <p:blipFill>
          <a:blip r:embed="rId2"/>
          <a:stretch>
            <a:fillRect/>
          </a:stretch>
        </p:blipFill>
        <p:spPr>
          <a:xfrm>
            <a:off x="2127505" y="2144703"/>
            <a:ext cx="7623429" cy="3814565"/>
          </a:xfrm>
          <a:prstGeom prst="rect">
            <a:avLst/>
          </a:prstGeom>
          <a:ln>
            <a:solidFill>
              <a:schemeClr val="accent1"/>
            </a:solidFill>
          </a:ln>
        </p:spPr>
      </p:pic>
    </p:spTree>
    <p:extLst>
      <p:ext uri="{BB962C8B-B14F-4D97-AF65-F5344CB8AC3E}">
        <p14:creationId xmlns:p14="http://schemas.microsoft.com/office/powerpoint/2010/main" val="6794148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245" y="274638"/>
            <a:ext cx="9477555"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32</a:t>
            </a:fld>
            <a:endParaRPr lang="en-US"/>
          </a:p>
        </p:txBody>
      </p:sp>
      <p:sp>
        <p:nvSpPr>
          <p:cNvPr id="8" name="Rectangle 6"/>
          <p:cNvSpPr>
            <a:spLocks noChangeArrowheads="1"/>
          </p:cNvSpPr>
          <p:nvPr/>
        </p:nvSpPr>
        <p:spPr bwMode="auto">
          <a:xfrm>
            <a:off x="1923224" y="1385502"/>
            <a:ext cx="85343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In the </a:t>
            </a:r>
            <a:r>
              <a:rPr lang="en-US" b="1" dirty="0"/>
              <a:t>Search </a:t>
            </a:r>
            <a:r>
              <a:rPr lang="en-US" dirty="0"/>
              <a:t>section, you can administer search settings such as schemas queries, and the crawl log</a:t>
            </a:r>
            <a:r>
              <a:rPr lang="en-US" i="1" dirty="0"/>
              <a:t>. </a:t>
            </a:r>
            <a:endParaRPr lang="en-US" dirty="0"/>
          </a:p>
        </p:txBody>
      </p:sp>
      <p:pic>
        <p:nvPicPr>
          <p:cNvPr id="3" name="Picture 2"/>
          <p:cNvPicPr>
            <a:picLocks noChangeAspect="1"/>
          </p:cNvPicPr>
          <p:nvPr/>
        </p:nvPicPr>
        <p:blipFill>
          <a:blip r:embed="rId2"/>
          <a:stretch>
            <a:fillRect/>
          </a:stretch>
        </p:blipFill>
        <p:spPr>
          <a:xfrm>
            <a:off x="1911500" y="1999694"/>
            <a:ext cx="8375500" cy="4020106"/>
          </a:xfrm>
          <a:prstGeom prst="rect">
            <a:avLst/>
          </a:prstGeom>
          <a:ln>
            <a:solidFill>
              <a:schemeClr val="accent1"/>
            </a:solidFill>
          </a:ln>
        </p:spPr>
      </p:pic>
    </p:spTree>
    <p:extLst>
      <p:ext uri="{BB962C8B-B14F-4D97-AF65-F5344CB8AC3E}">
        <p14:creationId xmlns:p14="http://schemas.microsoft.com/office/powerpoint/2010/main" val="2384929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774" y="274638"/>
            <a:ext cx="9305026" cy="1143000"/>
          </a:xfrm>
        </p:spPr>
        <p:txBody>
          <a:bodyPr>
            <a:normAutofit fontScale="90000"/>
          </a:bodyPr>
          <a:lstStyle/>
          <a:p>
            <a:r>
              <a:rPr lang="en-US" dirty="0"/>
              <a:t>Overview of SharePoint Admin Center</a:t>
            </a:r>
          </a:p>
        </p:txBody>
      </p:sp>
      <p:sp>
        <p:nvSpPr>
          <p:cNvPr id="4" name="Slide Number Placeholder 3"/>
          <p:cNvSpPr>
            <a:spLocks noGrp="1"/>
          </p:cNvSpPr>
          <p:nvPr>
            <p:ph type="sldNum" sz="quarter" idx="12"/>
          </p:nvPr>
        </p:nvSpPr>
        <p:spPr/>
        <p:txBody>
          <a:bodyPr/>
          <a:lstStyle/>
          <a:p>
            <a:fld id="{8ABA0F77-F316-4E87-A391-AD0240900B63}" type="slidenum">
              <a:rPr lang="en-US" smtClean="0"/>
              <a:t>33</a:t>
            </a:fld>
            <a:endParaRPr lang="en-US"/>
          </a:p>
        </p:txBody>
      </p:sp>
      <p:sp>
        <p:nvSpPr>
          <p:cNvPr id="5" name="Footer Placeholder 4"/>
          <p:cNvSpPr>
            <a:spLocks noGrp="1"/>
          </p:cNvSpPr>
          <p:nvPr>
            <p:ph type="ftr" sz="quarter" idx="11"/>
          </p:nvPr>
        </p:nvSpPr>
        <p:spPr/>
        <p:txBody>
          <a:bodyPr/>
          <a:lstStyle/>
          <a:p>
            <a:r>
              <a:rPr lang="en-US"/>
              <a:t>Created by Carter-McGowan Services, LLC, www.cartermcgowanservices.com, @CarterMcGServ</a:t>
            </a:r>
          </a:p>
        </p:txBody>
      </p:sp>
      <p:sp>
        <p:nvSpPr>
          <p:cNvPr id="8" name="Rectangle 6"/>
          <p:cNvSpPr>
            <a:spLocks noChangeArrowheads="1"/>
          </p:cNvSpPr>
          <p:nvPr/>
        </p:nvSpPr>
        <p:spPr bwMode="auto">
          <a:xfrm>
            <a:off x="1923224" y="1524000"/>
            <a:ext cx="853439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In the </a:t>
            </a:r>
            <a:r>
              <a:rPr lang="en-US" b="1" dirty="0"/>
              <a:t>Secure Store </a:t>
            </a:r>
            <a:r>
              <a:rPr lang="en-US" dirty="0"/>
              <a:t>section, you can manage your secure store target applications</a:t>
            </a:r>
            <a:r>
              <a:rPr lang="en-US" i="1" dirty="0"/>
              <a:t>. </a:t>
            </a:r>
            <a:endParaRPr lang="en-US" dirty="0"/>
          </a:p>
        </p:txBody>
      </p:sp>
      <p:pic>
        <p:nvPicPr>
          <p:cNvPr id="6" name="Picture 5"/>
          <p:cNvPicPr>
            <a:picLocks noChangeAspect="1"/>
          </p:cNvPicPr>
          <p:nvPr/>
        </p:nvPicPr>
        <p:blipFill>
          <a:blip r:embed="rId2"/>
          <a:stretch>
            <a:fillRect/>
          </a:stretch>
        </p:blipFill>
        <p:spPr>
          <a:xfrm>
            <a:off x="1828800" y="2136465"/>
            <a:ext cx="8534400" cy="3773300"/>
          </a:xfrm>
          <a:prstGeom prst="rect">
            <a:avLst/>
          </a:prstGeom>
          <a:ln>
            <a:solidFill>
              <a:schemeClr val="accent1"/>
            </a:solidFill>
          </a:ln>
        </p:spPr>
      </p:pic>
    </p:spTree>
    <p:extLst>
      <p:ext uri="{BB962C8B-B14F-4D97-AF65-F5344CB8AC3E}">
        <p14:creationId xmlns:p14="http://schemas.microsoft.com/office/powerpoint/2010/main" val="55413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1975" y="1047750"/>
            <a:ext cx="10582742" cy="5372100"/>
          </a:xfrm>
          <a:prstGeom prst="rect">
            <a:avLst/>
          </a:prstGeom>
          <a:blipFill>
            <a:blip r:embed="rId2" cstate="print"/>
            <a:stretch>
              <a:fillRect/>
            </a:stretch>
          </a:blipFill>
        </p:spPr>
        <p:txBody>
          <a:bodyPr wrap="square" lIns="0" tIns="0" rIns="0" bIns="0" rtlCol="0"/>
          <a:lstStyle/>
          <a:p>
            <a:endParaRPr sz="1764"/>
          </a:p>
        </p:txBody>
      </p:sp>
      <p:sp>
        <p:nvSpPr>
          <p:cNvPr id="3" name="object 3"/>
          <p:cNvSpPr txBox="1">
            <a:spLocks noGrp="1"/>
          </p:cNvSpPr>
          <p:nvPr>
            <p:ph type="title"/>
          </p:nvPr>
        </p:nvSpPr>
        <p:spPr>
          <a:xfrm>
            <a:off x="564546" y="349237"/>
            <a:ext cx="4720320"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112" dirty="0"/>
              <a:t>SharePoint</a:t>
            </a:r>
            <a:r>
              <a:rPr spc="-401" dirty="0"/>
              <a:t> </a:t>
            </a:r>
            <a:r>
              <a:rPr spc="-93" dirty="0"/>
              <a:t>Experience</a:t>
            </a:r>
          </a:p>
        </p:txBody>
      </p:sp>
      <p:sp>
        <p:nvSpPr>
          <p:cNvPr id="4" name="object 4"/>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38</a:t>
            </a:r>
            <a:endParaRPr sz="882">
              <a:latin typeface="Calibri"/>
              <a:cs typeface="Calibri"/>
            </a:endParaRPr>
          </a:p>
        </p:txBody>
      </p:sp>
    </p:spTree>
    <p:extLst>
      <p:ext uri="{BB962C8B-B14F-4D97-AF65-F5344CB8AC3E}">
        <p14:creationId xmlns:p14="http://schemas.microsoft.com/office/powerpoint/2010/main" val="8831739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4350" y="1085849"/>
            <a:ext cx="10868492" cy="5476875"/>
          </a:xfrm>
          <a:prstGeom prst="rect">
            <a:avLst/>
          </a:prstGeom>
          <a:blipFill>
            <a:blip r:embed="rId2" cstate="print"/>
            <a:stretch>
              <a:fillRect/>
            </a:stretch>
          </a:blipFill>
        </p:spPr>
        <p:txBody>
          <a:bodyPr wrap="square" lIns="0" tIns="0" rIns="0" bIns="0" rtlCol="0"/>
          <a:lstStyle/>
          <a:p>
            <a:endParaRPr sz="1764"/>
          </a:p>
        </p:txBody>
      </p:sp>
      <p:sp>
        <p:nvSpPr>
          <p:cNvPr id="3" name="object 3"/>
          <p:cNvSpPr txBox="1">
            <a:spLocks noGrp="1"/>
          </p:cNvSpPr>
          <p:nvPr>
            <p:ph type="title"/>
          </p:nvPr>
        </p:nvSpPr>
        <p:spPr>
          <a:xfrm>
            <a:off x="564546" y="349237"/>
            <a:ext cx="4720320"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112" dirty="0"/>
              <a:t>SharePoint</a:t>
            </a:r>
            <a:r>
              <a:rPr spc="-401" dirty="0"/>
              <a:t> </a:t>
            </a:r>
            <a:r>
              <a:rPr spc="-93" dirty="0"/>
              <a:t>Experience</a:t>
            </a:r>
          </a:p>
        </p:txBody>
      </p:sp>
      <p:sp>
        <p:nvSpPr>
          <p:cNvPr id="4" name="object 4"/>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39</a:t>
            </a:r>
            <a:endParaRPr sz="882">
              <a:latin typeface="Calibri"/>
              <a:cs typeface="Calibri"/>
            </a:endParaRPr>
          </a:p>
        </p:txBody>
      </p:sp>
    </p:spTree>
    <p:extLst>
      <p:ext uri="{BB962C8B-B14F-4D97-AF65-F5344CB8AC3E}">
        <p14:creationId xmlns:p14="http://schemas.microsoft.com/office/powerpoint/2010/main" val="12409693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922" y="1145074"/>
            <a:ext cx="11712120" cy="5712926"/>
          </a:xfrm>
          <a:prstGeom prst="rect">
            <a:avLst/>
          </a:prstGeom>
          <a:blipFill>
            <a:blip r:embed="rId2" cstate="print"/>
            <a:stretch>
              <a:fillRect/>
            </a:stretch>
          </a:blipFill>
        </p:spPr>
        <p:txBody>
          <a:bodyPr wrap="square" lIns="0" tIns="0" rIns="0" bIns="0" rtlCol="0"/>
          <a:lstStyle/>
          <a:p>
            <a:endParaRPr sz="1764"/>
          </a:p>
        </p:txBody>
      </p:sp>
      <p:sp>
        <p:nvSpPr>
          <p:cNvPr id="3" name="object 3"/>
          <p:cNvSpPr txBox="1">
            <a:spLocks noGrp="1"/>
          </p:cNvSpPr>
          <p:nvPr>
            <p:ph type="title"/>
          </p:nvPr>
        </p:nvSpPr>
        <p:spPr>
          <a:xfrm>
            <a:off x="564546" y="349237"/>
            <a:ext cx="4720320"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112" dirty="0"/>
              <a:t>SharePoint</a:t>
            </a:r>
            <a:r>
              <a:rPr spc="-401" dirty="0"/>
              <a:t> </a:t>
            </a:r>
            <a:r>
              <a:rPr spc="-93" dirty="0"/>
              <a:t>Experience</a:t>
            </a:r>
          </a:p>
        </p:txBody>
      </p:sp>
      <p:sp>
        <p:nvSpPr>
          <p:cNvPr id="4" name="object 4"/>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40</a:t>
            </a:r>
            <a:endParaRPr sz="882">
              <a:latin typeface="Calibri"/>
              <a:cs typeface="Calibri"/>
            </a:endParaRPr>
          </a:p>
        </p:txBody>
      </p:sp>
    </p:spTree>
    <p:extLst>
      <p:ext uri="{BB962C8B-B14F-4D97-AF65-F5344CB8AC3E}">
        <p14:creationId xmlns:p14="http://schemas.microsoft.com/office/powerpoint/2010/main" val="483922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750" y="323850"/>
            <a:ext cx="10972800" cy="114300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98" dirty="0"/>
              <a:t>Document</a:t>
            </a:r>
            <a:r>
              <a:rPr spc="-392" dirty="0"/>
              <a:t> </a:t>
            </a:r>
            <a:r>
              <a:rPr spc="-103" dirty="0"/>
              <a:t>Libraries</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41</a:t>
            </a:r>
            <a:endParaRPr sz="882">
              <a:latin typeface="Calibri"/>
              <a:cs typeface="Calibri"/>
            </a:endParaRPr>
          </a:p>
        </p:txBody>
      </p:sp>
      <p:sp>
        <p:nvSpPr>
          <p:cNvPr id="4" name="object 4"/>
          <p:cNvSpPr/>
          <p:nvPr/>
        </p:nvSpPr>
        <p:spPr>
          <a:xfrm>
            <a:off x="1710420" y="1619285"/>
            <a:ext cx="7716806" cy="4991031"/>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45466189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98" dirty="0"/>
              <a:t>Document</a:t>
            </a:r>
            <a:r>
              <a:rPr spc="-392" dirty="0"/>
              <a:t> </a:t>
            </a:r>
            <a:r>
              <a:rPr spc="-103" dirty="0"/>
              <a:t>Libraries</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42</a:t>
            </a:r>
            <a:endParaRPr sz="882">
              <a:latin typeface="Calibri"/>
              <a:cs typeface="Calibri"/>
            </a:endParaRPr>
          </a:p>
        </p:txBody>
      </p:sp>
      <p:sp>
        <p:nvSpPr>
          <p:cNvPr id="4" name="object 4"/>
          <p:cNvSpPr/>
          <p:nvPr/>
        </p:nvSpPr>
        <p:spPr>
          <a:xfrm>
            <a:off x="1900920" y="1879416"/>
            <a:ext cx="7716806" cy="4978584"/>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20941419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4229930"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98" dirty="0"/>
              <a:t>Document</a:t>
            </a:r>
            <a:r>
              <a:rPr spc="-392" dirty="0"/>
              <a:t> </a:t>
            </a:r>
            <a:r>
              <a:rPr spc="-103" dirty="0"/>
              <a:t>Libraries</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43</a:t>
            </a:r>
            <a:endParaRPr sz="882">
              <a:latin typeface="Calibri"/>
              <a:cs typeface="Calibri"/>
            </a:endParaRPr>
          </a:p>
        </p:txBody>
      </p:sp>
      <p:sp>
        <p:nvSpPr>
          <p:cNvPr id="4" name="object 4"/>
          <p:cNvSpPr/>
          <p:nvPr/>
        </p:nvSpPr>
        <p:spPr>
          <a:xfrm>
            <a:off x="2243820" y="945931"/>
            <a:ext cx="7716806" cy="4978584"/>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468571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a:spLocks noGrp="1"/>
          </p:cNvSpPr>
          <p:nvPr>
            <p:ph type="title"/>
          </p:nvPr>
        </p:nvSpPr>
        <p:spPr>
          <a:xfrm>
            <a:off x="589771" y="1381704"/>
            <a:ext cx="3162720" cy="782265"/>
          </a:xfrm>
          <a:prstGeom prst="rect">
            <a:avLst/>
          </a:prstGeom>
        </p:spPr>
        <p:txBody>
          <a:bodyPr vert="horz" wrap="square" lIns="0" tIns="12700" rIns="0" bIns="0" rtlCol="0">
            <a:spAutoFit/>
          </a:bodyPr>
          <a:lstStyle/>
          <a:p>
            <a:pPr marL="12700">
              <a:lnSpc>
                <a:spcPct val="100000"/>
              </a:lnSpc>
              <a:spcBef>
                <a:spcPts val="100"/>
              </a:spcBef>
            </a:pPr>
            <a:r>
              <a:rPr spc="-95" dirty="0"/>
              <a:t>Why</a:t>
            </a:r>
            <a:r>
              <a:rPr spc="-270" dirty="0"/>
              <a:t> </a:t>
            </a:r>
            <a:r>
              <a:rPr spc="-110" dirty="0"/>
              <a:t>Cloud?</a:t>
            </a:r>
          </a:p>
        </p:txBody>
      </p:sp>
      <p:sp>
        <p:nvSpPr>
          <p:cNvPr id="7" name="object 3"/>
          <p:cNvSpPr/>
          <p:nvPr/>
        </p:nvSpPr>
        <p:spPr>
          <a:xfrm>
            <a:off x="372853" y="2909978"/>
            <a:ext cx="11722100" cy="36449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1398904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4229930"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98" dirty="0"/>
              <a:t>Document</a:t>
            </a:r>
            <a:r>
              <a:rPr spc="-392" dirty="0"/>
              <a:t> </a:t>
            </a:r>
            <a:r>
              <a:rPr spc="-103" dirty="0"/>
              <a:t>Libraries</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44</a:t>
            </a:r>
            <a:endParaRPr sz="882">
              <a:latin typeface="Calibri"/>
              <a:cs typeface="Calibri"/>
            </a:endParaRPr>
          </a:p>
        </p:txBody>
      </p:sp>
      <p:sp>
        <p:nvSpPr>
          <p:cNvPr id="4" name="object 4"/>
          <p:cNvSpPr/>
          <p:nvPr/>
        </p:nvSpPr>
        <p:spPr>
          <a:xfrm>
            <a:off x="2243820" y="933485"/>
            <a:ext cx="7716806" cy="4978584"/>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2827337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4229930"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98" dirty="0"/>
              <a:t>Document</a:t>
            </a:r>
            <a:r>
              <a:rPr spc="-392" dirty="0"/>
              <a:t> </a:t>
            </a:r>
            <a:r>
              <a:rPr spc="-103" dirty="0"/>
              <a:t>Libraries</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45</a:t>
            </a:r>
            <a:endParaRPr sz="882">
              <a:latin typeface="Calibri"/>
              <a:cs typeface="Calibri"/>
            </a:endParaRPr>
          </a:p>
        </p:txBody>
      </p:sp>
      <p:sp>
        <p:nvSpPr>
          <p:cNvPr id="4" name="object 4"/>
          <p:cNvSpPr/>
          <p:nvPr/>
        </p:nvSpPr>
        <p:spPr>
          <a:xfrm>
            <a:off x="2243820" y="921038"/>
            <a:ext cx="7716806" cy="4978584"/>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2695391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4229930"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98" dirty="0"/>
              <a:t>Document</a:t>
            </a:r>
            <a:r>
              <a:rPr spc="-392" dirty="0"/>
              <a:t> </a:t>
            </a:r>
            <a:r>
              <a:rPr spc="-103" dirty="0"/>
              <a:t>Libraries</a:t>
            </a:r>
          </a:p>
        </p:txBody>
      </p:sp>
      <p:sp>
        <p:nvSpPr>
          <p:cNvPr id="3" name="object 3"/>
          <p:cNvSpPr txBox="1"/>
          <p:nvPr/>
        </p:nvSpPr>
        <p:spPr>
          <a:xfrm>
            <a:off x="11526207" y="6540254"/>
            <a:ext cx="112018" cy="256480"/>
          </a:xfrm>
          <a:prstGeom prst="rect">
            <a:avLst/>
          </a:prstGeom>
        </p:spPr>
        <p:txBody>
          <a:bodyPr vert="horz" wrap="square" lIns="0" tIns="0" rIns="0" bIns="0" rtlCol="0">
            <a:spAutoFit/>
          </a:bodyPr>
          <a:lstStyle/>
          <a:p>
            <a:pPr>
              <a:lnSpc>
                <a:spcPts val="1014"/>
              </a:lnSpc>
            </a:pPr>
            <a:r>
              <a:rPr sz="882" spc="-10" dirty="0">
                <a:solidFill>
                  <a:srgbClr val="505050"/>
                </a:solidFill>
                <a:latin typeface="Calibri"/>
                <a:cs typeface="Calibri"/>
              </a:rPr>
              <a:t>46</a:t>
            </a:r>
            <a:endParaRPr sz="882">
              <a:latin typeface="Calibri"/>
              <a:cs typeface="Calibri"/>
            </a:endParaRPr>
          </a:p>
        </p:txBody>
      </p:sp>
      <p:sp>
        <p:nvSpPr>
          <p:cNvPr id="4" name="object 4"/>
          <p:cNvSpPr/>
          <p:nvPr/>
        </p:nvSpPr>
        <p:spPr>
          <a:xfrm>
            <a:off x="239940" y="983270"/>
            <a:ext cx="11712120" cy="5874730"/>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4879657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4229930"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98" dirty="0"/>
              <a:t>Document</a:t>
            </a:r>
            <a:r>
              <a:rPr spc="-392" dirty="0"/>
              <a:t> </a:t>
            </a:r>
            <a:r>
              <a:rPr spc="-103" dirty="0"/>
              <a:t>Libraries</a:t>
            </a:r>
          </a:p>
        </p:txBody>
      </p:sp>
      <p:sp>
        <p:nvSpPr>
          <p:cNvPr id="3" name="object 3"/>
          <p:cNvSpPr txBox="1"/>
          <p:nvPr/>
        </p:nvSpPr>
        <p:spPr>
          <a:xfrm>
            <a:off x="11526207" y="6540254"/>
            <a:ext cx="112018" cy="256480"/>
          </a:xfrm>
          <a:prstGeom prst="rect">
            <a:avLst/>
          </a:prstGeom>
        </p:spPr>
        <p:txBody>
          <a:bodyPr vert="horz" wrap="square" lIns="0" tIns="0" rIns="0" bIns="0" rtlCol="0">
            <a:spAutoFit/>
          </a:bodyPr>
          <a:lstStyle/>
          <a:p>
            <a:pPr>
              <a:lnSpc>
                <a:spcPts val="1014"/>
              </a:lnSpc>
            </a:pPr>
            <a:r>
              <a:rPr sz="882" spc="-10" dirty="0">
                <a:solidFill>
                  <a:srgbClr val="505050"/>
                </a:solidFill>
                <a:latin typeface="Calibri"/>
                <a:cs typeface="Calibri"/>
              </a:rPr>
              <a:t>47</a:t>
            </a:r>
            <a:endParaRPr sz="882">
              <a:latin typeface="Calibri"/>
              <a:cs typeface="Calibri"/>
            </a:endParaRPr>
          </a:p>
        </p:txBody>
      </p:sp>
      <p:sp>
        <p:nvSpPr>
          <p:cNvPr id="4" name="object 4"/>
          <p:cNvSpPr/>
          <p:nvPr/>
        </p:nvSpPr>
        <p:spPr>
          <a:xfrm>
            <a:off x="697139" y="1152525"/>
            <a:ext cx="10142311" cy="4733926"/>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26516309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 y="129216"/>
            <a:ext cx="6429375"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New </a:t>
            </a:r>
            <a:r>
              <a:rPr spc="-98" dirty="0"/>
              <a:t>Document</a:t>
            </a:r>
            <a:r>
              <a:rPr spc="-392" dirty="0"/>
              <a:t> </a:t>
            </a:r>
            <a:r>
              <a:rPr spc="-103" dirty="0"/>
              <a:t>Libraries</a:t>
            </a:r>
          </a:p>
        </p:txBody>
      </p:sp>
      <p:sp>
        <p:nvSpPr>
          <p:cNvPr id="3" name="object 3"/>
          <p:cNvSpPr txBox="1"/>
          <p:nvPr/>
        </p:nvSpPr>
        <p:spPr>
          <a:xfrm>
            <a:off x="11526207" y="6540254"/>
            <a:ext cx="112018" cy="256480"/>
          </a:xfrm>
          <a:prstGeom prst="rect">
            <a:avLst/>
          </a:prstGeom>
        </p:spPr>
        <p:txBody>
          <a:bodyPr vert="horz" wrap="square" lIns="0" tIns="0" rIns="0" bIns="0" rtlCol="0">
            <a:spAutoFit/>
          </a:bodyPr>
          <a:lstStyle/>
          <a:p>
            <a:pPr>
              <a:lnSpc>
                <a:spcPts val="1014"/>
              </a:lnSpc>
            </a:pPr>
            <a:r>
              <a:rPr sz="882" spc="-10" dirty="0">
                <a:solidFill>
                  <a:srgbClr val="505050"/>
                </a:solidFill>
                <a:latin typeface="Calibri"/>
                <a:cs typeface="Calibri"/>
              </a:rPr>
              <a:t>48</a:t>
            </a:r>
            <a:endParaRPr sz="882">
              <a:latin typeface="Calibri"/>
              <a:cs typeface="Calibri"/>
            </a:endParaRPr>
          </a:p>
        </p:txBody>
      </p:sp>
      <p:sp>
        <p:nvSpPr>
          <p:cNvPr id="4" name="object 4"/>
          <p:cNvSpPr/>
          <p:nvPr/>
        </p:nvSpPr>
        <p:spPr>
          <a:xfrm>
            <a:off x="380999" y="1133475"/>
            <a:ext cx="10166563" cy="5124450"/>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405661895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8998554"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How</a:t>
            </a:r>
            <a:r>
              <a:rPr spc="-211" dirty="0"/>
              <a:t> </a:t>
            </a:r>
            <a:r>
              <a:rPr spc="-54" dirty="0"/>
              <a:t>do</a:t>
            </a:r>
            <a:r>
              <a:rPr spc="-211" dirty="0"/>
              <a:t> </a:t>
            </a:r>
            <a:r>
              <a:rPr dirty="0"/>
              <a:t>I</a:t>
            </a:r>
            <a:r>
              <a:rPr spc="-206" dirty="0"/>
              <a:t> </a:t>
            </a:r>
            <a:r>
              <a:rPr spc="-108" dirty="0"/>
              <a:t>control</a:t>
            </a:r>
            <a:r>
              <a:rPr spc="-216" dirty="0"/>
              <a:t> </a:t>
            </a:r>
            <a:r>
              <a:rPr spc="-74" dirty="0"/>
              <a:t>the</a:t>
            </a:r>
            <a:r>
              <a:rPr spc="-211" dirty="0"/>
              <a:t> </a:t>
            </a:r>
            <a:r>
              <a:rPr spc="-112" dirty="0"/>
              <a:t>experience?</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49</a:t>
            </a:r>
            <a:endParaRPr sz="882">
              <a:latin typeface="Calibri"/>
              <a:cs typeface="Calibri"/>
            </a:endParaRPr>
          </a:p>
        </p:txBody>
      </p:sp>
      <p:sp>
        <p:nvSpPr>
          <p:cNvPr id="4" name="object 4"/>
          <p:cNvSpPr txBox="1"/>
          <p:nvPr/>
        </p:nvSpPr>
        <p:spPr>
          <a:xfrm>
            <a:off x="582467" y="1439933"/>
            <a:ext cx="10076655" cy="2616246"/>
          </a:xfrm>
          <a:prstGeom prst="rect">
            <a:avLst/>
          </a:prstGeom>
        </p:spPr>
        <p:txBody>
          <a:bodyPr vert="horz" wrap="square" lIns="0" tIns="57253" rIns="0" bIns="0" rtlCol="0">
            <a:spAutoFit/>
          </a:bodyPr>
          <a:lstStyle/>
          <a:p>
            <a:pPr marL="240830" marR="4978" indent="-228384">
              <a:lnSpc>
                <a:spcPts val="2744"/>
              </a:lnSpc>
              <a:spcBef>
                <a:spcPts val="450"/>
              </a:spcBef>
              <a:buClr>
                <a:srgbClr val="505050"/>
              </a:buClr>
              <a:buSzPct val="88461"/>
              <a:buFont typeface="Arial"/>
              <a:buChar char="•"/>
              <a:tabLst>
                <a:tab pos="240208" algn="l"/>
                <a:tab pos="240830" algn="l"/>
              </a:tabLst>
            </a:pPr>
            <a:r>
              <a:rPr sz="2548" u="sng" spc="-15" dirty="0">
                <a:solidFill>
                  <a:srgbClr val="0072C6"/>
                </a:solidFill>
                <a:uFill>
                  <a:solidFill>
                    <a:srgbClr val="0072C6"/>
                  </a:solidFill>
                </a:uFill>
                <a:latin typeface="Calibri"/>
                <a:cs typeface="Calibri"/>
              </a:rPr>
              <a:t>https://support.office.com/en-us/article/Switch-the-default-for-document-  </a:t>
            </a:r>
            <a:r>
              <a:rPr sz="2548" u="sng" spc="-10" dirty="0">
                <a:solidFill>
                  <a:srgbClr val="0072C6"/>
                </a:solidFill>
                <a:uFill>
                  <a:solidFill>
                    <a:srgbClr val="0072C6"/>
                  </a:solidFill>
                </a:uFill>
                <a:latin typeface="Calibri"/>
                <a:cs typeface="Calibri"/>
              </a:rPr>
              <a:t>libraries-from-new-or-classic-66dac24b-4177-4775-bf50-3d267318caa9</a:t>
            </a:r>
            <a:endParaRPr sz="2548">
              <a:latin typeface="Calibri"/>
              <a:cs typeface="Calibri"/>
            </a:endParaRPr>
          </a:p>
          <a:p>
            <a:pPr marL="240830" indent="-228384">
              <a:spcBef>
                <a:spcPts val="823"/>
              </a:spcBef>
              <a:buSzPct val="88461"/>
              <a:buFont typeface="Arial"/>
              <a:buChar char="•"/>
              <a:tabLst>
                <a:tab pos="240208" algn="l"/>
                <a:tab pos="240830" algn="l"/>
              </a:tabLst>
            </a:pPr>
            <a:r>
              <a:rPr sz="2548" dirty="0">
                <a:solidFill>
                  <a:srgbClr val="505050"/>
                </a:solidFill>
                <a:latin typeface="Calibri"/>
                <a:cs typeface="Calibri"/>
              </a:rPr>
              <a:t>Single </a:t>
            </a:r>
            <a:r>
              <a:rPr sz="2548" spc="-10" dirty="0">
                <a:solidFill>
                  <a:srgbClr val="505050"/>
                </a:solidFill>
                <a:latin typeface="Calibri"/>
                <a:cs typeface="Calibri"/>
              </a:rPr>
              <a:t>Document Library (Library</a:t>
            </a:r>
            <a:r>
              <a:rPr sz="2548" spc="-5" dirty="0">
                <a:solidFill>
                  <a:srgbClr val="505050"/>
                </a:solidFill>
                <a:latin typeface="Calibri"/>
                <a:cs typeface="Calibri"/>
              </a:rPr>
              <a:t> </a:t>
            </a:r>
            <a:r>
              <a:rPr sz="2548" spc="-10" dirty="0">
                <a:solidFill>
                  <a:srgbClr val="505050"/>
                </a:solidFill>
                <a:latin typeface="Calibri"/>
                <a:cs typeface="Calibri"/>
              </a:rPr>
              <a:t>Owners)</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5" dirty="0">
                <a:solidFill>
                  <a:srgbClr val="505050"/>
                </a:solidFill>
                <a:latin typeface="Calibri"/>
                <a:cs typeface="Calibri"/>
              </a:rPr>
              <a:t>All </a:t>
            </a:r>
            <a:r>
              <a:rPr sz="2548" spc="-10" dirty="0">
                <a:solidFill>
                  <a:srgbClr val="505050"/>
                </a:solidFill>
                <a:latin typeface="Calibri"/>
                <a:cs typeface="Calibri"/>
              </a:rPr>
              <a:t>Document Libraries</a:t>
            </a:r>
            <a:r>
              <a:rPr sz="2548" spc="10" dirty="0">
                <a:solidFill>
                  <a:srgbClr val="505050"/>
                </a:solidFill>
                <a:latin typeface="Calibri"/>
                <a:cs typeface="Calibri"/>
              </a:rPr>
              <a:t> </a:t>
            </a:r>
            <a:r>
              <a:rPr sz="2548" spc="-15" dirty="0">
                <a:solidFill>
                  <a:srgbClr val="505050"/>
                </a:solidFill>
                <a:latin typeface="Calibri"/>
                <a:cs typeface="Calibri"/>
              </a:rPr>
              <a:t>(Administrators)</a:t>
            </a:r>
            <a:endParaRPr sz="2548">
              <a:latin typeface="Calibri"/>
              <a:cs typeface="Calibri"/>
            </a:endParaRPr>
          </a:p>
          <a:p>
            <a:pPr marL="240830" marR="1139431" indent="-228384">
              <a:lnSpc>
                <a:spcPts val="2744"/>
              </a:lnSpc>
              <a:spcBef>
                <a:spcPts val="1313"/>
              </a:spcBef>
              <a:buSzPct val="88461"/>
              <a:buFont typeface="Arial"/>
              <a:buChar char="•"/>
              <a:tabLst>
                <a:tab pos="240208" algn="l"/>
                <a:tab pos="240830" algn="l"/>
              </a:tabLst>
            </a:pPr>
            <a:r>
              <a:rPr sz="2548" spc="-5" dirty="0">
                <a:solidFill>
                  <a:srgbClr val="505050"/>
                </a:solidFill>
                <a:latin typeface="Calibri"/>
                <a:cs typeface="Calibri"/>
              </a:rPr>
              <a:t>Site and Site Collection </a:t>
            </a:r>
            <a:r>
              <a:rPr sz="2548" spc="-15" dirty="0">
                <a:solidFill>
                  <a:srgbClr val="505050"/>
                </a:solidFill>
                <a:latin typeface="Calibri"/>
                <a:cs typeface="Calibri"/>
              </a:rPr>
              <a:t>Level </a:t>
            </a:r>
            <a:r>
              <a:rPr sz="2548" spc="-10" dirty="0">
                <a:solidFill>
                  <a:srgbClr val="505050"/>
                </a:solidFill>
                <a:latin typeface="Calibri"/>
                <a:cs typeface="Calibri"/>
              </a:rPr>
              <a:t>Document Libraries </a:t>
            </a:r>
            <a:r>
              <a:rPr sz="2548" spc="-5" dirty="0">
                <a:solidFill>
                  <a:srgbClr val="505050"/>
                </a:solidFill>
                <a:latin typeface="Calibri"/>
                <a:cs typeface="Calibri"/>
              </a:rPr>
              <a:t>using </a:t>
            </a:r>
            <a:r>
              <a:rPr sz="2548" spc="-10" dirty="0">
                <a:solidFill>
                  <a:srgbClr val="505050"/>
                </a:solidFill>
                <a:latin typeface="Calibri"/>
                <a:cs typeface="Calibri"/>
              </a:rPr>
              <a:t>PowerShell  </a:t>
            </a:r>
            <a:r>
              <a:rPr sz="2548" spc="-15" dirty="0">
                <a:solidFill>
                  <a:srgbClr val="505050"/>
                </a:solidFill>
                <a:latin typeface="Calibri"/>
                <a:cs typeface="Calibri"/>
              </a:rPr>
              <a:t>(Administrators)</a:t>
            </a:r>
            <a:endParaRPr sz="2548">
              <a:latin typeface="Calibri"/>
              <a:cs typeface="Calibri"/>
            </a:endParaRPr>
          </a:p>
        </p:txBody>
      </p:sp>
      <p:sp>
        <p:nvSpPr>
          <p:cNvPr id="5" name="object 5"/>
          <p:cNvSpPr/>
          <p:nvPr/>
        </p:nvSpPr>
        <p:spPr>
          <a:xfrm>
            <a:off x="1721069" y="4443387"/>
            <a:ext cx="8749862" cy="2240363"/>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431984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5" y="129808"/>
            <a:ext cx="6988779"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27" dirty="0"/>
              <a:t>Where’s </a:t>
            </a:r>
            <a:r>
              <a:rPr spc="-83" dirty="0"/>
              <a:t>my</a:t>
            </a:r>
            <a:r>
              <a:rPr spc="-338" dirty="0"/>
              <a:t> </a:t>
            </a:r>
            <a:r>
              <a:rPr spc="-108" dirty="0"/>
              <a:t>cheese?</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50</a:t>
            </a:r>
            <a:endParaRPr sz="882">
              <a:latin typeface="Calibri"/>
              <a:cs typeface="Calibri"/>
            </a:endParaRPr>
          </a:p>
        </p:txBody>
      </p:sp>
      <p:sp>
        <p:nvSpPr>
          <p:cNvPr id="4" name="object 4"/>
          <p:cNvSpPr txBox="1"/>
          <p:nvPr/>
        </p:nvSpPr>
        <p:spPr>
          <a:xfrm>
            <a:off x="582467" y="1307793"/>
            <a:ext cx="9835193" cy="2942966"/>
          </a:xfrm>
          <a:prstGeom prst="rect">
            <a:avLst/>
          </a:prstGeom>
        </p:spPr>
        <p:txBody>
          <a:bodyPr vert="horz" wrap="square" lIns="0" tIns="144379" rIns="0" bIns="0" rtlCol="0">
            <a:spAutoFit/>
          </a:bodyPr>
          <a:lstStyle/>
          <a:p>
            <a:pPr marL="240830" indent="-228384">
              <a:spcBef>
                <a:spcPts val="1137"/>
              </a:spcBef>
              <a:buSzPct val="88461"/>
              <a:buFont typeface="Arial"/>
              <a:buChar char="•"/>
              <a:tabLst>
                <a:tab pos="240208" algn="l"/>
                <a:tab pos="240830" algn="l"/>
              </a:tabLst>
            </a:pPr>
            <a:r>
              <a:rPr sz="2548" spc="-5" dirty="0">
                <a:solidFill>
                  <a:srgbClr val="505050"/>
                </a:solidFill>
                <a:latin typeface="Calibri"/>
                <a:cs typeface="Calibri"/>
              </a:rPr>
              <a:t>Things</a:t>
            </a:r>
            <a:r>
              <a:rPr sz="2548" spc="-10" dirty="0">
                <a:solidFill>
                  <a:srgbClr val="505050"/>
                </a:solidFill>
                <a:latin typeface="Calibri"/>
                <a:cs typeface="Calibri"/>
              </a:rPr>
              <a:t> change…</a:t>
            </a:r>
            <a:endParaRPr sz="2548">
              <a:latin typeface="Calibri"/>
              <a:cs typeface="Calibri"/>
            </a:endParaRPr>
          </a:p>
          <a:p>
            <a:pPr marL="688886" lvl="1" indent="-229005">
              <a:spcBef>
                <a:spcPts val="960"/>
              </a:spcBef>
              <a:buChar char="-"/>
              <a:tabLst>
                <a:tab pos="688264" algn="l"/>
                <a:tab pos="688886" algn="l"/>
              </a:tabLst>
            </a:pPr>
            <a:r>
              <a:rPr sz="2352" spc="-5" dirty="0">
                <a:solidFill>
                  <a:srgbClr val="505050"/>
                </a:solidFill>
                <a:latin typeface="Calibri"/>
                <a:cs typeface="Calibri"/>
              </a:rPr>
              <a:t>Do </a:t>
            </a:r>
            <a:r>
              <a:rPr sz="2352" spc="-15" dirty="0">
                <a:solidFill>
                  <a:srgbClr val="505050"/>
                </a:solidFill>
                <a:latin typeface="Calibri"/>
                <a:cs typeface="Calibri"/>
              </a:rPr>
              <a:t>you </a:t>
            </a:r>
            <a:r>
              <a:rPr sz="2352" spc="-5" dirty="0">
                <a:solidFill>
                  <a:srgbClr val="505050"/>
                </a:solidFill>
                <a:latin typeface="Calibri"/>
                <a:cs typeface="Calibri"/>
              </a:rPr>
              <a:t>remember </a:t>
            </a:r>
            <a:r>
              <a:rPr sz="2352" spc="-10" dirty="0">
                <a:solidFill>
                  <a:srgbClr val="505050"/>
                </a:solidFill>
                <a:latin typeface="Calibri"/>
                <a:cs typeface="Calibri"/>
              </a:rPr>
              <a:t>your reaction </a:t>
            </a:r>
            <a:r>
              <a:rPr sz="2352" dirty="0">
                <a:solidFill>
                  <a:srgbClr val="505050"/>
                </a:solidFill>
                <a:latin typeface="Calibri"/>
                <a:cs typeface="Calibri"/>
              </a:rPr>
              <a:t>when </a:t>
            </a:r>
            <a:r>
              <a:rPr sz="2352" spc="-15" dirty="0">
                <a:solidFill>
                  <a:srgbClr val="505050"/>
                </a:solidFill>
                <a:latin typeface="Calibri"/>
                <a:cs typeface="Calibri"/>
              </a:rPr>
              <a:t>you </a:t>
            </a:r>
            <a:r>
              <a:rPr sz="2352" dirty="0">
                <a:solidFill>
                  <a:srgbClr val="505050"/>
                </a:solidFill>
                <a:latin typeface="Calibri"/>
                <a:cs typeface="Calibri"/>
              </a:rPr>
              <a:t>opened up </a:t>
            </a:r>
            <a:r>
              <a:rPr sz="2352" spc="-15" dirty="0">
                <a:solidFill>
                  <a:srgbClr val="505050"/>
                </a:solidFill>
                <a:latin typeface="Calibri"/>
                <a:cs typeface="Calibri"/>
              </a:rPr>
              <a:t>SharePoint</a:t>
            </a:r>
            <a:r>
              <a:rPr sz="2352" spc="5" dirty="0">
                <a:solidFill>
                  <a:srgbClr val="505050"/>
                </a:solidFill>
                <a:latin typeface="Calibri"/>
                <a:cs typeface="Calibri"/>
              </a:rPr>
              <a:t> </a:t>
            </a:r>
            <a:r>
              <a:rPr sz="2352" spc="-5" dirty="0">
                <a:solidFill>
                  <a:srgbClr val="505050"/>
                </a:solidFill>
                <a:latin typeface="Calibri"/>
                <a:cs typeface="Calibri"/>
              </a:rPr>
              <a:t>2013?</a:t>
            </a:r>
            <a:endParaRPr sz="2352">
              <a:latin typeface="Calibri"/>
              <a:cs typeface="Calibri"/>
            </a:endParaRPr>
          </a:p>
          <a:p>
            <a:pPr marL="240830" indent="-228384">
              <a:spcBef>
                <a:spcPts val="803"/>
              </a:spcBef>
              <a:buSzPct val="88461"/>
              <a:buFont typeface="Arial"/>
              <a:buChar char="•"/>
              <a:tabLst>
                <a:tab pos="240208" algn="l"/>
                <a:tab pos="240830" algn="l"/>
              </a:tabLst>
            </a:pPr>
            <a:r>
              <a:rPr sz="2548" spc="-10" dirty="0">
                <a:solidFill>
                  <a:srgbClr val="505050"/>
                </a:solidFill>
                <a:latin typeface="Calibri"/>
                <a:cs typeface="Calibri"/>
              </a:rPr>
              <a:t>User </a:t>
            </a:r>
            <a:r>
              <a:rPr sz="2548" spc="-15" dirty="0">
                <a:solidFill>
                  <a:srgbClr val="505050"/>
                </a:solidFill>
                <a:latin typeface="Calibri"/>
                <a:cs typeface="Calibri"/>
              </a:rPr>
              <a:t>Interfaces </a:t>
            </a:r>
            <a:r>
              <a:rPr sz="2548" spc="-5" dirty="0">
                <a:solidFill>
                  <a:srgbClr val="505050"/>
                </a:solidFill>
                <a:latin typeface="Calibri"/>
                <a:cs typeface="Calibri"/>
              </a:rPr>
              <a:t>changing and </a:t>
            </a:r>
            <a:r>
              <a:rPr sz="2548" spc="-10" dirty="0">
                <a:solidFill>
                  <a:srgbClr val="505050"/>
                </a:solidFill>
                <a:latin typeface="Calibri"/>
                <a:cs typeface="Calibri"/>
              </a:rPr>
              <a:t>becoming more responsive to your</a:t>
            </a:r>
            <a:r>
              <a:rPr sz="2548" spc="59" dirty="0">
                <a:solidFill>
                  <a:srgbClr val="505050"/>
                </a:solidFill>
                <a:latin typeface="Calibri"/>
                <a:cs typeface="Calibri"/>
              </a:rPr>
              <a:t> </a:t>
            </a:r>
            <a:r>
              <a:rPr sz="2548" spc="-5" dirty="0">
                <a:solidFill>
                  <a:srgbClr val="505050"/>
                </a:solidFill>
                <a:latin typeface="Calibri"/>
                <a:cs typeface="Calibri"/>
              </a:rPr>
              <a:t>device…</a:t>
            </a:r>
            <a:endParaRPr sz="2548">
              <a:latin typeface="Calibri"/>
              <a:cs typeface="Calibri"/>
            </a:endParaRPr>
          </a:p>
          <a:p>
            <a:pPr marL="688886" lvl="1" indent="-229005">
              <a:spcBef>
                <a:spcPts val="960"/>
              </a:spcBef>
              <a:buChar char="-"/>
              <a:tabLst>
                <a:tab pos="688264" algn="l"/>
                <a:tab pos="688886" algn="l"/>
              </a:tabLst>
            </a:pPr>
            <a:r>
              <a:rPr sz="2352" spc="-5" dirty="0">
                <a:solidFill>
                  <a:srgbClr val="505050"/>
                </a:solidFill>
                <a:latin typeface="Calibri"/>
                <a:cs typeface="Calibri"/>
              </a:rPr>
              <a:t>Admin </a:t>
            </a:r>
            <a:r>
              <a:rPr sz="2352" spc="-10" dirty="0">
                <a:solidFill>
                  <a:srgbClr val="505050"/>
                </a:solidFill>
                <a:latin typeface="Calibri"/>
                <a:cs typeface="Calibri"/>
              </a:rPr>
              <a:t>Center </a:t>
            </a:r>
            <a:r>
              <a:rPr sz="2352" spc="-5" dirty="0">
                <a:solidFill>
                  <a:srgbClr val="505050"/>
                </a:solidFill>
                <a:latin typeface="Calibri"/>
                <a:cs typeface="Calibri"/>
              </a:rPr>
              <a:t>changed</a:t>
            </a:r>
            <a:endParaRPr sz="2352">
              <a:latin typeface="Calibri"/>
              <a:cs typeface="Calibri"/>
            </a:endParaRPr>
          </a:p>
          <a:p>
            <a:pPr marL="688886" lvl="1" indent="-229005">
              <a:spcBef>
                <a:spcPts val="901"/>
              </a:spcBef>
              <a:buChar char="-"/>
              <a:tabLst>
                <a:tab pos="688264" algn="l"/>
                <a:tab pos="688886" algn="l"/>
              </a:tabLst>
            </a:pPr>
            <a:r>
              <a:rPr sz="2352" spc="-5" dirty="0">
                <a:solidFill>
                  <a:srgbClr val="505050"/>
                </a:solidFill>
                <a:latin typeface="Calibri"/>
                <a:cs typeface="Calibri"/>
              </a:rPr>
              <a:t>OneDrive </a:t>
            </a:r>
            <a:r>
              <a:rPr sz="2352" dirty="0">
                <a:solidFill>
                  <a:srgbClr val="505050"/>
                </a:solidFill>
                <a:latin typeface="Calibri"/>
                <a:cs typeface="Calibri"/>
              </a:rPr>
              <a:t>and </a:t>
            </a:r>
            <a:r>
              <a:rPr sz="2352" spc="-5" dirty="0">
                <a:solidFill>
                  <a:srgbClr val="505050"/>
                </a:solidFill>
                <a:latin typeface="Calibri"/>
                <a:cs typeface="Calibri"/>
              </a:rPr>
              <a:t>Document</a:t>
            </a:r>
            <a:r>
              <a:rPr sz="2352" spc="-15" dirty="0">
                <a:solidFill>
                  <a:srgbClr val="505050"/>
                </a:solidFill>
                <a:latin typeface="Calibri"/>
                <a:cs typeface="Calibri"/>
              </a:rPr>
              <a:t> </a:t>
            </a:r>
            <a:r>
              <a:rPr sz="2352" spc="-10" dirty="0">
                <a:solidFill>
                  <a:srgbClr val="505050"/>
                </a:solidFill>
                <a:latin typeface="Calibri"/>
                <a:cs typeface="Calibri"/>
              </a:rPr>
              <a:t>Libraries</a:t>
            </a:r>
            <a:endParaRPr sz="2352">
              <a:latin typeface="Calibri"/>
              <a:cs typeface="Calibri"/>
            </a:endParaRPr>
          </a:p>
          <a:p>
            <a:pPr marL="688886" lvl="1" indent="-229005">
              <a:spcBef>
                <a:spcPts val="901"/>
              </a:spcBef>
              <a:buChar char="-"/>
              <a:tabLst>
                <a:tab pos="688264" algn="l"/>
                <a:tab pos="688886" algn="l"/>
              </a:tabLst>
            </a:pPr>
            <a:r>
              <a:rPr sz="2352" spc="-10" dirty="0">
                <a:solidFill>
                  <a:srgbClr val="505050"/>
                </a:solidFill>
                <a:latin typeface="Calibri"/>
                <a:cs typeface="Calibri"/>
              </a:rPr>
              <a:t>Lists</a:t>
            </a:r>
            <a:endParaRPr sz="2352">
              <a:latin typeface="Calibri"/>
              <a:cs typeface="Calibri"/>
            </a:endParaRPr>
          </a:p>
        </p:txBody>
      </p:sp>
    </p:spTree>
    <p:extLst>
      <p:ext uri="{BB962C8B-B14F-4D97-AF65-F5344CB8AC3E}">
        <p14:creationId xmlns:p14="http://schemas.microsoft.com/office/powerpoint/2010/main" val="3441803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58" y="0"/>
            <a:ext cx="12185085" cy="6858000"/>
          </a:xfrm>
          <a:custGeom>
            <a:avLst/>
            <a:gdLst/>
            <a:ahLst/>
            <a:cxnLst/>
            <a:rect l="l" t="t" r="r" b="b"/>
            <a:pathLst>
              <a:path w="12433300" h="6997700">
                <a:moveTo>
                  <a:pt x="0" y="0"/>
                </a:moveTo>
                <a:lnTo>
                  <a:pt x="12433300" y="0"/>
                </a:lnTo>
                <a:lnTo>
                  <a:pt x="12433300" y="6997700"/>
                </a:lnTo>
                <a:lnTo>
                  <a:pt x="0" y="6997700"/>
                </a:lnTo>
                <a:lnTo>
                  <a:pt x="0" y="0"/>
                </a:lnTo>
                <a:close/>
              </a:path>
            </a:pathLst>
          </a:custGeom>
          <a:noFill/>
        </p:spPr>
        <p:txBody>
          <a:bodyPr wrap="square" lIns="0" tIns="0" rIns="0" bIns="0" rtlCol="0"/>
          <a:lstStyle/>
          <a:p>
            <a:endParaRPr sz="1764"/>
          </a:p>
        </p:txBody>
      </p:sp>
      <p:sp>
        <p:nvSpPr>
          <p:cNvPr id="3" name="object 3"/>
          <p:cNvSpPr txBox="1">
            <a:spLocks noGrp="1"/>
          </p:cNvSpPr>
          <p:nvPr>
            <p:ph type="title"/>
          </p:nvPr>
        </p:nvSpPr>
        <p:spPr>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z="5880" spc="-112" dirty="0">
                <a:solidFill>
                  <a:schemeClr val="tx2"/>
                </a:solidFill>
              </a:rPr>
              <a:t>Authentication</a:t>
            </a:r>
            <a:endParaRPr sz="5880" dirty="0">
              <a:solidFill>
                <a:schemeClr val="tx2"/>
              </a:solidFill>
            </a:endParaRPr>
          </a:p>
        </p:txBody>
      </p:sp>
    </p:spTree>
    <p:extLst>
      <p:ext uri="{BB962C8B-B14F-4D97-AF65-F5344CB8AC3E}">
        <p14:creationId xmlns:p14="http://schemas.microsoft.com/office/powerpoint/2010/main" val="19519418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5" y="129808"/>
            <a:ext cx="9617679"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03" dirty="0"/>
              <a:t>Authentication </a:t>
            </a:r>
            <a:r>
              <a:rPr spc="-93" dirty="0"/>
              <a:t>Options </a:t>
            </a:r>
            <a:r>
              <a:rPr spc="-54" dirty="0"/>
              <a:t>in</a:t>
            </a:r>
            <a:r>
              <a:rPr spc="-622" dirty="0"/>
              <a:t> </a:t>
            </a:r>
            <a:r>
              <a:rPr spc="-74" dirty="0"/>
              <a:t>The </a:t>
            </a:r>
            <a:r>
              <a:rPr spc="-88" dirty="0"/>
              <a:t>Cloud™</a:t>
            </a:r>
          </a:p>
        </p:txBody>
      </p:sp>
      <p:sp>
        <p:nvSpPr>
          <p:cNvPr id="3" name="object 3"/>
          <p:cNvSpPr txBox="1"/>
          <p:nvPr/>
        </p:nvSpPr>
        <p:spPr>
          <a:xfrm>
            <a:off x="582467" y="1330404"/>
            <a:ext cx="5294102" cy="1518468"/>
          </a:xfrm>
          <a:prstGeom prst="rect">
            <a:avLst/>
          </a:prstGeom>
        </p:spPr>
        <p:txBody>
          <a:bodyPr vert="horz" wrap="square" lIns="0" tIns="121975" rIns="0" bIns="0" rtlCol="0">
            <a:spAutoFit/>
          </a:bodyPr>
          <a:lstStyle/>
          <a:p>
            <a:pPr marL="12446">
              <a:spcBef>
                <a:spcPts val="960"/>
              </a:spcBef>
            </a:pPr>
            <a:r>
              <a:rPr sz="2548" spc="-5" dirty="0">
                <a:solidFill>
                  <a:srgbClr val="505050"/>
                </a:solidFill>
                <a:latin typeface="Calibri"/>
                <a:cs typeface="Calibri"/>
              </a:rPr>
              <a:t>Cloud</a:t>
            </a:r>
            <a:r>
              <a:rPr sz="2548" spc="-10" dirty="0">
                <a:solidFill>
                  <a:srgbClr val="505050"/>
                </a:solidFill>
                <a:latin typeface="Calibri"/>
                <a:cs typeface="Calibri"/>
              </a:rPr>
              <a:t> Identity</a:t>
            </a:r>
            <a:endParaRPr sz="2548">
              <a:latin typeface="Calibri"/>
              <a:cs typeface="Calibri"/>
            </a:endParaRPr>
          </a:p>
          <a:p>
            <a:pPr marL="12446" marR="4978">
              <a:lnSpc>
                <a:spcPct val="128200"/>
              </a:lnSpc>
            </a:pPr>
            <a:r>
              <a:rPr sz="2548" spc="-5" dirty="0">
                <a:solidFill>
                  <a:srgbClr val="505050"/>
                </a:solidFill>
                <a:latin typeface="Calibri"/>
                <a:cs typeface="Calibri"/>
              </a:rPr>
              <a:t>Directory and </a:t>
            </a:r>
            <a:r>
              <a:rPr sz="2548" spc="-20" dirty="0">
                <a:solidFill>
                  <a:srgbClr val="505050"/>
                </a:solidFill>
                <a:latin typeface="Calibri"/>
                <a:cs typeface="Calibri"/>
              </a:rPr>
              <a:t>Password </a:t>
            </a:r>
            <a:r>
              <a:rPr sz="2548" spc="-15" dirty="0">
                <a:solidFill>
                  <a:srgbClr val="505050"/>
                </a:solidFill>
                <a:latin typeface="Calibri"/>
                <a:cs typeface="Calibri"/>
              </a:rPr>
              <a:t>Synchronization  Federation</a:t>
            </a:r>
            <a:endParaRPr sz="2548">
              <a:latin typeface="Calibri"/>
              <a:cs typeface="Calibri"/>
            </a:endParaRPr>
          </a:p>
        </p:txBody>
      </p:sp>
      <p:sp>
        <p:nvSpPr>
          <p:cNvPr id="4" name="object 4"/>
          <p:cNvSpPr/>
          <p:nvPr/>
        </p:nvSpPr>
        <p:spPr>
          <a:xfrm>
            <a:off x="8603962" y="3136509"/>
            <a:ext cx="3584581" cy="3584580"/>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3789373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6703029"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98" dirty="0"/>
              <a:t>Identity</a:t>
            </a:r>
            <a:r>
              <a:rPr spc="-274" dirty="0"/>
              <a:t> </a:t>
            </a:r>
            <a:r>
              <a:rPr spc="-93" dirty="0"/>
              <a:t>Scenarios</a:t>
            </a:r>
          </a:p>
        </p:txBody>
      </p:sp>
      <p:sp>
        <p:nvSpPr>
          <p:cNvPr id="3" name="object 3"/>
          <p:cNvSpPr/>
          <p:nvPr/>
        </p:nvSpPr>
        <p:spPr>
          <a:xfrm>
            <a:off x="849817" y="1369111"/>
            <a:ext cx="3298312" cy="846359"/>
          </a:xfrm>
          <a:custGeom>
            <a:avLst/>
            <a:gdLst/>
            <a:ahLst/>
            <a:cxnLst/>
            <a:rect l="l" t="t" r="r" b="b"/>
            <a:pathLst>
              <a:path w="3365500" h="863600">
                <a:moveTo>
                  <a:pt x="0" y="863600"/>
                </a:moveTo>
                <a:lnTo>
                  <a:pt x="3365500" y="863600"/>
                </a:lnTo>
                <a:lnTo>
                  <a:pt x="3365500" y="0"/>
                </a:lnTo>
                <a:lnTo>
                  <a:pt x="0" y="0"/>
                </a:lnTo>
                <a:lnTo>
                  <a:pt x="0" y="863600"/>
                </a:lnTo>
                <a:close/>
              </a:path>
            </a:pathLst>
          </a:custGeom>
          <a:solidFill>
            <a:srgbClr val="D2D2D2"/>
          </a:solidFill>
        </p:spPr>
        <p:txBody>
          <a:bodyPr wrap="square" lIns="0" tIns="0" rIns="0" bIns="0" rtlCol="0"/>
          <a:lstStyle/>
          <a:p>
            <a:endParaRPr sz="1764"/>
          </a:p>
        </p:txBody>
      </p:sp>
      <p:sp>
        <p:nvSpPr>
          <p:cNvPr id="4" name="object 4"/>
          <p:cNvSpPr txBox="1"/>
          <p:nvPr/>
        </p:nvSpPr>
        <p:spPr>
          <a:xfrm>
            <a:off x="849817" y="1668338"/>
            <a:ext cx="3298312" cy="284052"/>
          </a:xfrm>
          <a:prstGeom prst="rect">
            <a:avLst/>
          </a:prstGeom>
        </p:spPr>
        <p:txBody>
          <a:bodyPr vert="horz" wrap="square" lIns="0" tIns="12446" rIns="0" bIns="0" rtlCol="0">
            <a:spAutoFit/>
          </a:bodyPr>
          <a:lstStyle/>
          <a:p>
            <a:pPr marL="1056665">
              <a:spcBef>
                <a:spcPts val="98"/>
              </a:spcBef>
            </a:pPr>
            <a:r>
              <a:rPr sz="1764" spc="-39" dirty="0">
                <a:solidFill>
                  <a:srgbClr val="0088EE"/>
                </a:solidFill>
                <a:latin typeface="Calibri"/>
                <a:cs typeface="Calibri"/>
              </a:rPr>
              <a:t>Cloud</a:t>
            </a:r>
            <a:r>
              <a:rPr sz="1764" spc="-157" dirty="0">
                <a:solidFill>
                  <a:srgbClr val="0088EE"/>
                </a:solidFill>
                <a:latin typeface="Calibri"/>
                <a:cs typeface="Calibri"/>
              </a:rPr>
              <a:t> </a:t>
            </a:r>
            <a:r>
              <a:rPr sz="1764" spc="-44" dirty="0">
                <a:solidFill>
                  <a:srgbClr val="0088EE"/>
                </a:solidFill>
                <a:latin typeface="Calibri"/>
                <a:cs typeface="Calibri"/>
              </a:rPr>
              <a:t>Identity</a:t>
            </a:r>
            <a:endParaRPr sz="1764">
              <a:latin typeface="Calibri"/>
              <a:cs typeface="Calibri"/>
            </a:endParaRPr>
          </a:p>
        </p:txBody>
      </p:sp>
      <p:sp>
        <p:nvSpPr>
          <p:cNvPr id="5" name="object 5"/>
          <p:cNvSpPr txBox="1"/>
          <p:nvPr/>
        </p:nvSpPr>
        <p:spPr>
          <a:xfrm>
            <a:off x="849817" y="3634367"/>
            <a:ext cx="3298312" cy="2371547"/>
          </a:xfrm>
          <a:prstGeom prst="rect">
            <a:avLst/>
          </a:prstGeom>
          <a:solidFill>
            <a:srgbClr val="F2F2F2"/>
          </a:solidFill>
        </p:spPr>
        <p:txBody>
          <a:bodyPr vert="horz" wrap="square" lIns="0" tIns="0" rIns="0" bIns="0" rtlCol="0">
            <a:spAutoFit/>
          </a:bodyPr>
          <a:lstStyle/>
          <a:p>
            <a:pPr>
              <a:lnSpc>
                <a:spcPct val="100000"/>
              </a:lnSpc>
            </a:pPr>
            <a:endParaRPr sz="1666">
              <a:latin typeface="Times New Roman"/>
              <a:cs typeface="Times New Roman"/>
            </a:endParaRPr>
          </a:p>
          <a:p>
            <a:pPr>
              <a:lnSpc>
                <a:spcPct val="100000"/>
              </a:lnSpc>
            </a:pPr>
            <a:endParaRPr sz="1666">
              <a:latin typeface="Times New Roman"/>
              <a:cs typeface="Times New Roman"/>
            </a:endParaRPr>
          </a:p>
          <a:p>
            <a:pPr>
              <a:lnSpc>
                <a:spcPct val="100000"/>
              </a:lnSpc>
            </a:pPr>
            <a:endParaRPr sz="1666">
              <a:latin typeface="Times New Roman"/>
              <a:cs typeface="Times New Roman"/>
            </a:endParaRPr>
          </a:p>
          <a:p>
            <a:pPr>
              <a:lnSpc>
                <a:spcPct val="100000"/>
              </a:lnSpc>
            </a:pPr>
            <a:endParaRPr sz="1666">
              <a:latin typeface="Times New Roman"/>
              <a:cs typeface="Times New Roman"/>
            </a:endParaRPr>
          </a:p>
          <a:p>
            <a:pPr>
              <a:lnSpc>
                <a:spcPct val="100000"/>
              </a:lnSpc>
            </a:pPr>
            <a:endParaRPr sz="1666">
              <a:latin typeface="Times New Roman"/>
              <a:cs typeface="Times New Roman"/>
            </a:endParaRPr>
          </a:p>
          <a:p>
            <a:pPr>
              <a:lnSpc>
                <a:spcPct val="100000"/>
              </a:lnSpc>
            </a:pPr>
            <a:endParaRPr sz="1666">
              <a:latin typeface="Times New Roman"/>
              <a:cs typeface="Times New Roman"/>
            </a:endParaRPr>
          </a:p>
          <a:p>
            <a:pPr>
              <a:lnSpc>
                <a:spcPct val="100000"/>
              </a:lnSpc>
            </a:pPr>
            <a:endParaRPr sz="1666">
              <a:latin typeface="Times New Roman"/>
              <a:cs typeface="Times New Roman"/>
            </a:endParaRPr>
          </a:p>
          <a:p>
            <a:pPr marL="141884" marR="95212">
              <a:lnSpc>
                <a:spcPts val="1568"/>
              </a:lnSpc>
              <a:spcBef>
                <a:spcPts val="1313"/>
              </a:spcBef>
            </a:pPr>
            <a:r>
              <a:rPr sz="1372" spc="-39" dirty="0">
                <a:solidFill>
                  <a:srgbClr val="68217A"/>
                </a:solidFill>
                <a:latin typeface="Calibri"/>
                <a:cs typeface="Calibri"/>
              </a:rPr>
              <a:t>Single</a:t>
            </a:r>
            <a:r>
              <a:rPr sz="1372" spc="-93" dirty="0">
                <a:solidFill>
                  <a:srgbClr val="68217A"/>
                </a:solidFill>
                <a:latin typeface="Calibri"/>
                <a:cs typeface="Calibri"/>
              </a:rPr>
              <a:t> </a:t>
            </a:r>
            <a:r>
              <a:rPr sz="1372" spc="-44" dirty="0">
                <a:solidFill>
                  <a:srgbClr val="68217A"/>
                </a:solidFill>
                <a:latin typeface="Calibri"/>
                <a:cs typeface="Calibri"/>
              </a:rPr>
              <a:t>identity</a:t>
            </a:r>
            <a:r>
              <a:rPr sz="1372" spc="-93" dirty="0">
                <a:solidFill>
                  <a:srgbClr val="68217A"/>
                </a:solidFill>
                <a:latin typeface="Calibri"/>
                <a:cs typeface="Calibri"/>
              </a:rPr>
              <a:t> </a:t>
            </a:r>
            <a:r>
              <a:rPr sz="1372" spc="-20" dirty="0">
                <a:solidFill>
                  <a:srgbClr val="68217A"/>
                </a:solidFill>
                <a:latin typeface="Calibri"/>
                <a:cs typeface="Calibri"/>
              </a:rPr>
              <a:t>in</a:t>
            </a:r>
            <a:r>
              <a:rPr sz="1372" spc="-93" dirty="0">
                <a:solidFill>
                  <a:srgbClr val="68217A"/>
                </a:solidFill>
                <a:latin typeface="Calibri"/>
                <a:cs typeface="Calibri"/>
              </a:rPr>
              <a:t> </a:t>
            </a:r>
            <a:r>
              <a:rPr sz="1372" spc="-34" dirty="0">
                <a:solidFill>
                  <a:srgbClr val="68217A"/>
                </a:solidFill>
                <a:latin typeface="Calibri"/>
                <a:cs typeface="Calibri"/>
              </a:rPr>
              <a:t>the</a:t>
            </a:r>
            <a:r>
              <a:rPr sz="1372" spc="-93" dirty="0">
                <a:solidFill>
                  <a:srgbClr val="68217A"/>
                </a:solidFill>
                <a:latin typeface="Calibri"/>
                <a:cs typeface="Calibri"/>
              </a:rPr>
              <a:t> </a:t>
            </a:r>
            <a:r>
              <a:rPr sz="1372" spc="-44" dirty="0">
                <a:solidFill>
                  <a:srgbClr val="68217A"/>
                </a:solidFill>
                <a:latin typeface="Calibri"/>
                <a:cs typeface="Calibri"/>
              </a:rPr>
              <a:t>cloud</a:t>
            </a:r>
            <a:r>
              <a:rPr sz="1372" spc="-93" dirty="0">
                <a:solidFill>
                  <a:srgbClr val="68217A"/>
                </a:solidFill>
                <a:latin typeface="Calibri"/>
                <a:cs typeface="Calibri"/>
              </a:rPr>
              <a:t> </a:t>
            </a:r>
            <a:r>
              <a:rPr sz="1372" spc="-39" dirty="0">
                <a:solidFill>
                  <a:srgbClr val="68217A"/>
                </a:solidFill>
                <a:latin typeface="Calibri"/>
                <a:cs typeface="Calibri"/>
              </a:rPr>
              <a:t>with</a:t>
            </a:r>
            <a:r>
              <a:rPr sz="1372" spc="-93" dirty="0">
                <a:solidFill>
                  <a:srgbClr val="68217A"/>
                </a:solidFill>
                <a:latin typeface="Calibri"/>
                <a:cs typeface="Calibri"/>
              </a:rPr>
              <a:t> </a:t>
            </a:r>
            <a:r>
              <a:rPr sz="1372" spc="-15" dirty="0">
                <a:solidFill>
                  <a:srgbClr val="68217A"/>
                </a:solidFill>
                <a:latin typeface="Calibri"/>
                <a:cs typeface="Calibri"/>
              </a:rPr>
              <a:t>no</a:t>
            </a:r>
            <a:r>
              <a:rPr sz="1372" spc="-39" dirty="0">
                <a:solidFill>
                  <a:srgbClr val="68217A"/>
                </a:solidFill>
                <a:latin typeface="Calibri"/>
                <a:cs typeface="Calibri"/>
              </a:rPr>
              <a:t> </a:t>
            </a:r>
            <a:r>
              <a:rPr sz="1372" spc="-20" dirty="0">
                <a:solidFill>
                  <a:srgbClr val="68217A"/>
                </a:solidFill>
                <a:latin typeface="Calibri"/>
                <a:cs typeface="Calibri"/>
              </a:rPr>
              <a:t>integration  </a:t>
            </a:r>
            <a:r>
              <a:rPr sz="1372" spc="-10" dirty="0">
                <a:solidFill>
                  <a:srgbClr val="68217A"/>
                </a:solidFill>
                <a:latin typeface="Calibri"/>
                <a:cs typeface="Calibri"/>
              </a:rPr>
              <a:t>to </a:t>
            </a:r>
            <a:r>
              <a:rPr sz="1372" spc="-25" dirty="0">
                <a:solidFill>
                  <a:srgbClr val="68217A"/>
                </a:solidFill>
                <a:latin typeface="Calibri"/>
                <a:cs typeface="Calibri"/>
              </a:rPr>
              <a:t>on-premises</a:t>
            </a:r>
            <a:r>
              <a:rPr sz="1372" spc="-39" dirty="0">
                <a:solidFill>
                  <a:srgbClr val="68217A"/>
                </a:solidFill>
                <a:latin typeface="Calibri"/>
                <a:cs typeface="Calibri"/>
              </a:rPr>
              <a:t> </a:t>
            </a:r>
            <a:r>
              <a:rPr sz="1372" spc="-20" dirty="0">
                <a:solidFill>
                  <a:srgbClr val="68217A"/>
                </a:solidFill>
                <a:latin typeface="Calibri"/>
                <a:cs typeface="Calibri"/>
              </a:rPr>
              <a:t>directories</a:t>
            </a:r>
            <a:endParaRPr sz="1372">
              <a:latin typeface="Calibri"/>
              <a:cs typeface="Calibri"/>
            </a:endParaRPr>
          </a:p>
        </p:txBody>
      </p:sp>
      <p:sp>
        <p:nvSpPr>
          <p:cNvPr id="6" name="object 6"/>
          <p:cNvSpPr/>
          <p:nvPr/>
        </p:nvSpPr>
        <p:spPr>
          <a:xfrm>
            <a:off x="849817" y="2215470"/>
            <a:ext cx="3298312" cy="958377"/>
          </a:xfrm>
          <a:custGeom>
            <a:avLst/>
            <a:gdLst/>
            <a:ahLst/>
            <a:cxnLst/>
            <a:rect l="l" t="t" r="r" b="b"/>
            <a:pathLst>
              <a:path w="3365500" h="977900">
                <a:moveTo>
                  <a:pt x="0" y="977900"/>
                </a:moveTo>
                <a:lnTo>
                  <a:pt x="3365500" y="977900"/>
                </a:lnTo>
                <a:lnTo>
                  <a:pt x="3365500" y="0"/>
                </a:lnTo>
                <a:lnTo>
                  <a:pt x="0" y="0"/>
                </a:lnTo>
                <a:lnTo>
                  <a:pt x="0" y="977900"/>
                </a:lnTo>
                <a:close/>
              </a:path>
            </a:pathLst>
          </a:custGeom>
          <a:solidFill>
            <a:srgbClr val="D2D2D2"/>
          </a:solidFill>
        </p:spPr>
        <p:txBody>
          <a:bodyPr wrap="square" lIns="0" tIns="0" rIns="0" bIns="0" rtlCol="0"/>
          <a:lstStyle/>
          <a:p>
            <a:endParaRPr sz="1764"/>
          </a:p>
        </p:txBody>
      </p:sp>
      <p:sp>
        <p:nvSpPr>
          <p:cNvPr id="7" name="object 7"/>
          <p:cNvSpPr/>
          <p:nvPr/>
        </p:nvSpPr>
        <p:spPr>
          <a:xfrm>
            <a:off x="1596605" y="2252809"/>
            <a:ext cx="1817183" cy="833913"/>
          </a:xfrm>
          <a:prstGeom prst="rect">
            <a:avLst/>
          </a:prstGeom>
          <a:blipFill>
            <a:blip r:embed="rId2" cstate="print"/>
            <a:stretch>
              <a:fillRect/>
            </a:stretch>
          </a:blipFill>
        </p:spPr>
        <p:txBody>
          <a:bodyPr wrap="square" lIns="0" tIns="0" rIns="0" bIns="0" rtlCol="0"/>
          <a:lstStyle/>
          <a:p>
            <a:endParaRPr sz="1764"/>
          </a:p>
        </p:txBody>
      </p:sp>
      <p:sp>
        <p:nvSpPr>
          <p:cNvPr id="8" name="object 8"/>
          <p:cNvSpPr/>
          <p:nvPr/>
        </p:nvSpPr>
        <p:spPr>
          <a:xfrm>
            <a:off x="2019784" y="2651096"/>
            <a:ext cx="1107735" cy="385840"/>
          </a:xfrm>
          <a:prstGeom prst="rect">
            <a:avLst/>
          </a:prstGeom>
          <a:blipFill>
            <a:blip r:embed="rId3" cstate="print"/>
            <a:stretch>
              <a:fillRect/>
            </a:stretch>
          </a:blipFill>
        </p:spPr>
        <p:txBody>
          <a:bodyPr wrap="square" lIns="0" tIns="0" rIns="0" bIns="0" rtlCol="0"/>
          <a:lstStyle/>
          <a:p>
            <a:endParaRPr sz="1764"/>
          </a:p>
        </p:txBody>
      </p:sp>
      <p:sp>
        <p:nvSpPr>
          <p:cNvPr id="9" name="object 9"/>
          <p:cNvSpPr/>
          <p:nvPr/>
        </p:nvSpPr>
        <p:spPr>
          <a:xfrm>
            <a:off x="849817" y="3173848"/>
            <a:ext cx="3298312" cy="460519"/>
          </a:xfrm>
          <a:custGeom>
            <a:avLst/>
            <a:gdLst/>
            <a:ahLst/>
            <a:cxnLst/>
            <a:rect l="l" t="t" r="r" b="b"/>
            <a:pathLst>
              <a:path w="3365500" h="469900">
                <a:moveTo>
                  <a:pt x="0" y="0"/>
                </a:moveTo>
                <a:lnTo>
                  <a:pt x="3365500" y="0"/>
                </a:lnTo>
                <a:lnTo>
                  <a:pt x="3365500" y="469900"/>
                </a:lnTo>
                <a:lnTo>
                  <a:pt x="0" y="469900"/>
                </a:lnTo>
                <a:lnTo>
                  <a:pt x="0" y="0"/>
                </a:lnTo>
                <a:close/>
              </a:path>
            </a:pathLst>
          </a:custGeom>
          <a:solidFill>
            <a:srgbClr val="0088EE"/>
          </a:solidFill>
        </p:spPr>
        <p:txBody>
          <a:bodyPr wrap="square" lIns="0" tIns="0" rIns="0" bIns="0" rtlCol="0"/>
          <a:lstStyle/>
          <a:p>
            <a:endParaRPr sz="1764"/>
          </a:p>
        </p:txBody>
      </p:sp>
      <p:sp>
        <p:nvSpPr>
          <p:cNvPr id="10" name="object 10"/>
          <p:cNvSpPr/>
          <p:nvPr/>
        </p:nvSpPr>
        <p:spPr>
          <a:xfrm>
            <a:off x="1677903" y="3353212"/>
            <a:ext cx="1656472" cy="117189"/>
          </a:xfrm>
          <a:prstGeom prst="rect">
            <a:avLst/>
          </a:prstGeom>
          <a:blipFill>
            <a:blip r:embed="rId4" cstate="print"/>
            <a:stretch>
              <a:fillRect/>
            </a:stretch>
          </a:blipFill>
        </p:spPr>
        <p:txBody>
          <a:bodyPr wrap="square" lIns="0" tIns="0" rIns="0" bIns="0" rtlCol="0"/>
          <a:lstStyle/>
          <a:p>
            <a:endParaRPr sz="1764"/>
          </a:p>
        </p:txBody>
      </p:sp>
      <p:sp>
        <p:nvSpPr>
          <p:cNvPr id="11" name="object 11"/>
          <p:cNvSpPr/>
          <p:nvPr/>
        </p:nvSpPr>
        <p:spPr>
          <a:xfrm>
            <a:off x="4446844" y="3634366"/>
            <a:ext cx="3298312" cy="2663543"/>
          </a:xfrm>
          <a:custGeom>
            <a:avLst/>
            <a:gdLst/>
            <a:ahLst/>
            <a:cxnLst/>
            <a:rect l="l" t="t" r="r" b="b"/>
            <a:pathLst>
              <a:path w="3365500" h="2717800">
                <a:moveTo>
                  <a:pt x="0" y="2717800"/>
                </a:moveTo>
                <a:lnTo>
                  <a:pt x="3365500" y="2717800"/>
                </a:lnTo>
                <a:lnTo>
                  <a:pt x="3365500" y="0"/>
                </a:lnTo>
                <a:lnTo>
                  <a:pt x="0" y="0"/>
                </a:lnTo>
                <a:lnTo>
                  <a:pt x="0" y="2717800"/>
                </a:lnTo>
                <a:close/>
              </a:path>
            </a:pathLst>
          </a:custGeom>
          <a:solidFill>
            <a:srgbClr val="F2F2F2"/>
          </a:solidFill>
        </p:spPr>
        <p:txBody>
          <a:bodyPr wrap="square" lIns="0" tIns="0" rIns="0" bIns="0" rtlCol="0"/>
          <a:lstStyle/>
          <a:p>
            <a:endParaRPr sz="1764"/>
          </a:p>
        </p:txBody>
      </p:sp>
      <p:sp>
        <p:nvSpPr>
          <p:cNvPr id="12" name="object 12"/>
          <p:cNvSpPr/>
          <p:nvPr/>
        </p:nvSpPr>
        <p:spPr>
          <a:xfrm>
            <a:off x="4446844" y="4779441"/>
            <a:ext cx="3298312" cy="336054"/>
          </a:xfrm>
          <a:prstGeom prst="rect">
            <a:avLst/>
          </a:prstGeom>
          <a:blipFill>
            <a:blip r:embed="rId5" cstate="print"/>
            <a:stretch>
              <a:fillRect/>
            </a:stretch>
          </a:blipFill>
        </p:spPr>
        <p:txBody>
          <a:bodyPr wrap="square" lIns="0" tIns="0" rIns="0" bIns="0" rtlCol="0"/>
          <a:lstStyle/>
          <a:p>
            <a:endParaRPr sz="1764"/>
          </a:p>
        </p:txBody>
      </p:sp>
      <p:sp>
        <p:nvSpPr>
          <p:cNvPr id="13" name="object 13"/>
          <p:cNvSpPr/>
          <p:nvPr/>
        </p:nvSpPr>
        <p:spPr>
          <a:xfrm>
            <a:off x="6096000" y="3653037"/>
            <a:ext cx="0" cy="285646"/>
          </a:xfrm>
          <a:custGeom>
            <a:avLst/>
            <a:gdLst/>
            <a:ahLst/>
            <a:cxnLst/>
            <a:rect l="l" t="t" r="r" b="b"/>
            <a:pathLst>
              <a:path h="291464">
                <a:moveTo>
                  <a:pt x="0" y="0"/>
                </a:moveTo>
                <a:lnTo>
                  <a:pt x="1" y="291427"/>
                </a:lnTo>
              </a:path>
            </a:pathLst>
          </a:custGeom>
          <a:ln w="38100">
            <a:solidFill>
              <a:srgbClr val="B349CE"/>
            </a:solidFill>
          </a:ln>
        </p:spPr>
        <p:txBody>
          <a:bodyPr wrap="square" lIns="0" tIns="0" rIns="0" bIns="0" rtlCol="0"/>
          <a:lstStyle/>
          <a:p>
            <a:endParaRPr sz="1764"/>
          </a:p>
        </p:txBody>
      </p:sp>
      <p:sp>
        <p:nvSpPr>
          <p:cNvPr id="14" name="object 14"/>
          <p:cNvSpPr/>
          <p:nvPr/>
        </p:nvSpPr>
        <p:spPr>
          <a:xfrm>
            <a:off x="4446844" y="3970421"/>
            <a:ext cx="3298312" cy="410733"/>
          </a:xfrm>
          <a:prstGeom prst="rect">
            <a:avLst/>
          </a:prstGeom>
          <a:blipFill>
            <a:blip r:embed="rId6" cstate="print"/>
            <a:stretch>
              <a:fillRect/>
            </a:stretch>
          </a:blipFill>
        </p:spPr>
        <p:txBody>
          <a:bodyPr wrap="square" lIns="0" tIns="0" rIns="0" bIns="0" rtlCol="0"/>
          <a:lstStyle/>
          <a:p>
            <a:endParaRPr sz="1764"/>
          </a:p>
        </p:txBody>
      </p:sp>
      <p:sp>
        <p:nvSpPr>
          <p:cNvPr id="15" name="object 15"/>
          <p:cNvSpPr/>
          <p:nvPr/>
        </p:nvSpPr>
        <p:spPr>
          <a:xfrm>
            <a:off x="6096000" y="4449610"/>
            <a:ext cx="0" cy="281290"/>
          </a:xfrm>
          <a:custGeom>
            <a:avLst/>
            <a:gdLst/>
            <a:ahLst/>
            <a:cxnLst/>
            <a:rect l="l" t="t" r="r" b="b"/>
            <a:pathLst>
              <a:path h="287020">
                <a:moveTo>
                  <a:pt x="0" y="0"/>
                </a:moveTo>
                <a:lnTo>
                  <a:pt x="1" y="286662"/>
                </a:lnTo>
              </a:path>
            </a:pathLst>
          </a:custGeom>
          <a:ln w="38100">
            <a:solidFill>
              <a:srgbClr val="B349CE"/>
            </a:solidFill>
          </a:ln>
        </p:spPr>
        <p:txBody>
          <a:bodyPr wrap="square" lIns="0" tIns="0" rIns="0" bIns="0" rtlCol="0"/>
          <a:lstStyle/>
          <a:p>
            <a:endParaRPr sz="1764"/>
          </a:p>
        </p:txBody>
      </p:sp>
      <p:sp>
        <p:nvSpPr>
          <p:cNvPr id="16" name="object 16"/>
          <p:cNvSpPr/>
          <p:nvPr/>
        </p:nvSpPr>
        <p:spPr>
          <a:xfrm>
            <a:off x="4446844" y="1369111"/>
            <a:ext cx="3298312" cy="846359"/>
          </a:xfrm>
          <a:custGeom>
            <a:avLst/>
            <a:gdLst/>
            <a:ahLst/>
            <a:cxnLst/>
            <a:rect l="l" t="t" r="r" b="b"/>
            <a:pathLst>
              <a:path w="3365500" h="863600">
                <a:moveTo>
                  <a:pt x="0" y="863600"/>
                </a:moveTo>
                <a:lnTo>
                  <a:pt x="3365500" y="863600"/>
                </a:lnTo>
                <a:lnTo>
                  <a:pt x="3365500" y="0"/>
                </a:lnTo>
                <a:lnTo>
                  <a:pt x="0" y="0"/>
                </a:lnTo>
                <a:lnTo>
                  <a:pt x="0" y="863600"/>
                </a:lnTo>
                <a:close/>
              </a:path>
            </a:pathLst>
          </a:custGeom>
          <a:solidFill>
            <a:srgbClr val="D2D2D2"/>
          </a:solidFill>
        </p:spPr>
        <p:txBody>
          <a:bodyPr wrap="square" lIns="0" tIns="0" rIns="0" bIns="0" rtlCol="0"/>
          <a:lstStyle/>
          <a:p>
            <a:endParaRPr sz="1764"/>
          </a:p>
        </p:txBody>
      </p:sp>
      <p:sp>
        <p:nvSpPr>
          <p:cNvPr id="17" name="object 17"/>
          <p:cNvSpPr txBox="1"/>
          <p:nvPr/>
        </p:nvSpPr>
        <p:spPr>
          <a:xfrm>
            <a:off x="4446844" y="1666348"/>
            <a:ext cx="3298312" cy="253852"/>
          </a:xfrm>
          <a:prstGeom prst="rect">
            <a:avLst/>
          </a:prstGeom>
        </p:spPr>
        <p:txBody>
          <a:bodyPr vert="horz" wrap="square" lIns="0" tIns="12446" rIns="0" bIns="0" rtlCol="0">
            <a:spAutoFit/>
          </a:bodyPr>
          <a:lstStyle/>
          <a:p>
            <a:pPr marL="109525">
              <a:spcBef>
                <a:spcPts val="98"/>
              </a:spcBef>
            </a:pPr>
            <a:r>
              <a:rPr sz="1568" spc="-20" dirty="0">
                <a:solidFill>
                  <a:srgbClr val="0088EE"/>
                </a:solidFill>
                <a:latin typeface="Calibri"/>
                <a:cs typeface="Calibri"/>
              </a:rPr>
              <a:t>Directory </a:t>
            </a:r>
            <a:r>
              <a:rPr sz="1568" dirty="0">
                <a:solidFill>
                  <a:srgbClr val="0088EE"/>
                </a:solidFill>
                <a:latin typeface="Calibri"/>
                <a:cs typeface="Calibri"/>
              </a:rPr>
              <a:t>&amp; </a:t>
            </a:r>
            <a:r>
              <a:rPr sz="1568" spc="-20" dirty="0">
                <a:solidFill>
                  <a:srgbClr val="0088EE"/>
                </a:solidFill>
                <a:latin typeface="Calibri"/>
                <a:cs typeface="Calibri"/>
              </a:rPr>
              <a:t>Password</a:t>
            </a:r>
            <a:r>
              <a:rPr sz="1568" spc="-69" dirty="0">
                <a:solidFill>
                  <a:srgbClr val="0088EE"/>
                </a:solidFill>
                <a:latin typeface="Calibri"/>
                <a:cs typeface="Calibri"/>
              </a:rPr>
              <a:t> </a:t>
            </a:r>
            <a:r>
              <a:rPr sz="1568" spc="-20" dirty="0">
                <a:solidFill>
                  <a:srgbClr val="0088EE"/>
                </a:solidFill>
                <a:latin typeface="Calibri"/>
                <a:cs typeface="Calibri"/>
              </a:rPr>
              <a:t>Synchronization</a:t>
            </a:r>
            <a:endParaRPr sz="1568">
              <a:latin typeface="Calibri"/>
              <a:cs typeface="Calibri"/>
            </a:endParaRPr>
          </a:p>
        </p:txBody>
      </p:sp>
      <p:sp>
        <p:nvSpPr>
          <p:cNvPr id="18" name="object 18"/>
          <p:cNvSpPr txBox="1"/>
          <p:nvPr/>
        </p:nvSpPr>
        <p:spPr>
          <a:xfrm>
            <a:off x="4700624" y="5960991"/>
            <a:ext cx="1978364" cy="223716"/>
          </a:xfrm>
          <a:prstGeom prst="rect">
            <a:avLst/>
          </a:prstGeom>
        </p:spPr>
        <p:txBody>
          <a:bodyPr vert="horz" wrap="square" lIns="0" tIns="12446" rIns="0" bIns="0" rtlCol="0">
            <a:spAutoFit/>
          </a:bodyPr>
          <a:lstStyle/>
          <a:p>
            <a:pPr marL="12446">
              <a:spcBef>
                <a:spcPts val="98"/>
              </a:spcBef>
            </a:pPr>
            <a:r>
              <a:rPr sz="1372" spc="-39" dirty="0">
                <a:solidFill>
                  <a:srgbClr val="68217A"/>
                </a:solidFill>
                <a:latin typeface="Calibri"/>
                <a:cs typeface="Calibri"/>
              </a:rPr>
              <a:t>Single </a:t>
            </a:r>
            <a:r>
              <a:rPr sz="1372" spc="-44" dirty="0">
                <a:solidFill>
                  <a:srgbClr val="68217A"/>
                </a:solidFill>
                <a:latin typeface="Calibri"/>
                <a:cs typeface="Calibri"/>
              </a:rPr>
              <a:t>identity </a:t>
            </a:r>
            <a:r>
              <a:rPr sz="1372" spc="-39" dirty="0">
                <a:solidFill>
                  <a:srgbClr val="68217A"/>
                </a:solidFill>
                <a:latin typeface="Calibri"/>
                <a:cs typeface="Calibri"/>
              </a:rPr>
              <a:t>and</a:t>
            </a:r>
            <a:r>
              <a:rPr sz="1372" spc="-206" dirty="0">
                <a:solidFill>
                  <a:srgbClr val="68217A"/>
                </a:solidFill>
                <a:latin typeface="Calibri"/>
                <a:cs typeface="Calibri"/>
              </a:rPr>
              <a:t> </a:t>
            </a:r>
            <a:r>
              <a:rPr sz="1372" spc="-49" dirty="0">
                <a:solidFill>
                  <a:srgbClr val="68217A"/>
                </a:solidFill>
                <a:latin typeface="Calibri"/>
                <a:cs typeface="Calibri"/>
              </a:rPr>
              <a:t>credentials</a:t>
            </a:r>
            <a:endParaRPr sz="1372">
              <a:latin typeface="Calibri"/>
              <a:cs typeface="Calibri"/>
            </a:endParaRPr>
          </a:p>
        </p:txBody>
      </p:sp>
      <p:sp>
        <p:nvSpPr>
          <p:cNvPr id="19" name="object 19"/>
          <p:cNvSpPr/>
          <p:nvPr/>
        </p:nvSpPr>
        <p:spPr>
          <a:xfrm>
            <a:off x="4446844" y="2215470"/>
            <a:ext cx="3298312" cy="958377"/>
          </a:xfrm>
          <a:custGeom>
            <a:avLst/>
            <a:gdLst/>
            <a:ahLst/>
            <a:cxnLst/>
            <a:rect l="l" t="t" r="r" b="b"/>
            <a:pathLst>
              <a:path w="3365500" h="977900">
                <a:moveTo>
                  <a:pt x="0" y="977900"/>
                </a:moveTo>
                <a:lnTo>
                  <a:pt x="3365500" y="977900"/>
                </a:lnTo>
                <a:lnTo>
                  <a:pt x="3365500" y="0"/>
                </a:lnTo>
                <a:lnTo>
                  <a:pt x="0" y="0"/>
                </a:lnTo>
                <a:lnTo>
                  <a:pt x="0" y="977900"/>
                </a:lnTo>
                <a:close/>
              </a:path>
            </a:pathLst>
          </a:custGeom>
          <a:solidFill>
            <a:srgbClr val="D2D2D2"/>
          </a:solidFill>
        </p:spPr>
        <p:txBody>
          <a:bodyPr wrap="square" lIns="0" tIns="0" rIns="0" bIns="0" rtlCol="0"/>
          <a:lstStyle/>
          <a:p>
            <a:endParaRPr sz="1764"/>
          </a:p>
        </p:txBody>
      </p:sp>
      <p:sp>
        <p:nvSpPr>
          <p:cNvPr id="20" name="object 20"/>
          <p:cNvSpPr/>
          <p:nvPr/>
        </p:nvSpPr>
        <p:spPr>
          <a:xfrm>
            <a:off x="5193632" y="2252809"/>
            <a:ext cx="1817183" cy="833913"/>
          </a:xfrm>
          <a:prstGeom prst="rect">
            <a:avLst/>
          </a:prstGeom>
          <a:blipFill>
            <a:blip r:embed="rId2" cstate="print"/>
            <a:stretch>
              <a:fillRect/>
            </a:stretch>
          </a:blipFill>
        </p:spPr>
        <p:txBody>
          <a:bodyPr wrap="square" lIns="0" tIns="0" rIns="0" bIns="0" rtlCol="0"/>
          <a:lstStyle/>
          <a:p>
            <a:endParaRPr sz="1764"/>
          </a:p>
        </p:txBody>
      </p:sp>
      <p:sp>
        <p:nvSpPr>
          <p:cNvPr id="21" name="object 21"/>
          <p:cNvSpPr/>
          <p:nvPr/>
        </p:nvSpPr>
        <p:spPr>
          <a:xfrm>
            <a:off x="5604365" y="2651096"/>
            <a:ext cx="1107735" cy="385840"/>
          </a:xfrm>
          <a:prstGeom prst="rect">
            <a:avLst/>
          </a:prstGeom>
          <a:blipFill>
            <a:blip r:embed="rId3" cstate="print"/>
            <a:stretch>
              <a:fillRect/>
            </a:stretch>
          </a:blipFill>
        </p:spPr>
        <p:txBody>
          <a:bodyPr wrap="square" lIns="0" tIns="0" rIns="0" bIns="0" rtlCol="0"/>
          <a:lstStyle/>
          <a:p>
            <a:endParaRPr sz="1764"/>
          </a:p>
        </p:txBody>
      </p:sp>
      <p:sp>
        <p:nvSpPr>
          <p:cNvPr id="22" name="object 22"/>
          <p:cNvSpPr/>
          <p:nvPr/>
        </p:nvSpPr>
        <p:spPr>
          <a:xfrm>
            <a:off x="4446844" y="3173848"/>
            <a:ext cx="3298312" cy="460519"/>
          </a:xfrm>
          <a:custGeom>
            <a:avLst/>
            <a:gdLst/>
            <a:ahLst/>
            <a:cxnLst/>
            <a:rect l="l" t="t" r="r" b="b"/>
            <a:pathLst>
              <a:path w="3365500" h="469900">
                <a:moveTo>
                  <a:pt x="0" y="0"/>
                </a:moveTo>
                <a:lnTo>
                  <a:pt x="3365500" y="0"/>
                </a:lnTo>
                <a:lnTo>
                  <a:pt x="3365500" y="469900"/>
                </a:lnTo>
                <a:lnTo>
                  <a:pt x="0" y="469900"/>
                </a:lnTo>
                <a:lnTo>
                  <a:pt x="0" y="0"/>
                </a:lnTo>
                <a:close/>
              </a:path>
            </a:pathLst>
          </a:custGeom>
          <a:solidFill>
            <a:srgbClr val="0088EE"/>
          </a:solidFill>
        </p:spPr>
        <p:txBody>
          <a:bodyPr wrap="square" lIns="0" tIns="0" rIns="0" bIns="0" rtlCol="0"/>
          <a:lstStyle/>
          <a:p>
            <a:endParaRPr sz="1764"/>
          </a:p>
        </p:txBody>
      </p:sp>
      <p:sp>
        <p:nvSpPr>
          <p:cNvPr id="23" name="object 23"/>
          <p:cNvSpPr/>
          <p:nvPr/>
        </p:nvSpPr>
        <p:spPr>
          <a:xfrm>
            <a:off x="5266639" y="3355972"/>
            <a:ext cx="1656473" cy="117189"/>
          </a:xfrm>
          <a:prstGeom prst="rect">
            <a:avLst/>
          </a:prstGeom>
          <a:blipFill>
            <a:blip r:embed="rId7" cstate="print"/>
            <a:stretch>
              <a:fillRect/>
            </a:stretch>
          </a:blipFill>
        </p:spPr>
        <p:txBody>
          <a:bodyPr wrap="square" lIns="0" tIns="0" rIns="0" bIns="0" rtlCol="0"/>
          <a:lstStyle/>
          <a:p>
            <a:endParaRPr sz="1764"/>
          </a:p>
        </p:txBody>
      </p:sp>
      <p:sp>
        <p:nvSpPr>
          <p:cNvPr id="24" name="object 24"/>
          <p:cNvSpPr/>
          <p:nvPr/>
        </p:nvSpPr>
        <p:spPr>
          <a:xfrm>
            <a:off x="8031425" y="3634366"/>
            <a:ext cx="3198740" cy="2663543"/>
          </a:xfrm>
          <a:custGeom>
            <a:avLst/>
            <a:gdLst/>
            <a:ahLst/>
            <a:cxnLst/>
            <a:rect l="l" t="t" r="r" b="b"/>
            <a:pathLst>
              <a:path w="3263900" h="2717800">
                <a:moveTo>
                  <a:pt x="0" y="2717800"/>
                </a:moveTo>
                <a:lnTo>
                  <a:pt x="3263900" y="2717800"/>
                </a:lnTo>
                <a:lnTo>
                  <a:pt x="3263900" y="0"/>
                </a:lnTo>
                <a:lnTo>
                  <a:pt x="0" y="0"/>
                </a:lnTo>
                <a:lnTo>
                  <a:pt x="0" y="2717800"/>
                </a:lnTo>
                <a:close/>
              </a:path>
            </a:pathLst>
          </a:custGeom>
          <a:solidFill>
            <a:srgbClr val="F2F2F2"/>
          </a:solidFill>
        </p:spPr>
        <p:txBody>
          <a:bodyPr wrap="square" lIns="0" tIns="0" rIns="0" bIns="0" rtlCol="0"/>
          <a:lstStyle/>
          <a:p>
            <a:endParaRPr sz="1764"/>
          </a:p>
        </p:txBody>
      </p:sp>
      <p:sp>
        <p:nvSpPr>
          <p:cNvPr id="25" name="object 25"/>
          <p:cNvSpPr/>
          <p:nvPr/>
        </p:nvSpPr>
        <p:spPr>
          <a:xfrm>
            <a:off x="8018978" y="4766995"/>
            <a:ext cx="3198740" cy="348501"/>
          </a:xfrm>
          <a:prstGeom prst="rect">
            <a:avLst/>
          </a:prstGeom>
          <a:blipFill>
            <a:blip r:embed="rId8" cstate="print"/>
            <a:stretch>
              <a:fillRect/>
            </a:stretch>
          </a:blipFill>
        </p:spPr>
        <p:txBody>
          <a:bodyPr wrap="square" lIns="0" tIns="0" rIns="0" bIns="0" rtlCol="0"/>
          <a:lstStyle/>
          <a:p>
            <a:endParaRPr sz="1764"/>
          </a:p>
        </p:txBody>
      </p:sp>
      <p:sp>
        <p:nvSpPr>
          <p:cNvPr id="26" name="object 26"/>
          <p:cNvSpPr/>
          <p:nvPr/>
        </p:nvSpPr>
        <p:spPr>
          <a:xfrm>
            <a:off x="8130997" y="3995314"/>
            <a:ext cx="1281985" cy="410733"/>
          </a:xfrm>
          <a:prstGeom prst="rect">
            <a:avLst/>
          </a:prstGeom>
          <a:blipFill>
            <a:blip r:embed="rId9" cstate="print"/>
            <a:stretch>
              <a:fillRect/>
            </a:stretch>
          </a:blipFill>
        </p:spPr>
        <p:txBody>
          <a:bodyPr wrap="square" lIns="0" tIns="0" rIns="0" bIns="0" rtlCol="0"/>
          <a:lstStyle/>
          <a:p>
            <a:endParaRPr sz="1764"/>
          </a:p>
        </p:txBody>
      </p:sp>
      <p:sp>
        <p:nvSpPr>
          <p:cNvPr id="27" name="object 27"/>
          <p:cNvSpPr/>
          <p:nvPr/>
        </p:nvSpPr>
        <p:spPr>
          <a:xfrm>
            <a:off x="8771989" y="4449610"/>
            <a:ext cx="0" cy="281290"/>
          </a:xfrm>
          <a:custGeom>
            <a:avLst/>
            <a:gdLst/>
            <a:ahLst/>
            <a:cxnLst/>
            <a:rect l="l" t="t" r="r" b="b"/>
            <a:pathLst>
              <a:path h="287020">
                <a:moveTo>
                  <a:pt x="0" y="0"/>
                </a:moveTo>
                <a:lnTo>
                  <a:pt x="1" y="286662"/>
                </a:lnTo>
              </a:path>
            </a:pathLst>
          </a:custGeom>
          <a:ln w="38100">
            <a:solidFill>
              <a:srgbClr val="B349CE"/>
            </a:solidFill>
          </a:ln>
        </p:spPr>
        <p:txBody>
          <a:bodyPr wrap="square" lIns="0" tIns="0" rIns="0" bIns="0" rtlCol="0"/>
          <a:lstStyle/>
          <a:p>
            <a:endParaRPr sz="1764"/>
          </a:p>
        </p:txBody>
      </p:sp>
      <p:sp>
        <p:nvSpPr>
          <p:cNvPr id="28" name="object 28"/>
          <p:cNvSpPr/>
          <p:nvPr/>
        </p:nvSpPr>
        <p:spPr>
          <a:xfrm>
            <a:off x="10390029" y="4449610"/>
            <a:ext cx="0" cy="281290"/>
          </a:xfrm>
          <a:custGeom>
            <a:avLst/>
            <a:gdLst/>
            <a:ahLst/>
            <a:cxnLst/>
            <a:rect l="l" t="t" r="r" b="b"/>
            <a:pathLst>
              <a:path h="287020">
                <a:moveTo>
                  <a:pt x="0" y="0"/>
                </a:moveTo>
                <a:lnTo>
                  <a:pt x="1" y="286662"/>
                </a:lnTo>
              </a:path>
            </a:pathLst>
          </a:custGeom>
          <a:ln w="38100">
            <a:solidFill>
              <a:srgbClr val="B349CE"/>
            </a:solidFill>
          </a:ln>
        </p:spPr>
        <p:txBody>
          <a:bodyPr wrap="square" lIns="0" tIns="0" rIns="0" bIns="0" rtlCol="0"/>
          <a:lstStyle/>
          <a:p>
            <a:endParaRPr sz="1764"/>
          </a:p>
        </p:txBody>
      </p:sp>
      <p:sp>
        <p:nvSpPr>
          <p:cNvPr id="29" name="object 29"/>
          <p:cNvSpPr/>
          <p:nvPr/>
        </p:nvSpPr>
        <p:spPr>
          <a:xfrm>
            <a:off x="8031425" y="2215470"/>
            <a:ext cx="3198740" cy="958377"/>
          </a:xfrm>
          <a:custGeom>
            <a:avLst/>
            <a:gdLst/>
            <a:ahLst/>
            <a:cxnLst/>
            <a:rect l="l" t="t" r="r" b="b"/>
            <a:pathLst>
              <a:path w="3263900" h="977900">
                <a:moveTo>
                  <a:pt x="0" y="977900"/>
                </a:moveTo>
                <a:lnTo>
                  <a:pt x="3263900" y="977900"/>
                </a:lnTo>
                <a:lnTo>
                  <a:pt x="3263900" y="0"/>
                </a:lnTo>
                <a:lnTo>
                  <a:pt x="0" y="0"/>
                </a:lnTo>
                <a:lnTo>
                  <a:pt x="0" y="977900"/>
                </a:lnTo>
                <a:close/>
              </a:path>
            </a:pathLst>
          </a:custGeom>
          <a:solidFill>
            <a:srgbClr val="D2D2D2"/>
          </a:solidFill>
        </p:spPr>
        <p:txBody>
          <a:bodyPr wrap="square" lIns="0" tIns="0" rIns="0" bIns="0" rtlCol="0"/>
          <a:lstStyle/>
          <a:p>
            <a:endParaRPr sz="1764"/>
          </a:p>
        </p:txBody>
      </p:sp>
      <p:sp>
        <p:nvSpPr>
          <p:cNvPr id="30" name="object 30"/>
          <p:cNvSpPr/>
          <p:nvPr/>
        </p:nvSpPr>
        <p:spPr>
          <a:xfrm>
            <a:off x="8753320" y="2252809"/>
            <a:ext cx="1767397" cy="833913"/>
          </a:xfrm>
          <a:prstGeom prst="rect">
            <a:avLst/>
          </a:prstGeom>
          <a:blipFill>
            <a:blip r:embed="rId2" cstate="print"/>
            <a:stretch>
              <a:fillRect/>
            </a:stretch>
          </a:blipFill>
        </p:spPr>
        <p:txBody>
          <a:bodyPr wrap="square" lIns="0" tIns="0" rIns="0" bIns="0" rtlCol="0"/>
          <a:lstStyle/>
          <a:p>
            <a:endParaRPr sz="1764"/>
          </a:p>
        </p:txBody>
      </p:sp>
      <p:graphicFrame>
        <p:nvGraphicFramePr>
          <p:cNvPr id="31" name="object 31"/>
          <p:cNvGraphicFramePr>
            <a:graphicFrameLocks noGrp="1"/>
          </p:cNvGraphicFramePr>
          <p:nvPr/>
        </p:nvGraphicFramePr>
        <p:xfrm>
          <a:off x="8031425" y="1369110"/>
          <a:ext cx="3198740" cy="5084135"/>
        </p:xfrm>
        <a:graphic>
          <a:graphicData uri="http://schemas.openxmlformats.org/drawingml/2006/table">
            <a:tbl>
              <a:tblPr firstRow="1" bandRow="1">
                <a:tableStyleId>{2D5ABB26-0587-4C30-8999-92F81FD0307C}</a:tableStyleId>
              </a:tblPr>
              <a:tblGrid>
                <a:gridCol w="740564"/>
                <a:gridCol w="1618040"/>
                <a:gridCol w="840136"/>
              </a:tblGrid>
              <a:tr h="1804737">
                <a:tc gridSpan="3">
                  <a:txBody>
                    <a:bodyPr/>
                    <a:lstStyle/>
                    <a:p>
                      <a:pPr>
                        <a:lnSpc>
                          <a:spcPct val="100000"/>
                        </a:lnSpc>
                        <a:spcBef>
                          <a:spcPts val="35"/>
                        </a:spcBef>
                      </a:pPr>
                      <a:endParaRPr sz="2100">
                        <a:latin typeface="Times New Roman"/>
                        <a:cs typeface="Times New Roman"/>
                      </a:endParaRPr>
                    </a:p>
                    <a:p>
                      <a:pPr marL="822325">
                        <a:lnSpc>
                          <a:spcPct val="100000"/>
                        </a:lnSpc>
                      </a:pPr>
                      <a:r>
                        <a:rPr sz="1800" spc="-50" dirty="0">
                          <a:solidFill>
                            <a:srgbClr val="0088EE"/>
                          </a:solidFill>
                          <a:latin typeface="Calibri"/>
                          <a:cs typeface="Calibri"/>
                        </a:rPr>
                        <a:t>Federated</a:t>
                      </a:r>
                      <a:r>
                        <a:rPr sz="1800" spc="-100" dirty="0">
                          <a:solidFill>
                            <a:srgbClr val="0088EE"/>
                          </a:solidFill>
                          <a:latin typeface="Calibri"/>
                          <a:cs typeface="Calibri"/>
                        </a:rPr>
                        <a:t> </a:t>
                      </a:r>
                      <a:r>
                        <a:rPr sz="1800" spc="-45" dirty="0">
                          <a:solidFill>
                            <a:srgbClr val="0088EE"/>
                          </a:solidFill>
                          <a:latin typeface="Calibri"/>
                          <a:cs typeface="Calibri"/>
                        </a:rPr>
                        <a:t>Identity</a:t>
                      </a:r>
                      <a:endParaRPr sz="1800">
                        <a:latin typeface="Calibri"/>
                        <a:cs typeface="Calibri"/>
                      </a:endParaRPr>
                    </a:p>
                  </a:txBody>
                  <a:tcPr marL="0" marR="0" marT="4356" marB="0"/>
                </a:tc>
                <a:tc hMerge="1">
                  <a:txBody>
                    <a:bodyPr/>
                    <a:lstStyle/>
                    <a:p>
                      <a:endParaRPr/>
                    </a:p>
                  </a:txBody>
                  <a:tcPr marL="0" marR="0" marT="0" marB="0"/>
                </a:tc>
                <a:tc hMerge="1">
                  <a:txBody>
                    <a:bodyPr/>
                    <a:lstStyle/>
                    <a:p>
                      <a:endParaRPr/>
                    </a:p>
                  </a:txBody>
                  <a:tcPr marL="0" marR="0" marT="0" marB="0"/>
                </a:tc>
              </a:tr>
              <a:tr h="460519">
                <a:tc gridSpan="3">
                  <a:txBody>
                    <a:bodyPr/>
                    <a:lstStyle/>
                    <a:p>
                      <a:pPr>
                        <a:lnSpc>
                          <a:spcPct val="100000"/>
                        </a:lnSpc>
                      </a:pPr>
                      <a:endParaRPr sz="16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r>
              <a:tr h="304279">
                <a:tc>
                  <a:txBody>
                    <a:bodyPr/>
                    <a:lstStyle/>
                    <a:p>
                      <a:pPr>
                        <a:lnSpc>
                          <a:spcPct val="100000"/>
                        </a:lnSpc>
                      </a:pPr>
                      <a:endParaRPr sz="1600">
                        <a:latin typeface="Times New Roman"/>
                        <a:cs typeface="Times New Roman"/>
                      </a:endParaRPr>
                    </a:p>
                  </a:txBody>
                  <a:tcPr marL="0" marR="0" marT="0" marB="0">
                    <a:lnR w="53975">
                      <a:solidFill>
                        <a:srgbClr val="B349CE"/>
                      </a:solidFill>
                      <a:prstDash val="solid"/>
                    </a:lnR>
                    <a:solidFill>
                      <a:srgbClr val="F2F2F2"/>
                    </a:solidFill>
                  </a:tcPr>
                </a:tc>
                <a:tc>
                  <a:txBody>
                    <a:bodyPr/>
                    <a:lstStyle/>
                    <a:p>
                      <a:pPr>
                        <a:lnSpc>
                          <a:spcPct val="100000"/>
                        </a:lnSpc>
                      </a:pPr>
                      <a:endParaRPr sz="1600">
                        <a:latin typeface="Times New Roman"/>
                        <a:cs typeface="Times New Roman"/>
                      </a:endParaRPr>
                    </a:p>
                  </a:txBody>
                  <a:tcPr marL="0" marR="0" marT="0" marB="0">
                    <a:lnL w="53975">
                      <a:solidFill>
                        <a:srgbClr val="B349CE"/>
                      </a:solidFill>
                      <a:prstDash val="solid"/>
                    </a:lnL>
                    <a:lnR w="53975">
                      <a:solidFill>
                        <a:srgbClr val="B349CE"/>
                      </a:solidFill>
                      <a:prstDash val="solid"/>
                    </a:lnR>
                    <a:solidFill>
                      <a:srgbClr val="F2F2F2"/>
                    </a:solidFill>
                  </a:tcPr>
                </a:tc>
                <a:tc>
                  <a:txBody>
                    <a:bodyPr/>
                    <a:lstStyle/>
                    <a:p>
                      <a:pPr>
                        <a:lnSpc>
                          <a:spcPct val="100000"/>
                        </a:lnSpc>
                      </a:pPr>
                      <a:endParaRPr sz="1600">
                        <a:latin typeface="Times New Roman"/>
                        <a:cs typeface="Times New Roman"/>
                      </a:endParaRPr>
                    </a:p>
                  </a:txBody>
                  <a:tcPr marL="0" marR="0" marT="0" marB="0">
                    <a:lnL w="53975">
                      <a:solidFill>
                        <a:srgbClr val="B349CE"/>
                      </a:solidFill>
                      <a:prstDash val="solid"/>
                    </a:lnL>
                    <a:solidFill>
                      <a:srgbClr val="F2F2F2"/>
                    </a:solidFill>
                  </a:tcPr>
                </a:tc>
              </a:tr>
              <a:tr h="2359264">
                <a:tc gridSpan="3">
                  <a:txBody>
                    <a:bodyPr/>
                    <a:lstStyle/>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a:lnSpc>
                          <a:spcPct val="100000"/>
                        </a:lnSpc>
                        <a:spcBef>
                          <a:spcPts val="40"/>
                        </a:spcBef>
                      </a:pPr>
                      <a:endParaRPr sz="2300">
                        <a:latin typeface="Times New Roman"/>
                        <a:cs typeface="Times New Roman"/>
                      </a:endParaRPr>
                    </a:p>
                    <a:p>
                      <a:pPr marL="262890" marR="1360805">
                        <a:lnSpc>
                          <a:spcPts val="1600"/>
                        </a:lnSpc>
                      </a:pPr>
                      <a:r>
                        <a:rPr sz="1400" spc="-40" dirty="0">
                          <a:solidFill>
                            <a:srgbClr val="68217A"/>
                          </a:solidFill>
                          <a:latin typeface="Calibri"/>
                          <a:cs typeface="Calibri"/>
                        </a:rPr>
                        <a:t>Single </a:t>
                      </a:r>
                      <a:r>
                        <a:rPr sz="1400" spc="-50" dirty="0">
                          <a:solidFill>
                            <a:srgbClr val="68217A"/>
                          </a:solidFill>
                          <a:latin typeface="Calibri"/>
                          <a:cs typeface="Calibri"/>
                        </a:rPr>
                        <a:t>federated</a:t>
                      </a:r>
                      <a:r>
                        <a:rPr sz="1400" spc="-195" dirty="0">
                          <a:solidFill>
                            <a:srgbClr val="68217A"/>
                          </a:solidFill>
                          <a:latin typeface="Calibri"/>
                          <a:cs typeface="Calibri"/>
                        </a:rPr>
                        <a:t> </a:t>
                      </a:r>
                      <a:r>
                        <a:rPr sz="1400" spc="-45" dirty="0">
                          <a:solidFill>
                            <a:srgbClr val="68217A"/>
                          </a:solidFill>
                          <a:latin typeface="Calibri"/>
                          <a:cs typeface="Calibri"/>
                        </a:rPr>
                        <a:t>identity  </a:t>
                      </a:r>
                      <a:r>
                        <a:rPr sz="1400" spc="-40" dirty="0">
                          <a:solidFill>
                            <a:srgbClr val="68217A"/>
                          </a:solidFill>
                          <a:latin typeface="Calibri"/>
                          <a:cs typeface="Calibri"/>
                        </a:rPr>
                        <a:t>and</a:t>
                      </a:r>
                      <a:r>
                        <a:rPr sz="1400" spc="-95" dirty="0">
                          <a:solidFill>
                            <a:srgbClr val="68217A"/>
                          </a:solidFill>
                          <a:latin typeface="Calibri"/>
                          <a:cs typeface="Calibri"/>
                        </a:rPr>
                        <a:t> </a:t>
                      </a:r>
                      <a:r>
                        <a:rPr sz="1400" spc="-50" dirty="0">
                          <a:solidFill>
                            <a:srgbClr val="68217A"/>
                          </a:solidFill>
                          <a:latin typeface="Calibri"/>
                          <a:cs typeface="Calibri"/>
                        </a:rPr>
                        <a:t>credentials</a:t>
                      </a:r>
                      <a:endParaRPr sz="1400">
                        <a:latin typeface="Calibri"/>
                        <a:cs typeface="Calibri"/>
                      </a:endParaRPr>
                    </a:p>
                  </a:txBody>
                  <a:tcPr marL="0" marR="0" marT="0" marB="0"/>
                </a:tc>
                <a:tc hMerge="1">
                  <a:txBody>
                    <a:bodyPr/>
                    <a:lstStyle/>
                    <a:p>
                      <a:endParaRPr/>
                    </a:p>
                  </a:txBody>
                  <a:tcPr marL="0" marR="0" marT="0" marB="0"/>
                </a:tc>
                <a:tc hMerge="1">
                  <a:txBody>
                    <a:bodyPr/>
                    <a:lstStyle/>
                    <a:p>
                      <a:endParaRPr/>
                    </a:p>
                  </a:txBody>
                  <a:tcPr marL="0" marR="0" marT="0" marB="0"/>
                </a:tc>
              </a:tr>
            </a:tbl>
          </a:graphicData>
        </a:graphic>
      </p:graphicFrame>
      <p:sp>
        <p:nvSpPr>
          <p:cNvPr id="32" name="object 32"/>
          <p:cNvSpPr/>
          <p:nvPr/>
        </p:nvSpPr>
        <p:spPr>
          <a:xfrm>
            <a:off x="9164053" y="2651096"/>
            <a:ext cx="1107735" cy="385840"/>
          </a:xfrm>
          <a:prstGeom prst="rect">
            <a:avLst/>
          </a:prstGeom>
          <a:blipFill>
            <a:blip r:embed="rId3" cstate="print"/>
            <a:stretch>
              <a:fillRect/>
            </a:stretch>
          </a:blipFill>
        </p:spPr>
        <p:txBody>
          <a:bodyPr wrap="square" lIns="0" tIns="0" rIns="0" bIns="0" rtlCol="0"/>
          <a:lstStyle/>
          <a:p>
            <a:endParaRPr sz="1764"/>
          </a:p>
        </p:txBody>
      </p:sp>
      <p:sp>
        <p:nvSpPr>
          <p:cNvPr id="33" name="object 33"/>
          <p:cNvSpPr/>
          <p:nvPr/>
        </p:nvSpPr>
        <p:spPr>
          <a:xfrm>
            <a:off x="8031425" y="3173848"/>
            <a:ext cx="3198740" cy="460519"/>
          </a:xfrm>
          <a:custGeom>
            <a:avLst/>
            <a:gdLst/>
            <a:ahLst/>
            <a:cxnLst/>
            <a:rect l="l" t="t" r="r" b="b"/>
            <a:pathLst>
              <a:path w="3263900" h="469900">
                <a:moveTo>
                  <a:pt x="0" y="0"/>
                </a:moveTo>
                <a:lnTo>
                  <a:pt x="3263900" y="0"/>
                </a:lnTo>
                <a:lnTo>
                  <a:pt x="3263900" y="469900"/>
                </a:lnTo>
                <a:lnTo>
                  <a:pt x="0" y="469900"/>
                </a:lnTo>
                <a:lnTo>
                  <a:pt x="0" y="0"/>
                </a:lnTo>
                <a:close/>
              </a:path>
            </a:pathLst>
          </a:custGeom>
          <a:solidFill>
            <a:srgbClr val="0088EE"/>
          </a:solidFill>
        </p:spPr>
        <p:txBody>
          <a:bodyPr wrap="square" lIns="0" tIns="0" rIns="0" bIns="0" rtlCol="0"/>
          <a:lstStyle/>
          <a:p>
            <a:endParaRPr sz="1764"/>
          </a:p>
        </p:txBody>
      </p:sp>
      <p:sp>
        <p:nvSpPr>
          <p:cNvPr id="34" name="object 34"/>
          <p:cNvSpPr/>
          <p:nvPr/>
        </p:nvSpPr>
        <p:spPr>
          <a:xfrm>
            <a:off x="8805119" y="3355972"/>
            <a:ext cx="1656472" cy="117191"/>
          </a:xfrm>
          <a:prstGeom prst="rect">
            <a:avLst/>
          </a:prstGeom>
          <a:blipFill>
            <a:blip r:embed="rId10" cstate="print"/>
            <a:stretch>
              <a:fillRect/>
            </a:stretch>
          </a:blipFill>
        </p:spPr>
        <p:txBody>
          <a:bodyPr wrap="square" lIns="0" tIns="0" rIns="0" bIns="0" rtlCol="0"/>
          <a:lstStyle/>
          <a:p>
            <a:endParaRPr sz="1764"/>
          </a:p>
        </p:txBody>
      </p:sp>
      <p:sp>
        <p:nvSpPr>
          <p:cNvPr id="35" name="object 35"/>
          <p:cNvSpPr/>
          <p:nvPr/>
        </p:nvSpPr>
        <p:spPr>
          <a:xfrm>
            <a:off x="9649465" y="4007761"/>
            <a:ext cx="1468682" cy="410733"/>
          </a:xfrm>
          <a:prstGeom prst="rect">
            <a:avLst/>
          </a:prstGeom>
          <a:blipFill>
            <a:blip r:embed="rId11"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1560542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p:cNvSpPr txBox="1">
            <a:spLocks noGrp="1"/>
          </p:cNvSpPr>
          <p:nvPr>
            <p:ph type="title"/>
          </p:nvPr>
        </p:nvSpPr>
        <p:spPr>
          <a:xfrm>
            <a:off x="572521" y="246967"/>
            <a:ext cx="4769485" cy="863600"/>
          </a:xfrm>
          <a:prstGeom prst="rect">
            <a:avLst/>
          </a:prstGeom>
        </p:spPr>
        <p:txBody>
          <a:bodyPr vert="horz" wrap="square" lIns="0" tIns="12700" rIns="0" bIns="0" rtlCol="0">
            <a:spAutoFit/>
          </a:bodyPr>
          <a:lstStyle/>
          <a:p>
            <a:pPr marL="12700">
              <a:lnSpc>
                <a:spcPct val="100000"/>
              </a:lnSpc>
              <a:spcBef>
                <a:spcPts val="100"/>
              </a:spcBef>
            </a:pPr>
            <a:r>
              <a:rPr sz="5500" spc="-85" dirty="0">
                <a:solidFill>
                  <a:srgbClr val="505050"/>
                </a:solidFill>
              </a:rPr>
              <a:t>Cloud</a:t>
            </a:r>
            <a:r>
              <a:rPr sz="5500" spc="-245" dirty="0">
                <a:solidFill>
                  <a:srgbClr val="505050"/>
                </a:solidFill>
              </a:rPr>
              <a:t> </a:t>
            </a:r>
            <a:r>
              <a:rPr sz="5500" spc="-90" dirty="0">
                <a:solidFill>
                  <a:srgbClr val="505050"/>
                </a:solidFill>
              </a:rPr>
              <a:t>Computing</a:t>
            </a:r>
            <a:endParaRPr sz="5500"/>
          </a:p>
        </p:txBody>
      </p:sp>
      <p:sp>
        <p:nvSpPr>
          <p:cNvPr id="8" name="object 2"/>
          <p:cNvSpPr/>
          <p:nvPr/>
        </p:nvSpPr>
        <p:spPr>
          <a:xfrm>
            <a:off x="1130300" y="2286000"/>
            <a:ext cx="304800" cy="4064000"/>
          </a:xfrm>
          <a:custGeom>
            <a:avLst/>
            <a:gdLst/>
            <a:ahLst/>
            <a:cxnLst/>
            <a:rect l="l" t="t" r="r" b="b"/>
            <a:pathLst>
              <a:path w="304800" h="4064000">
                <a:moveTo>
                  <a:pt x="304800" y="4064000"/>
                </a:moveTo>
                <a:lnTo>
                  <a:pt x="245479" y="4063999"/>
                </a:lnTo>
                <a:lnTo>
                  <a:pt x="197036" y="4063998"/>
                </a:lnTo>
                <a:lnTo>
                  <a:pt x="164376" y="4063997"/>
                </a:lnTo>
                <a:lnTo>
                  <a:pt x="152400" y="4063996"/>
                </a:lnTo>
                <a:lnTo>
                  <a:pt x="152400" y="2032005"/>
                </a:lnTo>
                <a:lnTo>
                  <a:pt x="140423" y="2032002"/>
                </a:lnTo>
                <a:lnTo>
                  <a:pt x="107763" y="2032001"/>
                </a:lnTo>
                <a:lnTo>
                  <a:pt x="59320" y="2032000"/>
                </a:lnTo>
                <a:lnTo>
                  <a:pt x="0" y="2032000"/>
                </a:lnTo>
                <a:lnTo>
                  <a:pt x="59320" y="2031999"/>
                </a:lnTo>
                <a:lnTo>
                  <a:pt x="107763" y="2031998"/>
                </a:lnTo>
                <a:lnTo>
                  <a:pt x="140423" y="2031997"/>
                </a:lnTo>
                <a:lnTo>
                  <a:pt x="152400" y="2031996"/>
                </a:lnTo>
                <a:lnTo>
                  <a:pt x="152400" y="4"/>
                </a:lnTo>
                <a:lnTo>
                  <a:pt x="164376" y="2"/>
                </a:lnTo>
                <a:lnTo>
                  <a:pt x="197036" y="1"/>
                </a:lnTo>
                <a:lnTo>
                  <a:pt x="245479" y="0"/>
                </a:lnTo>
                <a:lnTo>
                  <a:pt x="304800" y="0"/>
                </a:lnTo>
              </a:path>
            </a:pathLst>
          </a:custGeom>
          <a:ln w="25400">
            <a:solidFill>
              <a:srgbClr val="008272"/>
            </a:solidFill>
          </a:ln>
        </p:spPr>
        <p:txBody>
          <a:bodyPr wrap="square" lIns="0" tIns="0" rIns="0" bIns="0" rtlCol="0"/>
          <a:lstStyle/>
          <a:p>
            <a:endParaRPr/>
          </a:p>
        </p:txBody>
      </p:sp>
      <p:sp>
        <p:nvSpPr>
          <p:cNvPr id="9" name="object 3"/>
          <p:cNvSpPr/>
          <p:nvPr/>
        </p:nvSpPr>
        <p:spPr>
          <a:xfrm>
            <a:off x="3282950" y="1276350"/>
            <a:ext cx="8890000" cy="5245100"/>
          </a:xfrm>
          <a:custGeom>
            <a:avLst/>
            <a:gdLst/>
            <a:ahLst/>
            <a:cxnLst/>
            <a:rect l="l" t="t" r="r" b="b"/>
            <a:pathLst>
              <a:path w="8890000" h="5245100">
                <a:moveTo>
                  <a:pt x="0" y="0"/>
                </a:moveTo>
                <a:lnTo>
                  <a:pt x="8890000" y="0"/>
                </a:lnTo>
                <a:lnTo>
                  <a:pt x="8890000" y="5245100"/>
                </a:lnTo>
                <a:lnTo>
                  <a:pt x="0" y="5245100"/>
                </a:lnTo>
                <a:lnTo>
                  <a:pt x="0" y="0"/>
                </a:lnTo>
                <a:close/>
              </a:path>
            </a:pathLst>
          </a:custGeom>
          <a:solidFill>
            <a:srgbClr val="F2F2F2"/>
          </a:solidFill>
        </p:spPr>
        <p:txBody>
          <a:bodyPr wrap="square" lIns="0" tIns="0" rIns="0" bIns="0" rtlCol="0"/>
          <a:lstStyle/>
          <a:p>
            <a:endParaRPr/>
          </a:p>
        </p:txBody>
      </p:sp>
      <p:sp>
        <p:nvSpPr>
          <p:cNvPr id="10" name="object 4"/>
          <p:cNvSpPr/>
          <p:nvPr/>
        </p:nvSpPr>
        <p:spPr>
          <a:xfrm>
            <a:off x="3282950" y="1276350"/>
            <a:ext cx="8890000" cy="5245100"/>
          </a:xfrm>
          <a:custGeom>
            <a:avLst/>
            <a:gdLst/>
            <a:ahLst/>
            <a:cxnLst/>
            <a:rect l="l" t="t" r="r" b="b"/>
            <a:pathLst>
              <a:path w="8890000" h="5245100">
                <a:moveTo>
                  <a:pt x="0" y="0"/>
                </a:moveTo>
                <a:lnTo>
                  <a:pt x="8890000" y="0"/>
                </a:lnTo>
                <a:lnTo>
                  <a:pt x="8890000" y="5245100"/>
                </a:lnTo>
                <a:lnTo>
                  <a:pt x="0" y="5245100"/>
                </a:lnTo>
                <a:lnTo>
                  <a:pt x="0" y="0"/>
                </a:lnTo>
                <a:close/>
              </a:path>
            </a:pathLst>
          </a:custGeom>
          <a:ln w="12700">
            <a:solidFill>
              <a:srgbClr val="D9D9D9"/>
            </a:solidFill>
          </a:ln>
        </p:spPr>
        <p:txBody>
          <a:bodyPr wrap="square" lIns="0" tIns="0" rIns="0" bIns="0" rtlCol="0"/>
          <a:lstStyle/>
          <a:p>
            <a:endParaRPr/>
          </a:p>
        </p:txBody>
      </p:sp>
      <p:sp>
        <p:nvSpPr>
          <p:cNvPr id="11" name="object 5"/>
          <p:cNvSpPr txBox="1">
            <a:spLocks/>
          </p:cNvSpPr>
          <p:nvPr/>
        </p:nvSpPr>
        <p:spPr bwMode="auto">
          <a:xfrm>
            <a:off x="572521" y="246967"/>
            <a:ext cx="476948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2700" rIns="0" bIns="0" numCol="1" rtlCol="0" anchor="b" anchorCtr="0" compatLnSpc="1">
            <a:prstTxWarp prst="textNoShape">
              <a:avLst/>
            </a:prstTxWarp>
            <a:spAutoFit/>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pPr marL="12700">
              <a:spcBef>
                <a:spcPts val="100"/>
              </a:spcBef>
            </a:pPr>
            <a:r>
              <a:rPr lang="en-US" sz="5500" spc="-85" smtClean="0">
                <a:solidFill>
                  <a:srgbClr val="505050"/>
                </a:solidFill>
              </a:rPr>
              <a:t>Cloud</a:t>
            </a:r>
            <a:r>
              <a:rPr lang="en-US" sz="5500" spc="-245" smtClean="0">
                <a:solidFill>
                  <a:srgbClr val="505050"/>
                </a:solidFill>
              </a:rPr>
              <a:t> </a:t>
            </a:r>
            <a:r>
              <a:rPr lang="en-US" sz="5500" spc="-90" smtClean="0">
                <a:solidFill>
                  <a:srgbClr val="505050"/>
                </a:solidFill>
              </a:rPr>
              <a:t>Computing</a:t>
            </a:r>
            <a:endParaRPr lang="en-US" sz="5500"/>
          </a:p>
        </p:txBody>
      </p:sp>
      <p:sp>
        <p:nvSpPr>
          <p:cNvPr id="12" name="object 6"/>
          <p:cNvSpPr/>
          <p:nvPr/>
        </p:nvSpPr>
        <p:spPr>
          <a:xfrm>
            <a:off x="1394931" y="1875525"/>
            <a:ext cx="921421" cy="175990"/>
          </a:xfrm>
          <a:prstGeom prst="rect">
            <a:avLst/>
          </a:prstGeom>
          <a:blipFill>
            <a:blip r:embed="rId2" cstate="print"/>
            <a:stretch>
              <a:fillRect/>
            </a:stretch>
          </a:blipFill>
        </p:spPr>
        <p:txBody>
          <a:bodyPr wrap="square" lIns="0" tIns="0" rIns="0" bIns="0" rtlCol="0"/>
          <a:lstStyle/>
          <a:p>
            <a:endParaRPr/>
          </a:p>
        </p:txBody>
      </p:sp>
      <p:sp>
        <p:nvSpPr>
          <p:cNvPr id="13" name="object 7"/>
          <p:cNvSpPr/>
          <p:nvPr/>
        </p:nvSpPr>
        <p:spPr>
          <a:xfrm>
            <a:off x="1407356" y="1558894"/>
            <a:ext cx="940165" cy="218033"/>
          </a:xfrm>
          <a:prstGeom prst="rect">
            <a:avLst/>
          </a:prstGeom>
          <a:blipFill>
            <a:blip r:embed="rId3" cstate="print"/>
            <a:stretch>
              <a:fillRect/>
            </a:stretch>
          </a:blipFill>
        </p:spPr>
        <p:txBody>
          <a:bodyPr wrap="square" lIns="0" tIns="0" rIns="0" bIns="0" rtlCol="0"/>
          <a:lstStyle/>
          <a:p>
            <a:endParaRPr/>
          </a:p>
        </p:txBody>
      </p:sp>
      <p:sp>
        <p:nvSpPr>
          <p:cNvPr id="14" name="object 8"/>
          <p:cNvSpPr/>
          <p:nvPr/>
        </p:nvSpPr>
        <p:spPr>
          <a:xfrm>
            <a:off x="1377950" y="55308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0072C6"/>
          </a:solidFill>
        </p:spPr>
        <p:txBody>
          <a:bodyPr wrap="square" lIns="0" tIns="0" rIns="0" bIns="0" rtlCol="0"/>
          <a:lstStyle/>
          <a:p>
            <a:endParaRPr/>
          </a:p>
        </p:txBody>
      </p:sp>
      <p:sp>
        <p:nvSpPr>
          <p:cNvPr id="15" name="object 9"/>
          <p:cNvSpPr/>
          <p:nvPr/>
        </p:nvSpPr>
        <p:spPr>
          <a:xfrm>
            <a:off x="1377950" y="55308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16" name="object 10"/>
          <p:cNvSpPr/>
          <p:nvPr/>
        </p:nvSpPr>
        <p:spPr>
          <a:xfrm>
            <a:off x="1906951" y="5625086"/>
            <a:ext cx="583565" cy="156210"/>
          </a:xfrm>
          <a:custGeom>
            <a:avLst/>
            <a:gdLst/>
            <a:ahLst/>
            <a:cxnLst/>
            <a:rect l="l" t="t" r="r" b="b"/>
            <a:pathLst>
              <a:path w="583564" h="156210">
                <a:moveTo>
                  <a:pt x="3777" y="100087"/>
                </a:moveTo>
                <a:lnTo>
                  <a:pt x="2413" y="100087"/>
                </a:lnTo>
                <a:lnTo>
                  <a:pt x="1978" y="100195"/>
                </a:lnTo>
                <a:lnTo>
                  <a:pt x="0" y="109683"/>
                </a:lnTo>
                <a:lnTo>
                  <a:pt x="103" y="110613"/>
                </a:lnTo>
                <a:lnTo>
                  <a:pt x="29015" y="123899"/>
                </a:lnTo>
                <a:lnTo>
                  <a:pt x="38814" y="123899"/>
                </a:lnTo>
                <a:lnTo>
                  <a:pt x="66938" y="110226"/>
                </a:lnTo>
                <a:lnTo>
                  <a:pt x="29201" y="110226"/>
                </a:lnTo>
                <a:lnTo>
                  <a:pt x="25155" y="109683"/>
                </a:lnTo>
                <a:lnTo>
                  <a:pt x="5001" y="100614"/>
                </a:lnTo>
                <a:lnTo>
                  <a:pt x="3777" y="100087"/>
                </a:lnTo>
                <a:close/>
              </a:path>
              <a:path w="583564" h="156210">
                <a:moveTo>
                  <a:pt x="42131" y="0"/>
                </a:moveTo>
                <a:lnTo>
                  <a:pt x="34255" y="0"/>
                </a:lnTo>
                <a:lnTo>
                  <a:pt x="29403" y="698"/>
                </a:lnTo>
                <a:lnTo>
                  <a:pt x="2908" y="26509"/>
                </a:lnTo>
                <a:lnTo>
                  <a:pt x="2908" y="36432"/>
                </a:lnTo>
                <a:lnTo>
                  <a:pt x="43325" y="71514"/>
                </a:lnTo>
                <a:lnTo>
                  <a:pt x="46224" y="73190"/>
                </a:lnTo>
                <a:lnTo>
                  <a:pt x="51309" y="76848"/>
                </a:lnTo>
                <a:lnTo>
                  <a:pt x="53355" y="78972"/>
                </a:lnTo>
                <a:lnTo>
                  <a:pt x="56455" y="83808"/>
                </a:lnTo>
                <a:lnTo>
                  <a:pt x="57231" y="86723"/>
                </a:lnTo>
                <a:lnTo>
                  <a:pt x="57231" y="93296"/>
                </a:lnTo>
                <a:lnTo>
                  <a:pt x="37263" y="110226"/>
                </a:lnTo>
                <a:lnTo>
                  <a:pt x="66938" y="110226"/>
                </a:lnTo>
                <a:lnTo>
                  <a:pt x="68780" y="107838"/>
                </a:lnTo>
                <a:lnTo>
                  <a:pt x="72936" y="99033"/>
                </a:lnTo>
                <a:lnTo>
                  <a:pt x="73973" y="94010"/>
                </a:lnTo>
                <a:lnTo>
                  <a:pt x="73973" y="83592"/>
                </a:lnTo>
                <a:lnTo>
                  <a:pt x="33201" y="48679"/>
                </a:lnTo>
                <a:lnTo>
                  <a:pt x="30271" y="46974"/>
                </a:lnTo>
                <a:lnTo>
                  <a:pt x="25124" y="43253"/>
                </a:lnTo>
                <a:lnTo>
                  <a:pt x="23063" y="41113"/>
                </a:lnTo>
                <a:lnTo>
                  <a:pt x="19962" y="36277"/>
                </a:lnTo>
                <a:lnTo>
                  <a:pt x="19187" y="33393"/>
                </a:lnTo>
                <a:lnTo>
                  <a:pt x="19187" y="27750"/>
                </a:lnTo>
                <a:lnTo>
                  <a:pt x="35557" y="13301"/>
                </a:lnTo>
                <a:lnTo>
                  <a:pt x="67168" y="13301"/>
                </a:lnTo>
                <a:lnTo>
                  <a:pt x="67152" y="12837"/>
                </a:lnTo>
                <a:lnTo>
                  <a:pt x="44813" y="232"/>
                </a:lnTo>
                <a:lnTo>
                  <a:pt x="42131" y="0"/>
                </a:lnTo>
                <a:close/>
              </a:path>
              <a:path w="583564" h="156210">
                <a:moveTo>
                  <a:pt x="67168" y="13301"/>
                </a:moveTo>
                <a:lnTo>
                  <a:pt x="42503" y="13301"/>
                </a:lnTo>
                <a:lnTo>
                  <a:pt x="45743" y="13751"/>
                </a:lnTo>
                <a:lnTo>
                  <a:pt x="51510" y="15549"/>
                </a:lnTo>
                <a:lnTo>
                  <a:pt x="54007" y="16541"/>
                </a:lnTo>
                <a:lnTo>
                  <a:pt x="58223" y="18712"/>
                </a:lnTo>
                <a:lnTo>
                  <a:pt x="60059" y="19720"/>
                </a:lnTo>
                <a:lnTo>
                  <a:pt x="62921" y="21424"/>
                </a:lnTo>
                <a:lnTo>
                  <a:pt x="63990" y="21859"/>
                </a:lnTo>
                <a:lnTo>
                  <a:pt x="65106" y="21859"/>
                </a:lnTo>
                <a:lnTo>
                  <a:pt x="65494" y="21719"/>
                </a:lnTo>
                <a:lnTo>
                  <a:pt x="67137" y="17084"/>
                </a:lnTo>
                <a:lnTo>
                  <a:pt x="67168" y="13301"/>
                </a:lnTo>
                <a:close/>
              </a:path>
              <a:path w="583564" h="156210">
                <a:moveTo>
                  <a:pt x="115435" y="46415"/>
                </a:moveTo>
                <a:lnTo>
                  <a:pt x="100087" y="46415"/>
                </a:lnTo>
                <a:lnTo>
                  <a:pt x="100087" y="100180"/>
                </a:lnTo>
                <a:lnTo>
                  <a:pt x="120210" y="123713"/>
                </a:lnTo>
                <a:lnTo>
                  <a:pt x="125977" y="123713"/>
                </a:lnTo>
                <a:lnTo>
                  <a:pt x="139912" y="111512"/>
                </a:lnTo>
                <a:lnTo>
                  <a:pt x="139759" y="110598"/>
                </a:lnTo>
                <a:lnTo>
                  <a:pt x="122753" y="110598"/>
                </a:lnTo>
                <a:lnTo>
                  <a:pt x="119699" y="109125"/>
                </a:lnTo>
                <a:lnTo>
                  <a:pt x="116287" y="103234"/>
                </a:lnTo>
                <a:lnTo>
                  <a:pt x="115435" y="98878"/>
                </a:lnTo>
                <a:lnTo>
                  <a:pt x="115435" y="46415"/>
                </a:lnTo>
                <a:close/>
              </a:path>
              <a:path w="583564" h="156210">
                <a:moveTo>
                  <a:pt x="138162" y="107993"/>
                </a:moveTo>
                <a:lnTo>
                  <a:pt x="137357" y="107993"/>
                </a:lnTo>
                <a:lnTo>
                  <a:pt x="136798" y="108133"/>
                </a:lnTo>
                <a:lnTo>
                  <a:pt x="135558" y="108691"/>
                </a:lnTo>
                <a:lnTo>
                  <a:pt x="134814" y="108985"/>
                </a:lnTo>
                <a:lnTo>
                  <a:pt x="133077" y="109606"/>
                </a:lnTo>
                <a:lnTo>
                  <a:pt x="132085" y="109900"/>
                </a:lnTo>
                <a:lnTo>
                  <a:pt x="129852" y="110458"/>
                </a:lnTo>
                <a:lnTo>
                  <a:pt x="128581" y="110598"/>
                </a:lnTo>
                <a:lnTo>
                  <a:pt x="139759" y="110598"/>
                </a:lnTo>
                <a:lnTo>
                  <a:pt x="138456" y="108071"/>
                </a:lnTo>
                <a:lnTo>
                  <a:pt x="138162" y="107993"/>
                </a:lnTo>
                <a:close/>
              </a:path>
              <a:path w="583564" h="156210">
                <a:moveTo>
                  <a:pt x="137418" y="33672"/>
                </a:moveTo>
                <a:lnTo>
                  <a:pt x="87964" y="33672"/>
                </a:lnTo>
                <a:lnTo>
                  <a:pt x="87514" y="33780"/>
                </a:lnTo>
                <a:lnTo>
                  <a:pt x="85297" y="42322"/>
                </a:lnTo>
                <a:lnTo>
                  <a:pt x="85576" y="43935"/>
                </a:lnTo>
                <a:lnTo>
                  <a:pt x="86693" y="45919"/>
                </a:lnTo>
                <a:lnTo>
                  <a:pt x="87437" y="46415"/>
                </a:lnTo>
                <a:lnTo>
                  <a:pt x="137852" y="46415"/>
                </a:lnTo>
                <a:lnTo>
                  <a:pt x="138596" y="45919"/>
                </a:lnTo>
                <a:lnTo>
                  <a:pt x="139712" y="43935"/>
                </a:lnTo>
                <a:lnTo>
                  <a:pt x="139992" y="42322"/>
                </a:lnTo>
                <a:lnTo>
                  <a:pt x="139930" y="37920"/>
                </a:lnTo>
                <a:lnTo>
                  <a:pt x="137418" y="33672"/>
                </a:lnTo>
                <a:close/>
              </a:path>
              <a:path w="583564" h="156210">
                <a:moveTo>
                  <a:pt x="109264" y="10789"/>
                </a:moveTo>
                <a:lnTo>
                  <a:pt x="106226" y="10789"/>
                </a:lnTo>
                <a:lnTo>
                  <a:pt x="104986" y="10852"/>
                </a:lnTo>
                <a:lnTo>
                  <a:pt x="100087" y="33672"/>
                </a:lnTo>
                <a:lnTo>
                  <a:pt x="115435" y="33672"/>
                </a:lnTo>
                <a:lnTo>
                  <a:pt x="109264" y="10789"/>
                </a:lnTo>
                <a:close/>
              </a:path>
              <a:path w="583564" h="156210">
                <a:moveTo>
                  <a:pt x="203487" y="31904"/>
                </a:moveTo>
                <a:lnTo>
                  <a:pt x="189472" y="31904"/>
                </a:lnTo>
                <a:lnTo>
                  <a:pt x="183240" y="33053"/>
                </a:lnTo>
                <a:lnTo>
                  <a:pt x="154792" y="65592"/>
                </a:lnTo>
                <a:lnTo>
                  <a:pt x="153909" y="71871"/>
                </a:lnTo>
                <a:lnTo>
                  <a:pt x="154015" y="86568"/>
                </a:lnTo>
                <a:lnTo>
                  <a:pt x="181954" y="122876"/>
                </a:lnTo>
                <a:lnTo>
                  <a:pt x="187953" y="123899"/>
                </a:lnTo>
                <a:lnTo>
                  <a:pt x="201906" y="123899"/>
                </a:lnTo>
                <a:lnTo>
                  <a:pt x="208122" y="122736"/>
                </a:lnTo>
                <a:lnTo>
                  <a:pt x="218850" y="118086"/>
                </a:lnTo>
                <a:lnTo>
                  <a:pt x="223315" y="114846"/>
                </a:lnTo>
                <a:lnTo>
                  <a:pt x="226641" y="110970"/>
                </a:lnTo>
                <a:lnTo>
                  <a:pt x="190681" y="110970"/>
                </a:lnTo>
                <a:lnTo>
                  <a:pt x="186589" y="110086"/>
                </a:lnTo>
                <a:lnTo>
                  <a:pt x="170061" y="82878"/>
                </a:lnTo>
                <a:lnTo>
                  <a:pt x="170120" y="71871"/>
                </a:lnTo>
                <a:lnTo>
                  <a:pt x="191426" y="44742"/>
                </a:lnTo>
                <a:lnTo>
                  <a:pt x="228124" y="44742"/>
                </a:lnTo>
                <a:lnTo>
                  <a:pt x="223982" y="39997"/>
                </a:lnTo>
                <a:lnTo>
                  <a:pt x="219719" y="37021"/>
                </a:lnTo>
                <a:lnTo>
                  <a:pt x="209486" y="32928"/>
                </a:lnTo>
                <a:lnTo>
                  <a:pt x="203487" y="31904"/>
                </a:lnTo>
                <a:close/>
              </a:path>
              <a:path w="583564" h="156210">
                <a:moveTo>
                  <a:pt x="228124" y="44742"/>
                </a:moveTo>
                <a:lnTo>
                  <a:pt x="200852" y="44742"/>
                </a:lnTo>
                <a:lnTo>
                  <a:pt x="204945" y="45626"/>
                </a:lnTo>
                <a:lnTo>
                  <a:pt x="211535" y="49175"/>
                </a:lnTo>
                <a:lnTo>
                  <a:pt x="221332" y="83840"/>
                </a:lnTo>
                <a:lnTo>
                  <a:pt x="220943" y="87312"/>
                </a:lnTo>
                <a:lnTo>
                  <a:pt x="200045" y="110970"/>
                </a:lnTo>
                <a:lnTo>
                  <a:pt x="226641" y="110970"/>
                </a:lnTo>
                <a:lnTo>
                  <a:pt x="230446" y="106536"/>
                </a:lnTo>
                <a:lnTo>
                  <a:pt x="233129" y="101591"/>
                </a:lnTo>
                <a:lnTo>
                  <a:pt x="236725" y="90119"/>
                </a:lnTo>
                <a:lnTo>
                  <a:pt x="237624" y="83840"/>
                </a:lnTo>
                <a:lnTo>
                  <a:pt x="237519" y="69236"/>
                </a:lnTo>
                <a:lnTo>
                  <a:pt x="236772" y="63717"/>
                </a:lnTo>
                <a:lnTo>
                  <a:pt x="233361" y="52555"/>
                </a:lnTo>
                <a:lnTo>
                  <a:pt x="230803" y="47811"/>
                </a:lnTo>
                <a:lnTo>
                  <a:pt x="228124" y="44742"/>
                </a:lnTo>
                <a:close/>
              </a:path>
              <a:path w="583564" h="156210">
                <a:moveTo>
                  <a:pt x="271297" y="33207"/>
                </a:moveTo>
                <a:lnTo>
                  <a:pt x="268507" y="33207"/>
                </a:lnTo>
                <a:lnTo>
                  <a:pt x="267359" y="33253"/>
                </a:lnTo>
                <a:lnTo>
                  <a:pt x="263065" y="120721"/>
                </a:lnTo>
                <a:lnTo>
                  <a:pt x="263499" y="121403"/>
                </a:lnTo>
                <a:lnTo>
                  <a:pt x="269095" y="122690"/>
                </a:lnTo>
                <a:lnTo>
                  <a:pt x="272134" y="122690"/>
                </a:lnTo>
                <a:lnTo>
                  <a:pt x="278304" y="64740"/>
                </a:lnTo>
                <a:lnTo>
                  <a:pt x="280474" y="61329"/>
                </a:lnTo>
                <a:lnTo>
                  <a:pt x="292155" y="48276"/>
                </a:lnTo>
                <a:lnTo>
                  <a:pt x="276817" y="48276"/>
                </a:lnTo>
                <a:lnTo>
                  <a:pt x="272429" y="33253"/>
                </a:lnTo>
                <a:lnTo>
                  <a:pt x="271297" y="33207"/>
                </a:lnTo>
                <a:close/>
              </a:path>
              <a:path w="583564" h="156210">
                <a:moveTo>
                  <a:pt x="311650" y="46415"/>
                </a:moveTo>
                <a:lnTo>
                  <a:pt x="299978" y="46415"/>
                </a:lnTo>
                <a:lnTo>
                  <a:pt x="301187" y="46540"/>
                </a:lnTo>
                <a:lnTo>
                  <a:pt x="303419" y="47035"/>
                </a:lnTo>
                <a:lnTo>
                  <a:pt x="304426" y="47299"/>
                </a:lnTo>
                <a:lnTo>
                  <a:pt x="306225" y="47857"/>
                </a:lnTo>
                <a:lnTo>
                  <a:pt x="307031" y="48136"/>
                </a:lnTo>
                <a:lnTo>
                  <a:pt x="308457" y="48695"/>
                </a:lnTo>
                <a:lnTo>
                  <a:pt x="309062" y="48834"/>
                </a:lnTo>
                <a:lnTo>
                  <a:pt x="310054" y="48834"/>
                </a:lnTo>
                <a:lnTo>
                  <a:pt x="310442" y="48695"/>
                </a:lnTo>
                <a:lnTo>
                  <a:pt x="311000" y="48136"/>
                </a:lnTo>
                <a:lnTo>
                  <a:pt x="311232" y="47734"/>
                </a:lnTo>
                <a:lnTo>
                  <a:pt x="311604" y="46680"/>
                </a:lnTo>
                <a:lnTo>
                  <a:pt x="311650" y="46415"/>
                </a:lnTo>
                <a:close/>
              </a:path>
              <a:path w="583564" h="156210">
                <a:moveTo>
                  <a:pt x="300505" y="31904"/>
                </a:moveTo>
                <a:lnTo>
                  <a:pt x="297900" y="31904"/>
                </a:lnTo>
                <a:lnTo>
                  <a:pt x="296117" y="32137"/>
                </a:lnTo>
                <a:lnTo>
                  <a:pt x="276817" y="48276"/>
                </a:lnTo>
                <a:lnTo>
                  <a:pt x="292155" y="48276"/>
                </a:lnTo>
                <a:lnTo>
                  <a:pt x="292629" y="47966"/>
                </a:lnTo>
                <a:lnTo>
                  <a:pt x="295605" y="46725"/>
                </a:lnTo>
                <a:lnTo>
                  <a:pt x="297125" y="46415"/>
                </a:lnTo>
                <a:lnTo>
                  <a:pt x="311650" y="46415"/>
                </a:lnTo>
                <a:lnTo>
                  <a:pt x="311729" y="45951"/>
                </a:lnTo>
                <a:lnTo>
                  <a:pt x="311852" y="44090"/>
                </a:lnTo>
                <a:lnTo>
                  <a:pt x="311744" y="36711"/>
                </a:lnTo>
                <a:lnTo>
                  <a:pt x="311559" y="35843"/>
                </a:lnTo>
                <a:lnTo>
                  <a:pt x="301419" y="31951"/>
                </a:lnTo>
                <a:lnTo>
                  <a:pt x="300505" y="31904"/>
                </a:lnTo>
                <a:close/>
              </a:path>
              <a:path w="583564" h="156210">
                <a:moveTo>
                  <a:pt x="386605" y="44369"/>
                </a:moveTo>
                <a:lnTo>
                  <a:pt x="359529" y="44369"/>
                </a:lnTo>
                <a:lnTo>
                  <a:pt x="362506" y="44787"/>
                </a:lnTo>
                <a:lnTo>
                  <a:pt x="367343" y="46462"/>
                </a:lnTo>
                <a:lnTo>
                  <a:pt x="375156" y="60864"/>
                </a:lnTo>
                <a:lnTo>
                  <a:pt x="375156" y="70600"/>
                </a:lnTo>
                <a:lnTo>
                  <a:pt x="357111" y="70600"/>
                </a:lnTo>
                <a:lnTo>
                  <a:pt x="351251" y="71174"/>
                </a:lnTo>
                <a:lnTo>
                  <a:pt x="321672" y="93700"/>
                </a:lnTo>
                <a:lnTo>
                  <a:pt x="321672" y="102443"/>
                </a:lnTo>
                <a:lnTo>
                  <a:pt x="346289" y="123899"/>
                </a:lnTo>
                <a:lnTo>
                  <a:pt x="355715" y="123899"/>
                </a:lnTo>
                <a:lnTo>
                  <a:pt x="360475" y="122814"/>
                </a:lnTo>
                <a:lnTo>
                  <a:pt x="369467" y="118473"/>
                </a:lnTo>
                <a:lnTo>
                  <a:pt x="373544" y="115435"/>
                </a:lnTo>
                <a:lnTo>
                  <a:pt x="376854" y="111900"/>
                </a:lnTo>
                <a:lnTo>
                  <a:pt x="348150" y="111900"/>
                </a:lnTo>
                <a:lnTo>
                  <a:pt x="344290" y="110613"/>
                </a:lnTo>
                <a:lnTo>
                  <a:pt x="338771" y="105466"/>
                </a:lnTo>
                <a:lnTo>
                  <a:pt x="337392" y="102010"/>
                </a:lnTo>
                <a:lnTo>
                  <a:pt x="337392" y="95126"/>
                </a:lnTo>
                <a:lnTo>
                  <a:pt x="357824" y="81669"/>
                </a:lnTo>
                <a:lnTo>
                  <a:pt x="390412" y="81669"/>
                </a:lnTo>
                <a:lnTo>
                  <a:pt x="390384" y="58012"/>
                </a:lnTo>
                <a:lnTo>
                  <a:pt x="389822" y="53671"/>
                </a:lnTo>
                <a:lnTo>
                  <a:pt x="387465" y="45858"/>
                </a:lnTo>
                <a:lnTo>
                  <a:pt x="386605" y="44369"/>
                </a:lnTo>
                <a:close/>
              </a:path>
              <a:path w="583564" h="156210">
                <a:moveTo>
                  <a:pt x="390412" y="111528"/>
                </a:moveTo>
                <a:lnTo>
                  <a:pt x="377202" y="111528"/>
                </a:lnTo>
                <a:lnTo>
                  <a:pt x="377202" y="120644"/>
                </a:lnTo>
                <a:lnTo>
                  <a:pt x="382195" y="122690"/>
                </a:lnTo>
                <a:lnTo>
                  <a:pt x="385482" y="122690"/>
                </a:lnTo>
                <a:lnTo>
                  <a:pt x="390412" y="120644"/>
                </a:lnTo>
                <a:lnTo>
                  <a:pt x="390412" y="111528"/>
                </a:lnTo>
                <a:close/>
              </a:path>
              <a:path w="583564" h="156210">
                <a:moveTo>
                  <a:pt x="390412" y="81669"/>
                </a:moveTo>
                <a:lnTo>
                  <a:pt x="375156" y="81669"/>
                </a:lnTo>
                <a:lnTo>
                  <a:pt x="375156" y="99435"/>
                </a:lnTo>
                <a:lnTo>
                  <a:pt x="371373" y="103652"/>
                </a:lnTo>
                <a:lnTo>
                  <a:pt x="367761" y="106784"/>
                </a:lnTo>
                <a:lnTo>
                  <a:pt x="360878" y="110877"/>
                </a:lnTo>
                <a:lnTo>
                  <a:pt x="357142" y="111900"/>
                </a:lnTo>
                <a:lnTo>
                  <a:pt x="376854" y="111900"/>
                </a:lnTo>
                <a:lnTo>
                  <a:pt x="377202" y="111528"/>
                </a:lnTo>
                <a:lnTo>
                  <a:pt x="390412" y="111528"/>
                </a:lnTo>
                <a:lnTo>
                  <a:pt x="390412" y="81669"/>
                </a:lnTo>
                <a:close/>
              </a:path>
              <a:path w="583564" h="156210">
                <a:moveTo>
                  <a:pt x="363405" y="31904"/>
                </a:moveTo>
                <a:lnTo>
                  <a:pt x="354166" y="31904"/>
                </a:lnTo>
                <a:lnTo>
                  <a:pt x="350972" y="32199"/>
                </a:lnTo>
                <a:lnTo>
                  <a:pt x="325826" y="48850"/>
                </a:lnTo>
                <a:lnTo>
                  <a:pt x="326074" y="50399"/>
                </a:lnTo>
                <a:lnTo>
                  <a:pt x="328338" y="53019"/>
                </a:lnTo>
                <a:lnTo>
                  <a:pt x="329577" y="53019"/>
                </a:lnTo>
                <a:lnTo>
                  <a:pt x="330709" y="52570"/>
                </a:lnTo>
                <a:lnTo>
                  <a:pt x="333748" y="50772"/>
                </a:lnTo>
                <a:lnTo>
                  <a:pt x="335639" y="49780"/>
                </a:lnTo>
                <a:lnTo>
                  <a:pt x="340167" y="47609"/>
                </a:lnTo>
                <a:lnTo>
                  <a:pt x="342802" y="46617"/>
                </a:lnTo>
                <a:lnTo>
                  <a:pt x="348817" y="44819"/>
                </a:lnTo>
                <a:lnTo>
                  <a:pt x="352213" y="44369"/>
                </a:lnTo>
                <a:lnTo>
                  <a:pt x="386605" y="44369"/>
                </a:lnTo>
                <a:lnTo>
                  <a:pt x="385574" y="42586"/>
                </a:lnTo>
                <a:lnTo>
                  <a:pt x="380366" y="37316"/>
                </a:lnTo>
                <a:lnTo>
                  <a:pt x="376955" y="35316"/>
                </a:lnTo>
                <a:lnTo>
                  <a:pt x="368521" y="32586"/>
                </a:lnTo>
                <a:lnTo>
                  <a:pt x="363405" y="31904"/>
                </a:lnTo>
                <a:close/>
              </a:path>
              <a:path w="583564" h="156210">
                <a:moveTo>
                  <a:pt x="451735" y="32091"/>
                </a:moveTo>
                <a:lnTo>
                  <a:pt x="444479" y="32091"/>
                </a:lnTo>
                <a:lnTo>
                  <a:pt x="440123" y="32788"/>
                </a:lnTo>
                <a:lnTo>
                  <a:pt x="416729" y="66694"/>
                </a:lnTo>
                <a:lnTo>
                  <a:pt x="417287" y="70182"/>
                </a:lnTo>
                <a:lnTo>
                  <a:pt x="419520" y="75949"/>
                </a:lnTo>
                <a:lnTo>
                  <a:pt x="421039" y="78538"/>
                </a:lnTo>
                <a:lnTo>
                  <a:pt x="422962" y="80832"/>
                </a:lnTo>
                <a:lnTo>
                  <a:pt x="420667" y="83188"/>
                </a:lnTo>
                <a:lnTo>
                  <a:pt x="418744" y="85855"/>
                </a:lnTo>
                <a:lnTo>
                  <a:pt x="415644" y="91808"/>
                </a:lnTo>
                <a:lnTo>
                  <a:pt x="414868" y="95187"/>
                </a:lnTo>
                <a:lnTo>
                  <a:pt x="414868" y="101699"/>
                </a:lnTo>
                <a:lnTo>
                  <a:pt x="415597" y="104241"/>
                </a:lnTo>
                <a:lnTo>
                  <a:pt x="418512" y="108954"/>
                </a:lnTo>
                <a:lnTo>
                  <a:pt x="420760" y="110908"/>
                </a:lnTo>
                <a:lnTo>
                  <a:pt x="423799" y="112458"/>
                </a:lnTo>
                <a:lnTo>
                  <a:pt x="421814" y="114008"/>
                </a:lnTo>
                <a:lnTo>
                  <a:pt x="411706" y="136798"/>
                </a:lnTo>
                <a:lnTo>
                  <a:pt x="412388" y="139790"/>
                </a:lnTo>
                <a:lnTo>
                  <a:pt x="442526" y="156083"/>
                </a:lnTo>
                <a:lnTo>
                  <a:pt x="456293" y="156083"/>
                </a:lnTo>
                <a:lnTo>
                  <a:pt x="483994" y="144363"/>
                </a:lnTo>
                <a:lnTo>
                  <a:pt x="442712" y="144363"/>
                </a:lnTo>
                <a:lnTo>
                  <a:pt x="437007" y="143324"/>
                </a:lnTo>
                <a:lnTo>
                  <a:pt x="428822" y="139170"/>
                </a:lnTo>
                <a:lnTo>
                  <a:pt x="426858" y="136240"/>
                </a:lnTo>
                <a:lnTo>
                  <a:pt x="426914" y="129511"/>
                </a:lnTo>
                <a:lnTo>
                  <a:pt x="436635" y="116086"/>
                </a:lnTo>
                <a:lnTo>
                  <a:pt x="486999" y="116086"/>
                </a:lnTo>
                <a:lnTo>
                  <a:pt x="486462" y="115047"/>
                </a:lnTo>
                <a:lnTo>
                  <a:pt x="461471" y="104738"/>
                </a:lnTo>
                <a:lnTo>
                  <a:pt x="436263" y="103683"/>
                </a:lnTo>
                <a:lnTo>
                  <a:pt x="433580" y="102908"/>
                </a:lnTo>
                <a:lnTo>
                  <a:pt x="429551" y="100055"/>
                </a:lnTo>
                <a:lnTo>
                  <a:pt x="428542" y="98257"/>
                </a:lnTo>
                <a:lnTo>
                  <a:pt x="428542" y="94227"/>
                </a:lnTo>
                <a:lnTo>
                  <a:pt x="428899" y="92584"/>
                </a:lnTo>
                <a:lnTo>
                  <a:pt x="430325" y="89731"/>
                </a:lnTo>
                <a:lnTo>
                  <a:pt x="431240" y="88460"/>
                </a:lnTo>
                <a:lnTo>
                  <a:pt x="432356" y="87344"/>
                </a:lnTo>
                <a:lnTo>
                  <a:pt x="468688" y="87344"/>
                </a:lnTo>
                <a:lnTo>
                  <a:pt x="469796" y="86707"/>
                </a:lnTo>
                <a:lnTo>
                  <a:pt x="475563" y="81560"/>
                </a:lnTo>
                <a:lnTo>
                  <a:pt x="476469" y="80274"/>
                </a:lnTo>
                <a:lnTo>
                  <a:pt x="443549" y="80274"/>
                </a:lnTo>
                <a:lnTo>
                  <a:pt x="439162" y="78693"/>
                </a:lnTo>
                <a:lnTo>
                  <a:pt x="432898" y="72368"/>
                </a:lnTo>
                <a:lnTo>
                  <a:pt x="431332" y="68027"/>
                </a:lnTo>
                <a:lnTo>
                  <a:pt x="431332" y="60027"/>
                </a:lnTo>
                <a:lnTo>
                  <a:pt x="445936" y="43811"/>
                </a:lnTo>
                <a:lnTo>
                  <a:pt x="490559" y="43811"/>
                </a:lnTo>
                <a:lnTo>
                  <a:pt x="490663" y="43641"/>
                </a:lnTo>
                <a:lnTo>
                  <a:pt x="490958" y="42075"/>
                </a:lnTo>
                <a:lnTo>
                  <a:pt x="490921" y="37579"/>
                </a:lnTo>
                <a:lnTo>
                  <a:pt x="490693" y="36230"/>
                </a:lnTo>
                <a:lnTo>
                  <a:pt x="489639" y="34184"/>
                </a:lnTo>
                <a:lnTo>
                  <a:pt x="488848" y="33672"/>
                </a:lnTo>
                <a:lnTo>
                  <a:pt x="462493" y="33672"/>
                </a:lnTo>
                <a:lnTo>
                  <a:pt x="460572" y="33176"/>
                </a:lnTo>
                <a:lnTo>
                  <a:pt x="458509" y="32788"/>
                </a:lnTo>
                <a:lnTo>
                  <a:pt x="454106" y="32231"/>
                </a:lnTo>
                <a:lnTo>
                  <a:pt x="451735" y="32091"/>
                </a:lnTo>
                <a:close/>
              </a:path>
              <a:path w="583564" h="156210">
                <a:moveTo>
                  <a:pt x="486999" y="116086"/>
                </a:moveTo>
                <a:lnTo>
                  <a:pt x="436635" y="116086"/>
                </a:lnTo>
                <a:lnTo>
                  <a:pt x="463331" y="116954"/>
                </a:lnTo>
                <a:lnTo>
                  <a:pt x="467315" y="117993"/>
                </a:lnTo>
                <a:lnTo>
                  <a:pt x="473207" y="121899"/>
                </a:lnTo>
                <a:lnTo>
                  <a:pt x="474679" y="124674"/>
                </a:lnTo>
                <a:lnTo>
                  <a:pt x="474595" y="130783"/>
                </a:lnTo>
                <a:lnTo>
                  <a:pt x="454680" y="144363"/>
                </a:lnTo>
                <a:lnTo>
                  <a:pt x="483994" y="144363"/>
                </a:lnTo>
                <a:lnTo>
                  <a:pt x="485996" y="141883"/>
                </a:lnTo>
                <a:lnTo>
                  <a:pt x="489220" y="134937"/>
                </a:lnTo>
                <a:lnTo>
                  <a:pt x="489972" y="131527"/>
                </a:lnTo>
                <a:lnTo>
                  <a:pt x="489906" y="123233"/>
                </a:lnTo>
                <a:lnTo>
                  <a:pt x="489314" y="120566"/>
                </a:lnTo>
                <a:lnTo>
                  <a:pt x="486999" y="116086"/>
                </a:lnTo>
                <a:close/>
              </a:path>
              <a:path w="583564" h="156210">
                <a:moveTo>
                  <a:pt x="468688" y="87344"/>
                </a:moveTo>
                <a:lnTo>
                  <a:pt x="432356" y="87344"/>
                </a:lnTo>
                <a:lnTo>
                  <a:pt x="434030" y="88708"/>
                </a:lnTo>
                <a:lnTo>
                  <a:pt x="436402" y="89839"/>
                </a:lnTo>
                <a:lnTo>
                  <a:pt x="442541" y="91638"/>
                </a:lnTo>
                <a:lnTo>
                  <a:pt x="445781" y="92087"/>
                </a:lnTo>
                <a:lnTo>
                  <a:pt x="454029" y="92087"/>
                </a:lnTo>
                <a:lnTo>
                  <a:pt x="458432" y="91405"/>
                </a:lnTo>
                <a:lnTo>
                  <a:pt x="466369" y="88676"/>
                </a:lnTo>
                <a:lnTo>
                  <a:pt x="468688" y="87344"/>
                </a:lnTo>
                <a:close/>
              </a:path>
              <a:path w="583564" h="156210">
                <a:moveTo>
                  <a:pt x="490559" y="43811"/>
                </a:moveTo>
                <a:lnTo>
                  <a:pt x="454680" y="43811"/>
                </a:lnTo>
                <a:lnTo>
                  <a:pt x="459130" y="45408"/>
                </a:lnTo>
                <a:lnTo>
                  <a:pt x="465393" y="51795"/>
                </a:lnTo>
                <a:lnTo>
                  <a:pt x="466920" y="56136"/>
                </a:lnTo>
                <a:lnTo>
                  <a:pt x="466958" y="64368"/>
                </a:lnTo>
                <a:lnTo>
                  <a:pt x="466602" y="66694"/>
                </a:lnTo>
                <a:lnTo>
                  <a:pt x="452230" y="80274"/>
                </a:lnTo>
                <a:lnTo>
                  <a:pt x="476469" y="80274"/>
                </a:lnTo>
                <a:lnTo>
                  <a:pt x="477780" y="78413"/>
                </a:lnTo>
                <a:lnTo>
                  <a:pt x="480880" y="70972"/>
                </a:lnTo>
                <a:lnTo>
                  <a:pt x="481655" y="66694"/>
                </a:lnTo>
                <a:lnTo>
                  <a:pt x="481655" y="58941"/>
                </a:lnTo>
                <a:lnTo>
                  <a:pt x="481222" y="56136"/>
                </a:lnTo>
                <a:lnTo>
                  <a:pt x="479484" y="50741"/>
                </a:lnTo>
                <a:lnTo>
                  <a:pt x="477966" y="48276"/>
                </a:lnTo>
                <a:lnTo>
                  <a:pt x="475795" y="46043"/>
                </a:lnTo>
                <a:lnTo>
                  <a:pt x="488725" y="46043"/>
                </a:lnTo>
                <a:lnTo>
                  <a:pt x="489484" y="45563"/>
                </a:lnTo>
                <a:lnTo>
                  <a:pt x="490559" y="43811"/>
                </a:lnTo>
                <a:close/>
              </a:path>
              <a:path w="583564" h="156210">
                <a:moveTo>
                  <a:pt x="552734" y="31904"/>
                </a:moveTo>
                <a:lnTo>
                  <a:pt x="540023" y="31904"/>
                </a:lnTo>
                <a:lnTo>
                  <a:pt x="534472" y="32975"/>
                </a:lnTo>
                <a:lnTo>
                  <a:pt x="506908" y="64663"/>
                </a:lnTo>
                <a:lnTo>
                  <a:pt x="505978" y="71127"/>
                </a:lnTo>
                <a:lnTo>
                  <a:pt x="505978" y="85886"/>
                </a:lnTo>
                <a:lnTo>
                  <a:pt x="534921" y="122938"/>
                </a:lnTo>
                <a:lnTo>
                  <a:pt x="540952" y="123899"/>
                </a:lnTo>
                <a:lnTo>
                  <a:pt x="551805" y="123899"/>
                </a:lnTo>
                <a:lnTo>
                  <a:pt x="579461" y="111435"/>
                </a:lnTo>
                <a:lnTo>
                  <a:pt x="544394" y="111435"/>
                </a:lnTo>
                <a:lnTo>
                  <a:pt x="540146" y="110722"/>
                </a:lnTo>
                <a:lnTo>
                  <a:pt x="522163" y="81018"/>
                </a:lnTo>
                <a:lnTo>
                  <a:pt x="578594" y="81018"/>
                </a:lnTo>
                <a:lnTo>
                  <a:pt x="579973" y="80506"/>
                </a:lnTo>
                <a:lnTo>
                  <a:pt x="582391" y="78460"/>
                </a:lnTo>
                <a:lnTo>
                  <a:pt x="582996" y="76739"/>
                </a:lnTo>
                <a:lnTo>
                  <a:pt x="582996" y="69763"/>
                </a:lnTo>
                <a:lnTo>
                  <a:pt x="522163" y="69763"/>
                </a:lnTo>
                <a:lnTo>
                  <a:pt x="522287" y="66352"/>
                </a:lnTo>
                <a:lnTo>
                  <a:pt x="541727" y="43905"/>
                </a:lnTo>
                <a:lnTo>
                  <a:pt x="574618" y="43905"/>
                </a:lnTo>
                <a:lnTo>
                  <a:pt x="571369" y="40013"/>
                </a:lnTo>
                <a:lnTo>
                  <a:pt x="567570" y="37176"/>
                </a:lnTo>
                <a:lnTo>
                  <a:pt x="558331" y="32959"/>
                </a:lnTo>
                <a:lnTo>
                  <a:pt x="552734" y="31904"/>
                </a:lnTo>
                <a:close/>
              </a:path>
              <a:path w="583564" h="156210">
                <a:moveTo>
                  <a:pt x="577385" y="105110"/>
                </a:moveTo>
                <a:lnTo>
                  <a:pt x="576206" y="105110"/>
                </a:lnTo>
                <a:lnTo>
                  <a:pt x="575105" y="105435"/>
                </a:lnTo>
                <a:lnTo>
                  <a:pt x="572191" y="106738"/>
                </a:lnTo>
                <a:lnTo>
                  <a:pt x="570330" y="107466"/>
                </a:lnTo>
                <a:lnTo>
                  <a:pt x="565804" y="109078"/>
                </a:lnTo>
                <a:lnTo>
                  <a:pt x="563122" y="109807"/>
                </a:lnTo>
                <a:lnTo>
                  <a:pt x="556920" y="111109"/>
                </a:lnTo>
                <a:lnTo>
                  <a:pt x="553386" y="111435"/>
                </a:lnTo>
                <a:lnTo>
                  <a:pt x="579461" y="111435"/>
                </a:lnTo>
                <a:lnTo>
                  <a:pt x="577772" y="105218"/>
                </a:lnTo>
                <a:lnTo>
                  <a:pt x="577385" y="105110"/>
                </a:lnTo>
                <a:close/>
              </a:path>
              <a:path w="583564" h="156210">
                <a:moveTo>
                  <a:pt x="574618" y="43905"/>
                </a:moveTo>
                <a:lnTo>
                  <a:pt x="552889" y="43905"/>
                </a:lnTo>
                <a:lnTo>
                  <a:pt x="558456" y="46198"/>
                </a:lnTo>
                <a:lnTo>
                  <a:pt x="565959" y="55377"/>
                </a:lnTo>
                <a:lnTo>
                  <a:pt x="567742" y="61701"/>
                </a:lnTo>
                <a:lnTo>
                  <a:pt x="567555" y="69763"/>
                </a:lnTo>
                <a:lnTo>
                  <a:pt x="582996" y="69763"/>
                </a:lnTo>
                <a:lnTo>
                  <a:pt x="582996" y="66074"/>
                </a:lnTo>
                <a:lnTo>
                  <a:pt x="582299" y="60942"/>
                </a:lnTo>
                <a:lnTo>
                  <a:pt x="579508" y="51330"/>
                </a:lnTo>
                <a:lnTo>
                  <a:pt x="577323" y="47144"/>
                </a:lnTo>
                <a:lnTo>
                  <a:pt x="574618" y="43905"/>
                </a:lnTo>
                <a:close/>
              </a:path>
            </a:pathLst>
          </a:custGeom>
          <a:solidFill>
            <a:srgbClr val="000000">
              <a:alpha val="98818"/>
            </a:srgbClr>
          </a:solidFill>
        </p:spPr>
        <p:txBody>
          <a:bodyPr wrap="square" lIns="0" tIns="0" rIns="0" bIns="0" rtlCol="0"/>
          <a:lstStyle/>
          <a:p>
            <a:endParaRPr/>
          </a:p>
        </p:txBody>
      </p:sp>
      <p:sp>
        <p:nvSpPr>
          <p:cNvPr id="17" name="object 11"/>
          <p:cNvSpPr/>
          <p:nvPr/>
        </p:nvSpPr>
        <p:spPr>
          <a:xfrm>
            <a:off x="1377950" y="50609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0072C6"/>
          </a:solidFill>
        </p:spPr>
        <p:txBody>
          <a:bodyPr wrap="square" lIns="0" tIns="0" rIns="0" bIns="0" rtlCol="0"/>
          <a:lstStyle/>
          <a:p>
            <a:endParaRPr/>
          </a:p>
        </p:txBody>
      </p:sp>
      <p:sp>
        <p:nvSpPr>
          <p:cNvPr id="18" name="object 12"/>
          <p:cNvSpPr/>
          <p:nvPr/>
        </p:nvSpPr>
        <p:spPr>
          <a:xfrm>
            <a:off x="1377950" y="50609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19" name="object 13"/>
          <p:cNvSpPr/>
          <p:nvPr/>
        </p:nvSpPr>
        <p:spPr>
          <a:xfrm>
            <a:off x="1917714" y="5161214"/>
            <a:ext cx="563245" cy="124460"/>
          </a:xfrm>
          <a:custGeom>
            <a:avLst/>
            <a:gdLst/>
            <a:ahLst/>
            <a:cxnLst/>
            <a:rect l="l" t="t" r="r" b="b"/>
            <a:pathLst>
              <a:path w="563244" h="124460">
                <a:moveTo>
                  <a:pt x="3777" y="100087"/>
                </a:moveTo>
                <a:lnTo>
                  <a:pt x="2413" y="100087"/>
                </a:lnTo>
                <a:lnTo>
                  <a:pt x="1978" y="100195"/>
                </a:lnTo>
                <a:lnTo>
                  <a:pt x="0" y="109683"/>
                </a:lnTo>
                <a:lnTo>
                  <a:pt x="103" y="110613"/>
                </a:lnTo>
                <a:lnTo>
                  <a:pt x="29015" y="123899"/>
                </a:lnTo>
                <a:lnTo>
                  <a:pt x="38813" y="123899"/>
                </a:lnTo>
                <a:lnTo>
                  <a:pt x="66938" y="110225"/>
                </a:lnTo>
                <a:lnTo>
                  <a:pt x="29202" y="110225"/>
                </a:lnTo>
                <a:lnTo>
                  <a:pt x="25156" y="109683"/>
                </a:lnTo>
                <a:lnTo>
                  <a:pt x="5002" y="100614"/>
                </a:lnTo>
                <a:lnTo>
                  <a:pt x="3777" y="100087"/>
                </a:lnTo>
                <a:close/>
              </a:path>
              <a:path w="563244" h="124460">
                <a:moveTo>
                  <a:pt x="42131" y="0"/>
                </a:moveTo>
                <a:lnTo>
                  <a:pt x="34255" y="0"/>
                </a:lnTo>
                <a:lnTo>
                  <a:pt x="29403" y="697"/>
                </a:lnTo>
                <a:lnTo>
                  <a:pt x="2909" y="26509"/>
                </a:lnTo>
                <a:lnTo>
                  <a:pt x="2909" y="36432"/>
                </a:lnTo>
                <a:lnTo>
                  <a:pt x="43325" y="71514"/>
                </a:lnTo>
                <a:lnTo>
                  <a:pt x="46224" y="73188"/>
                </a:lnTo>
                <a:lnTo>
                  <a:pt x="51309" y="76847"/>
                </a:lnTo>
                <a:lnTo>
                  <a:pt x="53355" y="78972"/>
                </a:lnTo>
                <a:lnTo>
                  <a:pt x="56456" y="83808"/>
                </a:lnTo>
                <a:lnTo>
                  <a:pt x="57231" y="86723"/>
                </a:lnTo>
                <a:lnTo>
                  <a:pt x="57231" y="93296"/>
                </a:lnTo>
                <a:lnTo>
                  <a:pt x="37263" y="110225"/>
                </a:lnTo>
                <a:lnTo>
                  <a:pt x="66938" y="110225"/>
                </a:lnTo>
                <a:lnTo>
                  <a:pt x="68780" y="107838"/>
                </a:lnTo>
                <a:lnTo>
                  <a:pt x="72936" y="99033"/>
                </a:lnTo>
                <a:lnTo>
                  <a:pt x="73975" y="94009"/>
                </a:lnTo>
                <a:lnTo>
                  <a:pt x="73975" y="83591"/>
                </a:lnTo>
                <a:lnTo>
                  <a:pt x="33201" y="48679"/>
                </a:lnTo>
                <a:lnTo>
                  <a:pt x="30271" y="46973"/>
                </a:lnTo>
                <a:lnTo>
                  <a:pt x="25124" y="43253"/>
                </a:lnTo>
                <a:lnTo>
                  <a:pt x="23063" y="41113"/>
                </a:lnTo>
                <a:lnTo>
                  <a:pt x="19962" y="36277"/>
                </a:lnTo>
                <a:lnTo>
                  <a:pt x="19187" y="33393"/>
                </a:lnTo>
                <a:lnTo>
                  <a:pt x="19187" y="27750"/>
                </a:lnTo>
                <a:lnTo>
                  <a:pt x="35558" y="13301"/>
                </a:lnTo>
                <a:lnTo>
                  <a:pt x="67168" y="13301"/>
                </a:lnTo>
                <a:lnTo>
                  <a:pt x="67152" y="12835"/>
                </a:lnTo>
                <a:lnTo>
                  <a:pt x="44813" y="232"/>
                </a:lnTo>
                <a:lnTo>
                  <a:pt x="42131" y="0"/>
                </a:lnTo>
                <a:close/>
              </a:path>
              <a:path w="563244" h="124460">
                <a:moveTo>
                  <a:pt x="67168" y="13301"/>
                </a:moveTo>
                <a:lnTo>
                  <a:pt x="42503" y="13301"/>
                </a:lnTo>
                <a:lnTo>
                  <a:pt x="45744" y="13751"/>
                </a:lnTo>
                <a:lnTo>
                  <a:pt x="51511" y="15549"/>
                </a:lnTo>
                <a:lnTo>
                  <a:pt x="54007" y="16541"/>
                </a:lnTo>
                <a:lnTo>
                  <a:pt x="58223" y="18712"/>
                </a:lnTo>
                <a:lnTo>
                  <a:pt x="60057" y="19719"/>
                </a:lnTo>
                <a:lnTo>
                  <a:pt x="62921" y="21424"/>
                </a:lnTo>
                <a:lnTo>
                  <a:pt x="63990" y="21859"/>
                </a:lnTo>
                <a:lnTo>
                  <a:pt x="65106" y="21859"/>
                </a:lnTo>
                <a:lnTo>
                  <a:pt x="65494" y="21719"/>
                </a:lnTo>
                <a:lnTo>
                  <a:pt x="67137" y="17084"/>
                </a:lnTo>
                <a:lnTo>
                  <a:pt x="67168" y="13301"/>
                </a:lnTo>
                <a:close/>
              </a:path>
              <a:path w="563244" h="124460">
                <a:moveTo>
                  <a:pt x="137636" y="31904"/>
                </a:moveTo>
                <a:lnTo>
                  <a:pt x="124923" y="31904"/>
                </a:lnTo>
                <a:lnTo>
                  <a:pt x="119373" y="32974"/>
                </a:lnTo>
                <a:lnTo>
                  <a:pt x="91809" y="64663"/>
                </a:lnTo>
                <a:lnTo>
                  <a:pt x="90878" y="71127"/>
                </a:lnTo>
                <a:lnTo>
                  <a:pt x="90878" y="85886"/>
                </a:lnTo>
                <a:lnTo>
                  <a:pt x="119823" y="122938"/>
                </a:lnTo>
                <a:lnTo>
                  <a:pt x="125853" y="123899"/>
                </a:lnTo>
                <a:lnTo>
                  <a:pt x="136705" y="123899"/>
                </a:lnTo>
                <a:lnTo>
                  <a:pt x="164362" y="111434"/>
                </a:lnTo>
                <a:lnTo>
                  <a:pt x="129295" y="111434"/>
                </a:lnTo>
                <a:lnTo>
                  <a:pt x="125046" y="110722"/>
                </a:lnTo>
                <a:lnTo>
                  <a:pt x="107063" y="81018"/>
                </a:lnTo>
                <a:lnTo>
                  <a:pt x="163494" y="81018"/>
                </a:lnTo>
                <a:lnTo>
                  <a:pt x="164874" y="80506"/>
                </a:lnTo>
                <a:lnTo>
                  <a:pt x="167293" y="78460"/>
                </a:lnTo>
                <a:lnTo>
                  <a:pt x="167898" y="76739"/>
                </a:lnTo>
                <a:lnTo>
                  <a:pt x="167898" y="69763"/>
                </a:lnTo>
                <a:lnTo>
                  <a:pt x="107063" y="69763"/>
                </a:lnTo>
                <a:lnTo>
                  <a:pt x="107188" y="66352"/>
                </a:lnTo>
                <a:lnTo>
                  <a:pt x="126629" y="43903"/>
                </a:lnTo>
                <a:lnTo>
                  <a:pt x="159518" y="43903"/>
                </a:lnTo>
                <a:lnTo>
                  <a:pt x="156269" y="40012"/>
                </a:lnTo>
                <a:lnTo>
                  <a:pt x="152472" y="37176"/>
                </a:lnTo>
                <a:lnTo>
                  <a:pt x="143232" y="32959"/>
                </a:lnTo>
                <a:lnTo>
                  <a:pt x="137636" y="31904"/>
                </a:lnTo>
                <a:close/>
              </a:path>
              <a:path w="563244" h="124460">
                <a:moveTo>
                  <a:pt x="162285" y="105110"/>
                </a:moveTo>
                <a:lnTo>
                  <a:pt x="161107" y="105110"/>
                </a:lnTo>
                <a:lnTo>
                  <a:pt x="160006" y="105435"/>
                </a:lnTo>
                <a:lnTo>
                  <a:pt x="157091" y="106737"/>
                </a:lnTo>
                <a:lnTo>
                  <a:pt x="155232" y="107466"/>
                </a:lnTo>
                <a:lnTo>
                  <a:pt x="150704" y="109079"/>
                </a:lnTo>
                <a:lnTo>
                  <a:pt x="148022" y="109806"/>
                </a:lnTo>
                <a:lnTo>
                  <a:pt x="141821" y="111109"/>
                </a:lnTo>
                <a:lnTo>
                  <a:pt x="138286" y="111434"/>
                </a:lnTo>
                <a:lnTo>
                  <a:pt x="164362" y="111434"/>
                </a:lnTo>
                <a:lnTo>
                  <a:pt x="162673" y="105218"/>
                </a:lnTo>
                <a:lnTo>
                  <a:pt x="162285" y="105110"/>
                </a:lnTo>
                <a:close/>
              </a:path>
              <a:path w="563244" h="124460">
                <a:moveTo>
                  <a:pt x="159518" y="43903"/>
                </a:moveTo>
                <a:lnTo>
                  <a:pt x="137791" y="43903"/>
                </a:lnTo>
                <a:lnTo>
                  <a:pt x="143356" y="46198"/>
                </a:lnTo>
                <a:lnTo>
                  <a:pt x="150859" y="55377"/>
                </a:lnTo>
                <a:lnTo>
                  <a:pt x="152642" y="61701"/>
                </a:lnTo>
                <a:lnTo>
                  <a:pt x="152456" y="69763"/>
                </a:lnTo>
                <a:lnTo>
                  <a:pt x="167898" y="69763"/>
                </a:lnTo>
                <a:lnTo>
                  <a:pt x="167898" y="66073"/>
                </a:lnTo>
                <a:lnTo>
                  <a:pt x="167199" y="60942"/>
                </a:lnTo>
                <a:lnTo>
                  <a:pt x="164409" y="51330"/>
                </a:lnTo>
                <a:lnTo>
                  <a:pt x="162223" y="47144"/>
                </a:lnTo>
                <a:lnTo>
                  <a:pt x="159518" y="43903"/>
                </a:lnTo>
                <a:close/>
              </a:path>
              <a:path w="563244" h="124460">
                <a:moveTo>
                  <a:pt x="201638" y="33207"/>
                </a:moveTo>
                <a:lnTo>
                  <a:pt x="198847" y="33207"/>
                </a:lnTo>
                <a:lnTo>
                  <a:pt x="197699" y="33253"/>
                </a:lnTo>
                <a:lnTo>
                  <a:pt x="193406" y="120721"/>
                </a:lnTo>
                <a:lnTo>
                  <a:pt x="193840" y="121403"/>
                </a:lnTo>
                <a:lnTo>
                  <a:pt x="199437" y="122690"/>
                </a:lnTo>
                <a:lnTo>
                  <a:pt x="202475" y="122690"/>
                </a:lnTo>
                <a:lnTo>
                  <a:pt x="208646" y="64740"/>
                </a:lnTo>
                <a:lnTo>
                  <a:pt x="210816" y="61329"/>
                </a:lnTo>
                <a:lnTo>
                  <a:pt x="222495" y="48276"/>
                </a:lnTo>
                <a:lnTo>
                  <a:pt x="207157" y="48276"/>
                </a:lnTo>
                <a:lnTo>
                  <a:pt x="202769" y="33253"/>
                </a:lnTo>
                <a:lnTo>
                  <a:pt x="201638" y="33207"/>
                </a:lnTo>
                <a:close/>
              </a:path>
              <a:path w="563244" h="124460">
                <a:moveTo>
                  <a:pt x="241990" y="46415"/>
                </a:moveTo>
                <a:lnTo>
                  <a:pt x="230318" y="46415"/>
                </a:lnTo>
                <a:lnTo>
                  <a:pt x="231527" y="46540"/>
                </a:lnTo>
                <a:lnTo>
                  <a:pt x="233760" y="47035"/>
                </a:lnTo>
                <a:lnTo>
                  <a:pt x="234767" y="47299"/>
                </a:lnTo>
                <a:lnTo>
                  <a:pt x="236565" y="47857"/>
                </a:lnTo>
                <a:lnTo>
                  <a:pt x="237372" y="48136"/>
                </a:lnTo>
                <a:lnTo>
                  <a:pt x="238798" y="48694"/>
                </a:lnTo>
                <a:lnTo>
                  <a:pt x="239402" y="48834"/>
                </a:lnTo>
                <a:lnTo>
                  <a:pt x="240396" y="48834"/>
                </a:lnTo>
                <a:lnTo>
                  <a:pt x="240783" y="48694"/>
                </a:lnTo>
                <a:lnTo>
                  <a:pt x="241340" y="48136"/>
                </a:lnTo>
                <a:lnTo>
                  <a:pt x="241573" y="47734"/>
                </a:lnTo>
                <a:lnTo>
                  <a:pt x="241945" y="46678"/>
                </a:lnTo>
                <a:lnTo>
                  <a:pt x="241990" y="46415"/>
                </a:lnTo>
                <a:close/>
              </a:path>
              <a:path w="563244" h="124460">
                <a:moveTo>
                  <a:pt x="230845" y="31904"/>
                </a:moveTo>
                <a:lnTo>
                  <a:pt x="228240" y="31904"/>
                </a:lnTo>
                <a:lnTo>
                  <a:pt x="226459" y="32137"/>
                </a:lnTo>
                <a:lnTo>
                  <a:pt x="207157" y="48276"/>
                </a:lnTo>
                <a:lnTo>
                  <a:pt x="222495" y="48276"/>
                </a:lnTo>
                <a:lnTo>
                  <a:pt x="222970" y="47966"/>
                </a:lnTo>
                <a:lnTo>
                  <a:pt x="225947" y="46725"/>
                </a:lnTo>
                <a:lnTo>
                  <a:pt x="227466" y="46415"/>
                </a:lnTo>
                <a:lnTo>
                  <a:pt x="241990" y="46415"/>
                </a:lnTo>
                <a:lnTo>
                  <a:pt x="242069" y="45951"/>
                </a:lnTo>
                <a:lnTo>
                  <a:pt x="242194" y="44090"/>
                </a:lnTo>
                <a:lnTo>
                  <a:pt x="242085" y="36710"/>
                </a:lnTo>
                <a:lnTo>
                  <a:pt x="241899" y="35843"/>
                </a:lnTo>
                <a:lnTo>
                  <a:pt x="231760" y="31951"/>
                </a:lnTo>
                <a:lnTo>
                  <a:pt x="230845" y="31904"/>
                </a:lnTo>
                <a:close/>
              </a:path>
              <a:path w="563244" h="124460">
                <a:moveTo>
                  <a:pt x="261601" y="33207"/>
                </a:moveTo>
                <a:lnTo>
                  <a:pt x="258376" y="33207"/>
                </a:lnTo>
                <a:lnTo>
                  <a:pt x="257182" y="33238"/>
                </a:lnTo>
                <a:lnTo>
                  <a:pt x="252346" y="36882"/>
                </a:lnTo>
                <a:lnTo>
                  <a:pt x="252439" y="37299"/>
                </a:lnTo>
                <a:lnTo>
                  <a:pt x="281662" y="119341"/>
                </a:lnTo>
                <a:lnTo>
                  <a:pt x="290313" y="122690"/>
                </a:lnTo>
                <a:lnTo>
                  <a:pt x="294034" y="122690"/>
                </a:lnTo>
                <a:lnTo>
                  <a:pt x="307358" y="106319"/>
                </a:lnTo>
                <a:lnTo>
                  <a:pt x="292731" y="106319"/>
                </a:lnTo>
                <a:lnTo>
                  <a:pt x="268692" y="36090"/>
                </a:lnTo>
                <a:lnTo>
                  <a:pt x="263043" y="33253"/>
                </a:lnTo>
                <a:lnTo>
                  <a:pt x="261601" y="33207"/>
                </a:lnTo>
                <a:close/>
              </a:path>
              <a:path w="563244" h="124460">
                <a:moveTo>
                  <a:pt x="326249" y="33207"/>
                </a:moveTo>
                <a:lnTo>
                  <a:pt x="323147" y="33207"/>
                </a:lnTo>
                <a:lnTo>
                  <a:pt x="321799" y="33253"/>
                </a:lnTo>
                <a:lnTo>
                  <a:pt x="316379" y="36090"/>
                </a:lnTo>
                <a:lnTo>
                  <a:pt x="293010" y="105202"/>
                </a:lnTo>
                <a:lnTo>
                  <a:pt x="292731" y="106319"/>
                </a:lnTo>
                <a:lnTo>
                  <a:pt x="307358" y="106319"/>
                </a:lnTo>
                <a:lnTo>
                  <a:pt x="331240" y="39811"/>
                </a:lnTo>
                <a:lnTo>
                  <a:pt x="331474" y="38975"/>
                </a:lnTo>
                <a:lnTo>
                  <a:pt x="331854" y="37299"/>
                </a:lnTo>
                <a:lnTo>
                  <a:pt x="331979" y="36090"/>
                </a:lnTo>
                <a:lnTo>
                  <a:pt x="331866" y="34974"/>
                </a:lnTo>
                <a:lnTo>
                  <a:pt x="327427" y="33238"/>
                </a:lnTo>
                <a:lnTo>
                  <a:pt x="326249" y="33207"/>
                </a:lnTo>
                <a:close/>
              </a:path>
              <a:path w="563244" h="124460">
                <a:moveTo>
                  <a:pt x="390049" y="31904"/>
                </a:moveTo>
                <a:lnTo>
                  <a:pt x="377336" y="31904"/>
                </a:lnTo>
                <a:lnTo>
                  <a:pt x="371786" y="32974"/>
                </a:lnTo>
                <a:lnTo>
                  <a:pt x="344222" y="64663"/>
                </a:lnTo>
                <a:lnTo>
                  <a:pt x="343291" y="71127"/>
                </a:lnTo>
                <a:lnTo>
                  <a:pt x="343291" y="85886"/>
                </a:lnTo>
                <a:lnTo>
                  <a:pt x="372235" y="122938"/>
                </a:lnTo>
                <a:lnTo>
                  <a:pt x="378265" y="123899"/>
                </a:lnTo>
                <a:lnTo>
                  <a:pt x="389118" y="123899"/>
                </a:lnTo>
                <a:lnTo>
                  <a:pt x="416774" y="111434"/>
                </a:lnTo>
                <a:lnTo>
                  <a:pt x="381707" y="111434"/>
                </a:lnTo>
                <a:lnTo>
                  <a:pt x="377459" y="110722"/>
                </a:lnTo>
                <a:lnTo>
                  <a:pt x="359476" y="81018"/>
                </a:lnTo>
                <a:lnTo>
                  <a:pt x="415907" y="81018"/>
                </a:lnTo>
                <a:lnTo>
                  <a:pt x="417286" y="80506"/>
                </a:lnTo>
                <a:lnTo>
                  <a:pt x="419706" y="78460"/>
                </a:lnTo>
                <a:lnTo>
                  <a:pt x="420310" y="76739"/>
                </a:lnTo>
                <a:lnTo>
                  <a:pt x="420310" y="69763"/>
                </a:lnTo>
                <a:lnTo>
                  <a:pt x="359476" y="69763"/>
                </a:lnTo>
                <a:lnTo>
                  <a:pt x="359600" y="66352"/>
                </a:lnTo>
                <a:lnTo>
                  <a:pt x="379041" y="43903"/>
                </a:lnTo>
                <a:lnTo>
                  <a:pt x="411930" y="43903"/>
                </a:lnTo>
                <a:lnTo>
                  <a:pt x="408682" y="40012"/>
                </a:lnTo>
                <a:lnTo>
                  <a:pt x="404885" y="37176"/>
                </a:lnTo>
                <a:lnTo>
                  <a:pt x="395644" y="32959"/>
                </a:lnTo>
                <a:lnTo>
                  <a:pt x="390049" y="31904"/>
                </a:lnTo>
                <a:close/>
              </a:path>
              <a:path w="563244" h="124460">
                <a:moveTo>
                  <a:pt x="414698" y="105110"/>
                </a:moveTo>
                <a:lnTo>
                  <a:pt x="413519" y="105110"/>
                </a:lnTo>
                <a:lnTo>
                  <a:pt x="412418" y="105435"/>
                </a:lnTo>
                <a:lnTo>
                  <a:pt x="409504" y="106737"/>
                </a:lnTo>
                <a:lnTo>
                  <a:pt x="407644" y="107466"/>
                </a:lnTo>
                <a:lnTo>
                  <a:pt x="403117" y="109079"/>
                </a:lnTo>
                <a:lnTo>
                  <a:pt x="400435" y="109806"/>
                </a:lnTo>
                <a:lnTo>
                  <a:pt x="394233" y="111109"/>
                </a:lnTo>
                <a:lnTo>
                  <a:pt x="390699" y="111434"/>
                </a:lnTo>
                <a:lnTo>
                  <a:pt x="416774" y="111434"/>
                </a:lnTo>
                <a:lnTo>
                  <a:pt x="415085" y="105218"/>
                </a:lnTo>
                <a:lnTo>
                  <a:pt x="414698" y="105110"/>
                </a:lnTo>
                <a:close/>
              </a:path>
              <a:path w="563244" h="124460">
                <a:moveTo>
                  <a:pt x="411930" y="43903"/>
                </a:moveTo>
                <a:lnTo>
                  <a:pt x="390203" y="43903"/>
                </a:lnTo>
                <a:lnTo>
                  <a:pt x="395769" y="46198"/>
                </a:lnTo>
                <a:lnTo>
                  <a:pt x="403272" y="55377"/>
                </a:lnTo>
                <a:lnTo>
                  <a:pt x="405055" y="61701"/>
                </a:lnTo>
                <a:lnTo>
                  <a:pt x="404868" y="69763"/>
                </a:lnTo>
                <a:lnTo>
                  <a:pt x="420310" y="69763"/>
                </a:lnTo>
                <a:lnTo>
                  <a:pt x="420310" y="66073"/>
                </a:lnTo>
                <a:lnTo>
                  <a:pt x="419612" y="60942"/>
                </a:lnTo>
                <a:lnTo>
                  <a:pt x="416821" y="51330"/>
                </a:lnTo>
                <a:lnTo>
                  <a:pt x="414636" y="47144"/>
                </a:lnTo>
                <a:lnTo>
                  <a:pt x="411930" y="43903"/>
                </a:lnTo>
                <a:close/>
              </a:path>
              <a:path w="563244" h="124460">
                <a:moveTo>
                  <a:pt x="454050" y="33207"/>
                </a:moveTo>
                <a:lnTo>
                  <a:pt x="451260" y="33207"/>
                </a:lnTo>
                <a:lnTo>
                  <a:pt x="450112" y="33253"/>
                </a:lnTo>
                <a:lnTo>
                  <a:pt x="445818" y="120721"/>
                </a:lnTo>
                <a:lnTo>
                  <a:pt x="446252" y="121403"/>
                </a:lnTo>
                <a:lnTo>
                  <a:pt x="451849" y="122690"/>
                </a:lnTo>
                <a:lnTo>
                  <a:pt x="454887" y="122690"/>
                </a:lnTo>
                <a:lnTo>
                  <a:pt x="461058" y="64740"/>
                </a:lnTo>
                <a:lnTo>
                  <a:pt x="463228" y="61329"/>
                </a:lnTo>
                <a:lnTo>
                  <a:pt x="474908" y="48276"/>
                </a:lnTo>
                <a:lnTo>
                  <a:pt x="459570" y="48276"/>
                </a:lnTo>
                <a:lnTo>
                  <a:pt x="455182" y="33253"/>
                </a:lnTo>
                <a:lnTo>
                  <a:pt x="454050" y="33207"/>
                </a:lnTo>
                <a:close/>
              </a:path>
              <a:path w="563244" h="124460">
                <a:moveTo>
                  <a:pt x="494402" y="46415"/>
                </a:moveTo>
                <a:lnTo>
                  <a:pt x="482731" y="46415"/>
                </a:lnTo>
                <a:lnTo>
                  <a:pt x="483940" y="46540"/>
                </a:lnTo>
                <a:lnTo>
                  <a:pt x="486172" y="47035"/>
                </a:lnTo>
                <a:lnTo>
                  <a:pt x="487179" y="47299"/>
                </a:lnTo>
                <a:lnTo>
                  <a:pt x="488978" y="47857"/>
                </a:lnTo>
                <a:lnTo>
                  <a:pt x="489784" y="48136"/>
                </a:lnTo>
                <a:lnTo>
                  <a:pt x="491210" y="48694"/>
                </a:lnTo>
                <a:lnTo>
                  <a:pt x="491815" y="48834"/>
                </a:lnTo>
                <a:lnTo>
                  <a:pt x="492808" y="48834"/>
                </a:lnTo>
                <a:lnTo>
                  <a:pt x="493195" y="48694"/>
                </a:lnTo>
                <a:lnTo>
                  <a:pt x="493753" y="48136"/>
                </a:lnTo>
                <a:lnTo>
                  <a:pt x="493985" y="47734"/>
                </a:lnTo>
                <a:lnTo>
                  <a:pt x="494357" y="46678"/>
                </a:lnTo>
                <a:lnTo>
                  <a:pt x="494402" y="46415"/>
                </a:lnTo>
                <a:close/>
              </a:path>
              <a:path w="563244" h="124460">
                <a:moveTo>
                  <a:pt x="483258" y="31904"/>
                </a:moveTo>
                <a:lnTo>
                  <a:pt x="480653" y="31904"/>
                </a:lnTo>
                <a:lnTo>
                  <a:pt x="478871" y="32137"/>
                </a:lnTo>
                <a:lnTo>
                  <a:pt x="459570" y="48276"/>
                </a:lnTo>
                <a:lnTo>
                  <a:pt x="474908" y="48276"/>
                </a:lnTo>
                <a:lnTo>
                  <a:pt x="475382" y="47966"/>
                </a:lnTo>
                <a:lnTo>
                  <a:pt x="478359" y="46725"/>
                </a:lnTo>
                <a:lnTo>
                  <a:pt x="479878" y="46415"/>
                </a:lnTo>
                <a:lnTo>
                  <a:pt x="494402" y="46415"/>
                </a:lnTo>
                <a:lnTo>
                  <a:pt x="494482" y="45951"/>
                </a:lnTo>
                <a:lnTo>
                  <a:pt x="494606" y="44090"/>
                </a:lnTo>
                <a:lnTo>
                  <a:pt x="494497" y="36710"/>
                </a:lnTo>
                <a:lnTo>
                  <a:pt x="494312" y="35843"/>
                </a:lnTo>
                <a:lnTo>
                  <a:pt x="484172" y="31951"/>
                </a:lnTo>
                <a:lnTo>
                  <a:pt x="483258" y="31904"/>
                </a:lnTo>
                <a:close/>
              </a:path>
              <a:path w="563244" h="124460">
                <a:moveTo>
                  <a:pt x="507259" y="103621"/>
                </a:moveTo>
                <a:lnTo>
                  <a:pt x="506143" y="103621"/>
                </a:lnTo>
                <a:lnTo>
                  <a:pt x="505756" y="103729"/>
                </a:lnTo>
                <a:lnTo>
                  <a:pt x="503973" y="111869"/>
                </a:lnTo>
                <a:lnTo>
                  <a:pt x="504128" y="113388"/>
                </a:lnTo>
                <a:lnTo>
                  <a:pt x="527413" y="123899"/>
                </a:lnTo>
                <a:lnTo>
                  <a:pt x="535227" y="123899"/>
                </a:lnTo>
                <a:lnTo>
                  <a:pt x="559360" y="111621"/>
                </a:lnTo>
                <a:lnTo>
                  <a:pt x="527196" y="111621"/>
                </a:lnTo>
                <a:lnTo>
                  <a:pt x="524126" y="111202"/>
                </a:lnTo>
                <a:lnTo>
                  <a:pt x="508268" y="104039"/>
                </a:lnTo>
                <a:lnTo>
                  <a:pt x="507259" y="103621"/>
                </a:lnTo>
                <a:close/>
              </a:path>
              <a:path w="563244" h="124460">
                <a:moveTo>
                  <a:pt x="538762" y="31904"/>
                </a:moveTo>
                <a:lnTo>
                  <a:pt x="531444" y="31904"/>
                </a:lnTo>
                <a:lnTo>
                  <a:pt x="526995" y="32586"/>
                </a:lnTo>
                <a:lnTo>
                  <a:pt x="506020" y="53454"/>
                </a:lnTo>
                <a:lnTo>
                  <a:pt x="506020" y="60460"/>
                </a:lnTo>
                <a:lnTo>
                  <a:pt x="537242" y="85653"/>
                </a:lnTo>
                <a:lnTo>
                  <a:pt x="539474" y="86754"/>
                </a:lnTo>
                <a:lnTo>
                  <a:pt x="543443" y="89235"/>
                </a:lnTo>
                <a:lnTo>
                  <a:pt x="545041" y="90661"/>
                </a:lnTo>
                <a:lnTo>
                  <a:pt x="547459" y="93886"/>
                </a:lnTo>
                <a:lnTo>
                  <a:pt x="548063" y="95869"/>
                </a:lnTo>
                <a:lnTo>
                  <a:pt x="548063" y="100520"/>
                </a:lnTo>
                <a:lnTo>
                  <a:pt x="533273" y="111621"/>
                </a:lnTo>
                <a:lnTo>
                  <a:pt x="559360" y="111621"/>
                </a:lnTo>
                <a:lnTo>
                  <a:pt x="562434" y="105110"/>
                </a:lnTo>
                <a:lnTo>
                  <a:pt x="563224" y="101296"/>
                </a:lnTo>
                <a:lnTo>
                  <a:pt x="563224" y="93421"/>
                </a:lnTo>
                <a:lnTo>
                  <a:pt x="531661" y="68677"/>
                </a:lnTo>
                <a:lnTo>
                  <a:pt x="529398" y="67561"/>
                </a:lnTo>
                <a:lnTo>
                  <a:pt x="525429" y="65081"/>
                </a:lnTo>
                <a:lnTo>
                  <a:pt x="523816" y="63639"/>
                </a:lnTo>
                <a:lnTo>
                  <a:pt x="521336" y="60352"/>
                </a:lnTo>
                <a:lnTo>
                  <a:pt x="520716" y="58322"/>
                </a:lnTo>
                <a:lnTo>
                  <a:pt x="520716" y="54166"/>
                </a:lnTo>
                <a:lnTo>
                  <a:pt x="533739" y="43811"/>
                </a:lnTo>
                <a:lnTo>
                  <a:pt x="558946" y="43811"/>
                </a:lnTo>
                <a:lnTo>
                  <a:pt x="558900" y="42354"/>
                </a:lnTo>
                <a:lnTo>
                  <a:pt x="540994" y="32091"/>
                </a:lnTo>
                <a:lnTo>
                  <a:pt x="538762" y="31904"/>
                </a:lnTo>
                <a:close/>
              </a:path>
              <a:path w="563244" h="124460">
                <a:moveTo>
                  <a:pt x="558946" y="43811"/>
                </a:moveTo>
                <a:lnTo>
                  <a:pt x="539257" y="43811"/>
                </a:lnTo>
                <a:lnTo>
                  <a:pt x="541847" y="44152"/>
                </a:lnTo>
                <a:lnTo>
                  <a:pt x="546373" y="45516"/>
                </a:lnTo>
                <a:lnTo>
                  <a:pt x="548343" y="46245"/>
                </a:lnTo>
                <a:lnTo>
                  <a:pt x="551690" y="47795"/>
                </a:lnTo>
                <a:lnTo>
                  <a:pt x="553056" y="48524"/>
                </a:lnTo>
                <a:lnTo>
                  <a:pt x="555164" y="49888"/>
                </a:lnTo>
                <a:lnTo>
                  <a:pt x="555970" y="50229"/>
                </a:lnTo>
                <a:lnTo>
                  <a:pt x="556900" y="50229"/>
                </a:lnTo>
                <a:lnTo>
                  <a:pt x="557241" y="50120"/>
                </a:lnTo>
                <a:lnTo>
                  <a:pt x="558889" y="46245"/>
                </a:lnTo>
                <a:lnTo>
                  <a:pt x="558946" y="43811"/>
                </a:lnTo>
                <a:close/>
              </a:path>
            </a:pathLst>
          </a:custGeom>
          <a:solidFill>
            <a:srgbClr val="000000">
              <a:alpha val="98818"/>
            </a:srgbClr>
          </a:solidFill>
        </p:spPr>
        <p:txBody>
          <a:bodyPr wrap="square" lIns="0" tIns="0" rIns="0" bIns="0" rtlCol="0"/>
          <a:lstStyle/>
          <a:p>
            <a:endParaRPr/>
          </a:p>
        </p:txBody>
      </p:sp>
      <p:sp>
        <p:nvSpPr>
          <p:cNvPr id="20" name="object 14"/>
          <p:cNvSpPr/>
          <p:nvPr/>
        </p:nvSpPr>
        <p:spPr>
          <a:xfrm>
            <a:off x="1377950" y="59880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0072C6"/>
          </a:solidFill>
        </p:spPr>
        <p:txBody>
          <a:bodyPr wrap="square" lIns="0" tIns="0" rIns="0" bIns="0" rtlCol="0"/>
          <a:lstStyle/>
          <a:p>
            <a:endParaRPr/>
          </a:p>
        </p:txBody>
      </p:sp>
      <p:sp>
        <p:nvSpPr>
          <p:cNvPr id="21" name="object 15"/>
          <p:cNvSpPr/>
          <p:nvPr/>
        </p:nvSpPr>
        <p:spPr>
          <a:xfrm>
            <a:off x="1377950" y="59880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22" name="object 16"/>
          <p:cNvSpPr/>
          <p:nvPr/>
        </p:nvSpPr>
        <p:spPr>
          <a:xfrm>
            <a:off x="1756100" y="6081516"/>
            <a:ext cx="897890" cy="163830"/>
          </a:xfrm>
          <a:custGeom>
            <a:avLst/>
            <a:gdLst/>
            <a:ahLst/>
            <a:cxnLst/>
            <a:rect l="l" t="t" r="r" b="b"/>
            <a:pathLst>
              <a:path w="897889" h="163829">
                <a:moveTo>
                  <a:pt x="15937" y="9208"/>
                </a:moveTo>
                <a:lnTo>
                  <a:pt x="4899" y="9208"/>
                </a:lnTo>
                <a:lnTo>
                  <a:pt x="3411" y="9735"/>
                </a:lnTo>
                <a:lnTo>
                  <a:pt x="681" y="11844"/>
                </a:lnTo>
                <a:lnTo>
                  <a:pt x="0" y="13611"/>
                </a:lnTo>
                <a:lnTo>
                  <a:pt x="124" y="128007"/>
                </a:lnTo>
                <a:lnTo>
                  <a:pt x="6046" y="130131"/>
                </a:lnTo>
                <a:lnTo>
                  <a:pt x="9023" y="130131"/>
                </a:lnTo>
                <a:lnTo>
                  <a:pt x="14914" y="31439"/>
                </a:lnTo>
                <a:lnTo>
                  <a:pt x="14790" y="26975"/>
                </a:lnTo>
                <a:lnTo>
                  <a:pt x="32057" y="26975"/>
                </a:lnTo>
                <a:lnTo>
                  <a:pt x="17440" y="9363"/>
                </a:lnTo>
                <a:lnTo>
                  <a:pt x="15937" y="9208"/>
                </a:lnTo>
                <a:close/>
              </a:path>
              <a:path w="897889" h="163829">
                <a:moveTo>
                  <a:pt x="32057" y="26975"/>
                </a:moveTo>
                <a:lnTo>
                  <a:pt x="14975" y="26975"/>
                </a:lnTo>
                <a:lnTo>
                  <a:pt x="16713" y="30633"/>
                </a:lnTo>
                <a:lnTo>
                  <a:pt x="18588" y="34400"/>
                </a:lnTo>
                <a:lnTo>
                  <a:pt x="22618" y="42152"/>
                </a:lnTo>
                <a:lnTo>
                  <a:pt x="24618" y="45857"/>
                </a:lnTo>
                <a:lnTo>
                  <a:pt x="26603" y="49392"/>
                </a:lnTo>
                <a:lnTo>
                  <a:pt x="64554" y="117853"/>
                </a:lnTo>
                <a:lnTo>
                  <a:pt x="77453" y="129852"/>
                </a:lnTo>
                <a:lnTo>
                  <a:pt x="84987" y="129852"/>
                </a:lnTo>
                <a:lnTo>
                  <a:pt x="90971" y="124209"/>
                </a:lnTo>
                <a:lnTo>
                  <a:pt x="90971" y="107807"/>
                </a:lnTo>
                <a:lnTo>
                  <a:pt x="75995" y="107807"/>
                </a:lnTo>
                <a:lnTo>
                  <a:pt x="74507" y="104892"/>
                </a:lnTo>
                <a:lnTo>
                  <a:pt x="65330" y="87343"/>
                </a:lnTo>
                <a:lnTo>
                  <a:pt x="63717" y="84320"/>
                </a:lnTo>
                <a:lnTo>
                  <a:pt x="60369" y="78181"/>
                </a:lnTo>
                <a:lnTo>
                  <a:pt x="32057" y="26975"/>
                </a:lnTo>
                <a:close/>
              </a:path>
              <a:path w="897889" h="163829">
                <a:moveTo>
                  <a:pt x="84894" y="8929"/>
                </a:moveTo>
                <a:lnTo>
                  <a:pt x="81979" y="8929"/>
                </a:lnTo>
                <a:lnTo>
                  <a:pt x="80723" y="8991"/>
                </a:lnTo>
                <a:lnTo>
                  <a:pt x="75887" y="97807"/>
                </a:lnTo>
                <a:lnTo>
                  <a:pt x="75965" y="102908"/>
                </a:lnTo>
                <a:lnTo>
                  <a:pt x="76088" y="107807"/>
                </a:lnTo>
                <a:lnTo>
                  <a:pt x="90971" y="107807"/>
                </a:lnTo>
                <a:lnTo>
                  <a:pt x="90848" y="11069"/>
                </a:lnTo>
                <a:lnTo>
                  <a:pt x="84894" y="8929"/>
                </a:lnTo>
                <a:close/>
              </a:path>
              <a:path w="897889" h="163829">
                <a:moveTo>
                  <a:pt x="164821" y="39346"/>
                </a:moveTo>
                <a:lnTo>
                  <a:pt x="152109" y="39346"/>
                </a:lnTo>
                <a:lnTo>
                  <a:pt x="146559" y="40416"/>
                </a:lnTo>
                <a:lnTo>
                  <a:pt x="118995" y="72104"/>
                </a:lnTo>
                <a:lnTo>
                  <a:pt x="118064" y="78568"/>
                </a:lnTo>
                <a:lnTo>
                  <a:pt x="118064" y="93327"/>
                </a:lnTo>
                <a:lnTo>
                  <a:pt x="147008" y="130379"/>
                </a:lnTo>
                <a:lnTo>
                  <a:pt x="153038" y="131340"/>
                </a:lnTo>
                <a:lnTo>
                  <a:pt x="163890" y="131340"/>
                </a:lnTo>
                <a:lnTo>
                  <a:pt x="191549" y="118876"/>
                </a:lnTo>
                <a:lnTo>
                  <a:pt x="156480" y="118876"/>
                </a:lnTo>
                <a:lnTo>
                  <a:pt x="152233" y="118163"/>
                </a:lnTo>
                <a:lnTo>
                  <a:pt x="134249" y="88459"/>
                </a:lnTo>
                <a:lnTo>
                  <a:pt x="190680" y="88459"/>
                </a:lnTo>
                <a:lnTo>
                  <a:pt x="192059" y="87948"/>
                </a:lnTo>
                <a:lnTo>
                  <a:pt x="194478" y="85901"/>
                </a:lnTo>
                <a:lnTo>
                  <a:pt x="195083" y="84180"/>
                </a:lnTo>
                <a:lnTo>
                  <a:pt x="195083" y="77204"/>
                </a:lnTo>
                <a:lnTo>
                  <a:pt x="134249" y="77204"/>
                </a:lnTo>
                <a:lnTo>
                  <a:pt x="134373" y="73793"/>
                </a:lnTo>
                <a:lnTo>
                  <a:pt x="153814" y="51345"/>
                </a:lnTo>
                <a:lnTo>
                  <a:pt x="186704" y="51345"/>
                </a:lnTo>
                <a:lnTo>
                  <a:pt x="183455" y="47454"/>
                </a:lnTo>
                <a:lnTo>
                  <a:pt x="179658" y="44617"/>
                </a:lnTo>
                <a:lnTo>
                  <a:pt x="170417" y="40400"/>
                </a:lnTo>
                <a:lnTo>
                  <a:pt x="164821" y="39346"/>
                </a:lnTo>
                <a:close/>
              </a:path>
              <a:path w="897889" h="163829">
                <a:moveTo>
                  <a:pt x="189471" y="112551"/>
                </a:moveTo>
                <a:lnTo>
                  <a:pt x="188292" y="112551"/>
                </a:lnTo>
                <a:lnTo>
                  <a:pt x="187191" y="112876"/>
                </a:lnTo>
                <a:lnTo>
                  <a:pt x="184276" y="114179"/>
                </a:lnTo>
                <a:lnTo>
                  <a:pt x="182417" y="114907"/>
                </a:lnTo>
                <a:lnTo>
                  <a:pt x="177890" y="116519"/>
                </a:lnTo>
                <a:lnTo>
                  <a:pt x="175207" y="117248"/>
                </a:lnTo>
                <a:lnTo>
                  <a:pt x="169007" y="118550"/>
                </a:lnTo>
                <a:lnTo>
                  <a:pt x="165472" y="118876"/>
                </a:lnTo>
                <a:lnTo>
                  <a:pt x="191549" y="118876"/>
                </a:lnTo>
                <a:lnTo>
                  <a:pt x="189858" y="112659"/>
                </a:lnTo>
                <a:lnTo>
                  <a:pt x="189471" y="112551"/>
                </a:lnTo>
                <a:close/>
              </a:path>
              <a:path w="897889" h="163829">
                <a:moveTo>
                  <a:pt x="186704" y="51345"/>
                </a:moveTo>
                <a:lnTo>
                  <a:pt x="164976" y="51345"/>
                </a:lnTo>
                <a:lnTo>
                  <a:pt x="170541" y="53640"/>
                </a:lnTo>
                <a:lnTo>
                  <a:pt x="178045" y="62817"/>
                </a:lnTo>
                <a:lnTo>
                  <a:pt x="179828" y="69142"/>
                </a:lnTo>
                <a:lnTo>
                  <a:pt x="179642" y="77204"/>
                </a:lnTo>
                <a:lnTo>
                  <a:pt x="195083" y="77204"/>
                </a:lnTo>
                <a:lnTo>
                  <a:pt x="195083" y="73514"/>
                </a:lnTo>
                <a:lnTo>
                  <a:pt x="194384" y="68383"/>
                </a:lnTo>
                <a:lnTo>
                  <a:pt x="191594" y="58771"/>
                </a:lnTo>
                <a:lnTo>
                  <a:pt x="189409" y="54585"/>
                </a:lnTo>
                <a:lnTo>
                  <a:pt x="186704" y="51345"/>
                </a:lnTo>
                <a:close/>
              </a:path>
              <a:path w="897889" h="163829">
                <a:moveTo>
                  <a:pt x="238506" y="53857"/>
                </a:moveTo>
                <a:lnTo>
                  <a:pt x="223158" y="53857"/>
                </a:lnTo>
                <a:lnTo>
                  <a:pt x="223158" y="107621"/>
                </a:lnTo>
                <a:lnTo>
                  <a:pt x="243281" y="131154"/>
                </a:lnTo>
                <a:lnTo>
                  <a:pt x="249048" y="131154"/>
                </a:lnTo>
                <a:lnTo>
                  <a:pt x="262982" y="118953"/>
                </a:lnTo>
                <a:lnTo>
                  <a:pt x="262830" y="118039"/>
                </a:lnTo>
                <a:lnTo>
                  <a:pt x="245823" y="118039"/>
                </a:lnTo>
                <a:lnTo>
                  <a:pt x="242769" y="116566"/>
                </a:lnTo>
                <a:lnTo>
                  <a:pt x="239359" y="110675"/>
                </a:lnTo>
                <a:lnTo>
                  <a:pt x="238506" y="106319"/>
                </a:lnTo>
                <a:lnTo>
                  <a:pt x="238506" y="53857"/>
                </a:lnTo>
                <a:close/>
              </a:path>
              <a:path w="897889" h="163829">
                <a:moveTo>
                  <a:pt x="261233" y="115434"/>
                </a:moveTo>
                <a:lnTo>
                  <a:pt x="260427" y="115434"/>
                </a:lnTo>
                <a:lnTo>
                  <a:pt x="259868" y="115574"/>
                </a:lnTo>
                <a:lnTo>
                  <a:pt x="258629" y="116132"/>
                </a:lnTo>
                <a:lnTo>
                  <a:pt x="257884" y="116426"/>
                </a:lnTo>
                <a:lnTo>
                  <a:pt x="256148" y="117047"/>
                </a:lnTo>
                <a:lnTo>
                  <a:pt x="255155" y="117341"/>
                </a:lnTo>
                <a:lnTo>
                  <a:pt x="252924" y="117899"/>
                </a:lnTo>
                <a:lnTo>
                  <a:pt x="251653" y="118039"/>
                </a:lnTo>
                <a:lnTo>
                  <a:pt x="262830" y="118039"/>
                </a:lnTo>
                <a:lnTo>
                  <a:pt x="261528" y="115512"/>
                </a:lnTo>
                <a:lnTo>
                  <a:pt x="261233" y="115434"/>
                </a:lnTo>
                <a:close/>
              </a:path>
              <a:path w="897889" h="163829">
                <a:moveTo>
                  <a:pt x="260489" y="41113"/>
                </a:moveTo>
                <a:lnTo>
                  <a:pt x="211034" y="41113"/>
                </a:lnTo>
                <a:lnTo>
                  <a:pt x="210585" y="41222"/>
                </a:lnTo>
                <a:lnTo>
                  <a:pt x="208368" y="49764"/>
                </a:lnTo>
                <a:lnTo>
                  <a:pt x="208647" y="51376"/>
                </a:lnTo>
                <a:lnTo>
                  <a:pt x="209763" y="53361"/>
                </a:lnTo>
                <a:lnTo>
                  <a:pt x="210507" y="53857"/>
                </a:lnTo>
                <a:lnTo>
                  <a:pt x="260924" y="53857"/>
                </a:lnTo>
                <a:lnTo>
                  <a:pt x="261666" y="53361"/>
                </a:lnTo>
                <a:lnTo>
                  <a:pt x="262783" y="51376"/>
                </a:lnTo>
                <a:lnTo>
                  <a:pt x="263062" y="49764"/>
                </a:lnTo>
                <a:lnTo>
                  <a:pt x="263000" y="45361"/>
                </a:lnTo>
                <a:lnTo>
                  <a:pt x="260489" y="41113"/>
                </a:lnTo>
                <a:close/>
              </a:path>
              <a:path w="897889" h="163829">
                <a:moveTo>
                  <a:pt x="232336" y="18231"/>
                </a:moveTo>
                <a:lnTo>
                  <a:pt x="229297" y="18231"/>
                </a:lnTo>
                <a:lnTo>
                  <a:pt x="228057" y="18293"/>
                </a:lnTo>
                <a:lnTo>
                  <a:pt x="223158" y="41113"/>
                </a:lnTo>
                <a:lnTo>
                  <a:pt x="238506" y="41113"/>
                </a:lnTo>
                <a:lnTo>
                  <a:pt x="232336" y="18231"/>
                </a:lnTo>
                <a:close/>
              </a:path>
              <a:path w="897889" h="163829">
                <a:moveTo>
                  <a:pt x="284680" y="40648"/>
                </a:moveTo>
                <a:lnTo>
                  <a:pt x="281517" y="40648"/>
                </a:lnTo>
                <a:lnTo>
                  <a:pt x="280308" y="40679"/>
                </a:lnTo>
                <a:lnTo>
                  <a:pt x="275377" y="44307"/>
                </a:lnTo>
                <a:lnTo>
                  <a:pt x="275626" y="45547"/>
                </a:lnTo>
                <a:lnTo>
                  <a:pt x="275844" y="46322"/>
                </a:lnTo>
                <a:lnTo>
                  <a:pt x="276153" y="47252"/>
                </a:lnTo>
                <a:lnTo>
                  <a:pt x="300803" y="127403"/>
                </a:lnTo>
                <a:lnTo>
                  <a:pt x="308926" y="130131"/>
                </a:lnTo>
                <a:lnTo>
                  <a:pt x="312709" y="130131"/>
                </a:lnTo>
                <a:lnTo>
                  <a:pt x="324922" y="113481"/>
                </a:lnTo>
                <a:lnTo>
                  <a:pt x="311778" y="113481"/>
                </a:lnTo>
                <a:lnTo>
                  <a:pt x="311593" y="112644"/>
                </a:lnTo>
                <a:lnTo>
                  <a:pt x="291346" y="43439"/>
                </a:lnTo>
                <a:lnTo>
                  <a:pt x="286075" y="40695"/>
                </a:lnTo>
                <a:lnTo>
                  <a:pt x="284680" y="40648"/>
                </a:lnTo>
                <a:close/>
              </a:path>
              <a:path w="897889" h="163829">
                <a:moveTo>
                  <a:pt x="352392" y="65205"/>
                </a:moveTo>
                <a:lnTo>
                  <a:pt x="337823" y="65205"/>
                </a:lnTo>
                <a:lnTo>
                  <a:pt x="338010" y="66042"/>
                </a:lnTo>
                <a:lnTo>
                  <a:pt x="355776" y="127403"/>
                </a:lnTo>
                <a:lnTo>
                  <a:pt x="364178" y="130131"/>
                </a:lnTo>
                <a:lnTo>
                  <a:pt x="367962" y="130131"/>
                </a:lnTo>
                <a:lnTo>
                  <a:pt x="376240" y="126782"/>
                </a:lnTo>
                <a:lnTo>
                  <a:pt x="380362" y="113481"/>
                </a:lnTo>
                <a:lnTo>
                  <a:pt x="366287" y="113481"/>
                </a:lnTo>
                <a:lnTo>
                  <a:pt x="366101" y="112644"/>
                </a:lnTo>
                <a:lnTo>
                  <a:pt x="352392" y="65205"/>
                </a:lnTo>
                <a:close/>
              </a:path>
              <a:path w="897889" h="163829">
                <a:moveTo>
                  <a:pt x="339871" y="40648"/>
                </a:moveTo>
                <a:lnTo>
                  <a:pt x="336831" y="40648"/>
                </a:lnTo>
                <a:lnTo>
                  <a:pt x="335575" y="40695"/>
                </a:lnTo>
                <a:lnTo>
                  <a:pt x="311965" y="112644"/>
                </a:lnTo>
                <a:lnTo>
                  <a:pt x="311778" y="113481"/>
                </a:lnTo>
                <a:lnTo>
                  <a:pt x="324922" y="113481"/>
                </a:lnTo>
                <a:lnTo>
                  <a:pt x="337638" y="66042"/>
                </a:lnTo>
                <a:lnTo>
                  <a:pt x="337823" y="65205"/>
                </a:lnTo>
                <a:lnTo>
                  <a:pt x="352392" y="65205"/>
                </a:lnTo>
                <a:lnTo>
                  <a:pt x="346079" y="43346"/>
                </a:lnTo>
                <a:lnTo>
                  <a:pt x="345978" y="42943"/>
                </a:lnTo>
                <a:lnTo>
                  <a:pt x="345793" y="42509"/>
                </a:lnTo>
                <a:lnTo>
                  <a:pt x="341095" y="40695"/>
                </a:lnTo>
                <a:lnTo>
                  <a:pt x="339871" y="40648"/>
                </a:lnTo>
                <a:close/>
              </a:path>
              <a:path w="897889" h="163829">
                <a:moveTo>
                  <a:pt x="396053" y="40648"/>
                </a:moveTo>
                <a:lnTo>
                  <a:pt x="392951" y="40648"/>
                </a:lnTo>
                <a:lnTo>
                  <a:pt x="391634" y="40695"/>
                </a:lnTo>
                <a:lnTo>
                  <a:pt x="386241" y="43780"/>
                </a:lnTo>
                <a:lnTo>
                  <a:pt x="366381" y="112644"/>
                </a:lnTo>
                <a:lnTo>
                  <a:pt x="366287" y="113481"/>
                </a:lnTo>
                <a:lnTo>
                  <a:pt x="380362" y="113481"/>
                </a:lnTo>
                <a:lnTo>
                  <a:pt x="400889" y="47252"/>
                </a:lnTo>
                <a:lnTo>
                  <a:pt x="401200" y="46322"/>
                </a:lnTo>
                <a:lnTo>
                  <a:pt x="401417" y="45547"/>
                </a:lnTo>
                <a:lnTo>
                  <a:pt x="401665" y="44307"/>
                </a:lnTo>
                <a:lnTo>
                  <a:pt x="401607" y="42338"/>
                </a:lnTo>
                <a:lnTo>
                  <a:pt x="397247" y="40679"/>
                </a:lnTo>
                <a:lnTo>
                  <a:pt x="396053" y="40648"/>
                </a:lnTo>
                <a:close/>
              </a:path>
              <a:path w="897889" h="163829">
                <a:moveTo>
                  <a:pt x="464671" y="39346"/>
                </a:moveTo>
                <a:lnTo>
                  <a:pt x="450655" y="39346"/>
                </a:lnTo>
                <a:lnTo>
                  <a:pt x="444423" y="40493"/>
                </a:lnTo>
                <a:lnTo>
                  <a:pt x="415975" y="73034"/>
                </a:lnTo>
                <a:lnTo>
                  <a:pt x="415091" y="79313"/>
                </a:lnTo>
                <a:lnTo>
                  <a:pt x="415198" y="94009"/>
                </a:lnTo>
                <a:lnTo>
                  <a:pt x="443137" y="130317"/>
                </a:lnTo>
                <a:lnTo>
                  <a:pt x="449136" y="131340"/>
                </a:lnTo>
                <a:lnTo>
                  <a:pt x="463088" y="131340"/>
                </a:lnTo>
                <a:lnTo>
                  <a:pt x="469305" y="130178"/>
                </a:lnTo>
                <a:lnTo>
                  <a:pt x="480034" y="125527"/>
                </a:lnTo>
                <a:lnTo>
                  <a:pt x="484498" y="122287"/>
                </a:lnTo>
                <a:lnTo>
                  <a:pt x="487825" y="118411"/>
                </a:lnTo>
                <a:lnTo>
                  <a:pt x="451866" y="118411"/>
                </a:lnTo>
                <a:lnTo>
                  <a:pt x="447772" y="117527"/>
                </a:lnTo>
                <a:lnTo>
                  <a:pt x="431244" y="90319"/>
                </a:lnTo>
                <a:lnTo>
                  <a:pt x="431302" y="79313"/>
                </a:lnTo>
                <a:lnTo>
                  <a:pt x="452610" y="52182"/>
                </a:lnTo>
                <a:lnTo>
                  <a:pt x="489306" y="52182"/>
                </a:lnTo>
                <a:lnTo>
                  <a:pt x="485165" y="47438"/>
                </a:lnTo>
                <a:lnTo>
                  <a:pt x="480902" y="44462"/>
                </a:lnTo>
                <a:lnTo>
                  <a:pt x="470670" y="40369"/>
                </a:lnTo>
                <a:lnTo>
                  <a:pt x="464671" y="39346"/>
                </a:lnTo>
                <a:close/>
              </a:path>
              <a:path w="897889" h="163829">
                <a:moveTo>
                  <a:pt x="489306" y="52182"/>
                </a:moveTo>
                <a:lnTo>
                  <a:pt x="462034" y="52182"/>
                </a:lnTo>
                <a:lnTo>
                  <a:pt x="466128" y="53066"/>
                </a:lnTo>
                <a:lnTo>
                  <a:pt x="472718" y="56616"/>
                </a:lnTo>
                <a:lnTo>
                  <a:pt x="482515" y="91281"/>
                </a:lnTo>
                <a:lnTo>
                  <a:pt x="482127" y="94753"/>
                </a:lnTo>
                <a:lnTo>
                  <a:pt x="461229" y="118411"/>
                </a:lnTo>
                <a:lnTo>
                  <a:pt x="487825" y="118411"/>
                </a:lnTo>
                <a:lnTo>
                  <a:pt x="491630" y="113977"/>
                </a:lnTo>
                <a:lnTo>
                  <a:pt x="494311" y="109032"/>
                </a:lnTo>
                <a:lnTo>
                  <a:pt x="497908" y="97559"/>
                </a:lnTo>
                <a:lnTo>
                  <a:pt x="498807" y="91281"/>
                </a:lnTo>
                <a:lnTo>
                  <a:pt x="498702" y="76677"/>
                </a:lnTo>
                <a:lnTo>
                  <a:pt x="497955" y="71158"/>
                </a:lnTo>
                <a:lnTo>
                  <a:pt x="494545" y="59996"/>
                </a:lnTo>
                <a:lnTo>
                  <a:pt x="491986" y="55252"/>
                </a:lnTo>
                <a:lnTo>
                  <a:pt x="489306" y="52182"/>
                </a:lnTo>
                <a:close/>
              </a:path>
              <a:path w="897889" h="163829">
                <a:moveTo>
                  <a:pt x="532480" y="40648"/>
                </a:moveTo>
                <a:lnTo>
                  <a:pt x="529690" y="40648"/>
                </a:lnTo>
                <a:lnTo>
                  <a:pt x="528543" y="40695"/>
                </a:lnTo>
                <a:lnTo>
                  <a:pt x="524248" y="128162"/>
                </a:lnTo>
                <a:lnTo>
                  <a:pt x="524682" y="128844"/>
                </a:lnTo>
                <a:lnTo>
                  <a:pt x="530279" y="130131"/>
                </a:lnTo>
                <a:lnTo>
                  <a:pt x="533317" y="130131"/>
                </a:lnTo>
                <a:lnTo>
                  <a:pt x="539488" y="72181"/>
                </a:lnTo>
                <a:lnTo>
                  <a:pt x="541658" y="68771"/>
                </a:lnTo>
                <a:lnTo>
                  <a:pt x="553338" y="55717"/>
                </a:lnTo>
                <a:lnTo>
                  <a:pt x="537999" y="55717"/>
                </a:lnTo>
                <a:lnTo>
                  <a:pt x="533612" y="40695"/>
                </a:lnTo>
                <a:lnTo>
                  <a:pt x="532480" y="40648"/>
                </a:lnTo>
                <a:close/>
              </a:path>
              <a:path w="897889" h="163829">
                <a:moveTo>
                  <a:pt x="572832" y="53857"/>
                </a:moveTo>
                <a:lnTo>
                  <a:pt x="561160" y="53857"/>
                </a:lnTo>
                <a:lnTo>
                  <a:pt x="562369" y="53981"/>
                </a:lnTo>
                <a:lnTo>
                  <a:pt x="564602" y="54477"/>
                </a:lnTo>
                <a:lnTo>
                  <a:pt x="565611" y="54740"/>
                </a:lnTo>
                <a:lnTo>
                  <a:pt x="567409" y="55298"/>
                </a:lnTo>
                <a:lnTo>
                  <a:pt x="568214" y="55577"/>
                </a:lnTo>
                <a:lnTo>
                  <a:pt x="569640" y="56136"/>
                </a:lnTo>
                <a:lnTo>
                  <a:pt x="570245" y="56275"/>
                </a:lnTo>
                <a:lnTo>
                  <a:pt x="571238" y="56275"/>
                </a:lnTo>
                <a:lnTo>
                  <a:pt x="571625" y="56136"/>
                </a:lnTo>
                <a:lnTo>
                  <a:pt x="572183" y="55577"/>
                </a:lnTo>
                <a:lnTo>
                  <a:pt x="572415" y="55174"/>
                </a:lnTo>
                <a:lnTo>
                  <a:pt x="572787" y="54120"/>
                </a:lnTo>
                <a:lnTo>
                  <a:pt x="572832" y="53857"/>
                </a:lnTo>
                <a:close/>
              </a:path>
              <a:path w="897889" h="163829">
                <a:moveTo>
                  <a:pt x="561687" y="39346"/>
                </a:moveTo>
                <a:lnTo>
                  <a:pt x="559083" y="39346"/>
                </a:lnTo>
                <a:lnTo>
                  <a:pt x="557301" y="39578"/>
                </a:lnTo>
                <a:lnTo>
                  <a:pt x="537999" y="55717"/>
                </a:lnTo>
                <a:lnTo>
                  <a:pt x="553338" y="55717"/>
                </a:lnTo>
                <a:lnTo>
                  <a:pt x="553812" y="55407"/>
                </a:lnTo>
                <a:lnTo>
                  <a:pt x="556789" y="54167"/>
                </a:lnTo>
                <a:lnTo>
                  <a:pt x="558308" y="53857"/>
                </a:lnTo>
                <a:lnTo>
                  <a:pt x="572832" y="53857"/>
                </a:lnTo>
                <a:lnTo>
                  <a:pt x="572912" y="53392"/>
                </a:lnTo>
                <a:lnTo>
                  <a:pt x="573036" y="51531"/>
                </a:lnTo>
                <a:lnTo>
                  <a:pt x="572927" y="44152"/>
                </a:lnTo>
                <a:lnTo>
                  <a:pt x="572742" y="43284"/>
                </a:lnTo>
                <a:lnTo>
                  <a:pt x="562602" y="39392"/>
                </a:lnTo>
                <a:lnTo>
                  <a:pt x="561687" y="39346"/>
                </a:lnTo>
                <a:close/>
              </a:path>
              <a:path w="897889" h="163829">
                <a:moveTo>
                  <a:pt x="601579" y="0"/>
                </a:moveTo>
                <a:lnTo>
                  <a:pt x="598542" y="0"/>
                </a:lnTo>
                <a:lnTo>
                  <a:pt x="597301" y="61"/>
                </a:lnTo>
                <a:lnTo>
                  <a:pt x="592490" y="128085"/>
                </a:lnTo>
                <a:lnTo>
                  <a:pt x="598542" y="130131"/>
                </a:lnTo>
                <a:lnTo>
                  <a:pt x="601579" y="130131"/>
                </a:lnTo>
                <a:lnTo>
                  <a:pt x="607750" y="80832"/>
                </a:lnTo>
                <a:lnTo>
                  <a:pt x="626585" y="80832"/>
                </a:lnTo>
                <a:lnTo>
                  <a:pt x="624937" y="78692"/>
                </a:lnTo>
                <a:lnTo>
                  <a:pt x="607750" y="78692"/>
                </a:lnTo>
                <a:lnTo>
                  <a:pt x="607626" y="2046"/>
                </a:lnTo>
                <a:lnTo>
                  <a:pt x="602851" y="61"/>
                </a:lnTo>
                <a:lnTo>
                  <a:pt x="601579" y="0"/>
                </a:lnTo>
                <a:close/>
              </a:path>
              <a:path w="897889" h="163829">
                <a:moveTo>
                  <a:pt x="626585" y="80832"/>
                </a:moveTo>
                <a:lnTo>
                  <a:pt x="607750" y="80832"/>
                </a:lnTo>
                <a:lnTo>
                  <a:pt x="643097" y="127155"/>
                </a:lnTo>
                <a:lnTo>
                  <a:pt x="643496" y="127744"/>
                </a:lnTo>
                <a:lnTo>
                  <a:pt x="651375" y="130131"/>
                </a:lnTo>
                <a:lnTo>
                  <a:pt x="654662" y="130131"/>
                </a:lnTo>
                <a:lnTo>
                  <a:pt x="661142" y="126596"/>
                </a:lnTo>
                <a:lnTo>
                  <a:pt x="660971" y="125992"/>
                </a:lnTo>
                <a:lnTo>
                  <a:pt x="660289" y="124689"/>
                </a:lnTo>
                <a:lnTo>
                  <a:pt x="659716" y="123837"/>
                </a:lnTo>
                <a:lnTo>
                  <a:pt x="626585" y="80832"/>
                </a:lnTo>
                <a:close/>
              </a:path>
              <a:path w="897889" h="163829">
                <a:moveTo>
                  <a:pt x="651065" y="40648"/>
                </a:moveTo>
                <a:lnTo>
                  <a:pt x="648027" y="40648"/>
                </a:lnTo>
                <a:lnTo>
                  <a:pt x="646756" y="40695"/>
                </a:lnTo>
                <a:lnTo>
                  <a:pt x="639376" y="43904"/>
                </a:lnTo>
                <a:lnTo>
                  <a:pt x="607750" y="78692"/>
                </a:lnTo>
                <a:lnTo>
                  <a:pt x="624937" y="78692"/>
                </a:lnTo>
                <a:lnTo>
                  <a:pt x="655189" y="48276"/>
                </a:lnTo>
                <a:lnTo>
                  <a:pt x="656120" y="47283"/>
                </a:lnTo>
                <a:lnTo>
                  <a:pt x="656786" y="46415"/>
                </a:lnTo>
                <a:lnTo>
                  <a:pt x="657592" y="44927"/>
                </a:lnTo>
                <a:lnTo>
                  <a:pt x="657793" y="44183"/>
                </a:lnTo>
                <a:lnTo>
                  <a:pt x="657760" y="42772"/>
                </a:lnTo>
                <a:lnTo>
                  <a:pt x="652368" y="40695"/>
                </a:lnTo>
                <a:lnTo>
                  <a:pt x="651065" y="40648"/>
                </a:lnTo>
                <a:close/>
              </a:path>
              <a:path w="897889" h="163829">
                <a:moveTo>
                  <a:pt x="690479" y="40648"/>
                </a:moveTo>
                <a:lnTo>
                  <a:pt x="687442" y="40648"/>
                </a:lnTo>
                <a:lnTo>
                  <a:pt x="686201" y="40710"/>
                </a:lnTo>
                <a:lnTo>
                  <a:pt x="681410" y="42694"/>
                </a:lnTo>
                <a:lnTo>
                  <a:pt x="681410" y="128162"/>
                </a:lnTo>
                <a:lnTo>
                  <a:pt x="687442" y="130131"/>
                </a:lnTo>
                <a:lnTo>
                  <a:pt x="690479" y="130131"/>
                </a:lnTo>
                <a:lnTo>
                  <a:pt x="696526" y="128162"/>
                </a:lnTo>
                <a:lnTo>
                  <a:pt x="696526" y="42694"/>
                </a:lnTo>
                <a:lnTo>
                  <a:pt x="690479" y="40648"/>
                </a:lnTo>
                <a:close/>
              </a:path>
              <a:path w="897889" h="163829">
                <a:moveTo>
                  <a:pt x="692619" y="6139"/>
                </a:moveTo>
                <a:lnTo>
                  <a:pt x="685364" y="6139"/>
                </a:lnTo>
                <a:lnTo>
                  <a:pt x="682852" y="6790"/>
                </a:lnTo>
                <a:lnTo>
                  <a:pt x="680124" y="9394"/>
                </a:lnTo>
                <a:lnTo>
                  <a:pt x="679476" y="11720"/>
                </a:lnTo>
                <a:lnTo>
                  <a:pt x="679442" y="18975"/>
                </a:lnTo>
                <a:lnTo>
                  <a:pt x="680109" y="21378"/>
                </a:lnTo>
                <a:lnTo>
                  <a:pt x="682774" y="23920"/>
                </a:lnTo>
                <a:lnTo>
                  <a:pt x="685239" y="24556"/>
                </a:lnTo>
                <a:lnTo>
                  <a:pt x="692495" y="24556"/>
                </a:lnTo>
                <a:lnTo>
                  <a:pt x="695007" y="23905"/>
                </a:lnTo>
                <a:lnTo>
                  <a:pt x="697735" y="21300"/>
                </a:lnTo>
                <a:lnTo>
                  <a:pt x="698382" y="18975"/>
                </a:lnTo>
                <a:lnTo>
                  <a:pt x="698417" y="11720"/>
                </a:lnTo>
                <a:lnTo>
                  <a:pt x="697750" y="9317"/>
                </a:lnTo>
                <a:lnTo>
                  <a:pt x="695084" y="6774"/>
                </a:lnTo>
                <a:lnTo>
                  <a:pt x="692619" y="6139"/>
                </a:lnTo>
                <a:close/>
              </a:path>
              <a:path w="897889" h="163829">
                <a:moveTo>
                  <a:pt x="734093" y="40648"/>
                </a:moveTo>
                <a:lnTo>
                  <a:pt x="731302" y="40648"/>
                </a:lnTo>
                <a:lnTo>
                  <a:pt x="730156" y="40695"/>
                </a:lnTo>
                <a:lnTo>
                  <a:pt x="725845" y="42617"/>
                </a:lnTo>
                <a:lnTo>
                  <a:pt x="725860" y="128162"/>
                </a:lnTo>
                <a:lnTo>
                  <a:pt x="731892" y="130131"/>
                </a:lnTo>
                <a:lnTo>
                  <a:pt x="734929" y="130131"/>
                </a:lnTo>
                <a:lnTo>
                  <a:pt x="741100" y="68740"/>
                </a:lnTo>
                <a:lnTo>
                  <a:pt x="745317" y="63469"/>
                </a:lnTo>
                <a:lnTo>
                  <a:pt x="749348" y="59469"/>
                </a:lnTo>
                <a:lnTo>
                  <a:pt x="756208" y="54601"/>
                </a:lnTo>
                <a:lnTo>
                  <a:pt x="739612" y="54601"/>
                </a:lnTo>
                <a:lnTo>
                  <a:pt x="735224" y="40695"/>
                </a:lnTo>
                <a:lnTo>
                  <a:pt x="734093" y="40648"/>
                </a:lnTo>
                <a:close/>
              </a:path>
              <a:path w="897889" h="163829">
                <a:moveTo>
                  <a:pt x="793385" y="52647"/>
                </a:moveTo>
                <a:lnTo>
                  <a:pt x="767703" y="52647"/>
                </a:lnTo>
                <a:lnTo>
                  <a:pt x="770323" y="53206"/>
                </a:lnTo>
                <a:lnTo>
                  <a:pt x="774849" y="55438"/>
                </a:lnTo>
                <a:lnTo>
                  <a:pt x="782617" y="128162"/>
                </a:lnTo>
                <a:lnTo>
                  <a:pt x="783113" y="128844"/>
                </a:lnTo>
                <a:lnTo>
                  <a:pt x="788663" y="130131"/>
                </a:lnTo>
                <a:lnTo>
                  <a:pt x="791701" y="130131"/>
                </a:lnTo>
                <a:lnTo>
                  <a:pt x="797717" y="128162"/>
                </a:lnTo>
                <a:lnTo>
                  <a:pt x="797691" y="68740"/>
                </a:lnTo>
                <a:lnTo>
                  <a:pt x="797330" y="65127"/>
                </a:lnTo>
                <a:lnTo>
                  <a:pt x="795282" y="56632"/>
                </a:lnTo>
                <a:lnTo>
                  <a:pt x="793593" y="52926"/>
                </a:lnTo>
                <a:lnTo>
                  <a:pt x="793385" y="52647"/>
                </a:lnTo>
                <a:close/>
              </a:path>
              <a:path w="897889" h="163829">
                <a:moveTo>
                  <a:pt x="773470" y="39346"/>
                </a:moveTo>
                <a:lnTo>
                  <a:pt x="763115" y="39346"/>
                </a:lnTo>
                <a:lnTo>
                  <a:pt x="758386" y="40571"/>
                </a:lnTo>
                <a:lnTo>
                  <a:pt x="749021" y="45470"/>
                </a:lnTo>
                <a:lnTo>
                  <a:pt x="744325" y="49330"/>
                </a:lnTo>
                <a:lnTo>
                  <a:pt x="739612" y="54601"/>
                </a:lnTo>
                <a:lnTo>
                  <a:pt x="756208" y="54601"/>
                </a:lnTo>
                <a:lnTo>
                  <a:pt x="757038" y="54012"/>
                </a:lnTo>
                <a:lnTo>
                  <a:pt x="760882" y="52647"/>
                </a:lnTo>
                <a:lnTo>
                  <a:pt x="793385" y="52647"/>
                </a:lnTo>
                <a:lnTo>
                  <a:pt x="788880" y="46601"/>
                </a:lnTo>
                <a:lnTo>
                  <a:pt x="785795" y="44074"/>
                </a:lnTo>
                <a:lnTo>
                  <a:pt x="778168" y="40292"/>
                </a:lnTo>
                <a:lnTo>
                  <a:pt x="773470" y="39346"/>
                </a:lnTo>
                <a:close/>
              </a:path>
              <a:path w="897889" h="163829">
                <a:moveTo>
                  <a:pt x="858079" y="39532"/>
                </a:moveTo>
                <a:lnTo>
                  <a:pt x="850823" y="39532"/>
                </a:lnTo>
                <a:lnTo>
                  <a:pt x="846467" y="40230"/>
                </a:lnTo>
                <a:lnTo>
                  <a:pt x="823074" y="74134"/>
                </a:lnTo>
                <a:lnTo>
                  <a:pt x="823631" y="77623"/>
                </a:lnTo>
                <a:lnTo>
                  <a:pt x="825864" y="83390"/>
                </a:lnTo>
                <a:lnTo>
                  <a:pt x="827383" y="85979"/>
                </a:lnTo>
                <a:lnTo>
                  <a:pt x="829306" y="88273"/>
                </a:lnTo>
                <a:lnTo>
                  <a:pt x="827011" y="90630"/>
                </a:lnTo>
                <a:lnTo>
                  <a:pt x="825088" y="93296"/>
                </a:lnTo>
                <a:lnTo>
                  <a:pt x="821988" y="99249"/>
                </a:lnTo>
                <a:lnTo>
                  <a:pt x="821213" y="102629"/>
                </a:lnTo>
                <a:lnTo>
                  <a:pt x="821213" y="109140"/>
                </a:lnTo>
                <a:lnTo>
                  <a:pt x="821941" y="111683"/>
                </a:lnTo>
                <a:lnTo>
                  <a:pt x="824856" y="116396"/>
                </a:lnTo>
                <a:lnTo>
                  <a:pt x="827104" y="118349"/>
                </a:lnTo>
                <a:lnTo>
                  <a:pt x="830143" y="119899"/>
                </a:lnTo>
                <a:lnTo>
                  <a:pt x="828158" y="121449"/>
                </a:lnTo>
                <a:lnTo>
                  <a:pt x="818050" y="144239"/>
                </a:lnTo>
                <a:lnTo>
                  <a:pt x="818733" y="147231"/>
                </a:lnTo>
                <a:lnTo>
                  <a:pt x="848870" y="163524"/>
                </a:lnTo>
                <a:lnTo>
                  <a:pt x="862637" y="163524"/>
                </a:lnTo>
                <a:lnTo>
                  <a:pt x="890339" y="151804"/>
                </a:lnTo>
                <a:lnTo>
                  <a:pt x="849057" y="151804"/>
                </a:lnTo>
                <a:lnTo>
                  <a:pt x="843351" y="150766"/>
                </a:lnTo>
                <a:lnTo>
                  <a:pt x="835165" y="146611"/>
                </a:lnTo>
                <a:lnTo>
                  <a:pt x="833203" y="143681"/>
                </a:lnTo>
                <a:lnTo>
                  <a:pt x="833259" y="136952"/>
                </a:lnTo>
                <a:lnTo>
                  <a:pt x="842979" y="123527"/>
                </a:lnTo>
                <a:lnTo>
                  <a:pt x="893343" y="123527"/>
                </a:lnTo>
                <a:lnTo>
                  <a:pt x="892806" y="122488"/>
                </a:lnTo>
                <a:lnTo>
                  <a:pt x="867815" y="112179"/>
                </a:lnTo>
                <a:lnTo>
                  <a:pt x="842606" y="111125"/>
                </a:lnTo>
                <a:lnTo>
                  <a:pt x="839925" y="110349"/>
                </a:lnTo>
                <a:lnTo>
                  <a:pt x="835894" y="107497"/>
                </a:lnTo>
                <a:lnTo>
                  <a:pt x="834886" y="105698"/>
                </a:lnTo>
                <a:lnTo>
                  <a:pt x="834886" y="101668"/>
                </a:lnTo>
                <a:lnTo>
                  <a:pt x="835243" y="100024"/>
                </a:lnTo>
                <a:lnTo>
                  <a:pt x="836669" y="97172"/>
                </a:lnTo>
                <a:lnTo>
                  <a:pt x="837584" y="95901"/>
                </a:lnTo>
                <a:lnTo>
                  <a:pt x="838700" y="94784"/>
                </a:lnTo>
                <a:lnTo>
                  <a:pt x="875033" y="94784"/>
                </a:lnTo>
                <a:lnTo>
                  <a:pt x="876139" y="94149"/>
                </a:lnTo>
                <a:lnTo>
                  <a:pt x="881907" y="89002"/>
                </a:lnTo>
                <a:lnTo>
                  <a:pt x="882813" y="87715"/>
                </a:lnTo>
                <a:lnTo>
                  <a:pt x="849894" y="87715"/>
                </a:lnTo>
                <a:lnTo>
                  <a:pt x="845506" y="86134"/>
                </a:lnTo>
                <a:lnTo>
                  <a:pt x="839242" y="79809"/>
                </a:lnTo>
                <a:lnTo>
                  <a:pt x="837678" y="75468"/>
                </a:lnTo>
                <a:lnTo>
                  <a:pt x="837678" y="67468"/>
                </a:lnTo>
                <a:lnTo>
                  <a:pt x="852281" y="51252"/>
                </a:lnTo>
                <a:lnTo>
                  <a:pt x="896902" y="51252"/>
                </a:lnTo>
                <a:lnTo>
                  <a:pt x="897007" y="51082"/>
                </a:lnTo>
                <a:lnTo>
                  <a:pt x="897301" y="49516"/>
                </a:lnTo>
                <a:lnTo>
                  <a:pt x="897265" y="45020"/>
                </a:lnTo>
                <a:lnTo>
                  <a:pt x="897037" y="43671"/>
                </a:lnTo>
                <a:lnTo>
                  <a:pt x="895983" y="41625"/>
                </a:lnTo>
                <a:lnTo>
                  <a:pt x="895193" y="41113"/>
                </a:lnTo>
                <a:lnTo>
                  <a:pt x="868838" y="41113"/>
                </a:lnTo>
                <a:lnTo>
                  <a:pt x="866915" y="40617"/>
                </a:lnTo>
                <a:lnTo>
                  <a:pt x="864854" y="40230"/>
                </a:lnTo>
                <a:lnTo>
                  <a:pt x="860451" y="39672"/>
                </a:lnTo>
                <a:lnTo>
                  <a:pt x="858079" y="39532"/>
                </a:lnTo>
                <a:close/>
              </a:path>
              <a:path w="897889" h="163829">
                <a:moveTo>
                  <a:pt x="893343" y="123527"/>
                </a:moveTo>
                <a:lnTo>
                  <a:pt x="842979" y="123527"/>
                </a:lnTo>
                <a:lnTo>
                  <a:pt x="869675" y="124395"/>
                </a:lnTo>
                <a:lnTo>
                  <a:pt x="873659" y="125434"/>
                </a:lnTo>
                <a:lnTo>
                  <a:pt x="879551" y="129340"/>
                </a:lnTo>
                <a:lnTo>
                  <a:pt x="881023" y="132115"/>
                </a:lnTo>
                <a:lnTo>
                  <a:pt x="880939" y="138224"/>
                </a:lnTo>
                <a:lnTo>
                  <a:pt x="861024" y="151804"/>
                </a:lnTo>
                <a:lnTo>
                  <a:pt x="890339" y="151804"/>
                </a:lnTo>
                <a:lnTo>
                  <a:pt x="892341" y="149324"/>
                </a:lnTo>
                <a:lnTo>
                  <a:pt x="895565" y="142378"/>
                </a:lnTo>
                <a:lnTo>
                  <a:pt x="896316" y="138968"/>
                </a:lnTo>
                <a:lnTo>
                  <a:pt x="896250" y="130674"/>
                </a:lnTo>
                <a:lnTo>
                  <a:pt x="895658" y="128007"/>
                </a:lnTo>
                <a:lnTo>
                  <a:pt x="893343" y="123527"/>
                </a:lnTo>
                <a:close/>
              </a:path>
              <a:path w="897889" h="163829">
                <a:moveTo>
                  <a:pt x="875033" y="94784"/>
                </a:moveTo>
                <a:lnTo>
                  <a:pt x="838700" y="94784"/>
                </a:lnTo>
                <a:lnTo>
                  <a:pt x="840375" y="96149"/>
                </a:lnTo>
                <a:lnTo>
                  <a:pt x="842746" y="97280"/>
                </a:lnTo>
                <a:lnTo>
                  <a:pt x="848885" y="99079"/>
                </a:lnTo>
                <a:lnTo>
                  <a:pt x="852126" y="99528"/>
                </a:lnTo>
                <a:lnTo>
                  <a:pt x="860374" y="99528"/>
                </a:lnTo>
                <a:lnTo>
                  <a:pt x="864776" y="98846"/>
                </a:lnTo>
                <a:lnTo>
                  <a:pt x="872713" y="96118"/>
                </a:lnTo>
                <a:lnTo>
                  <a:pt x="875033" y="94784"/>
                </a:lnTo>
                <a:close/>
              </a:path>
              <a:path w="897889" h="163829">
                <a:moveTo>
                  <a:pt x="896902" y="51252"/>
                </a:moveTo>
                <a:lnTo>
                  <a:pt x="861024" y="51252"/>
                </a:lnTo>
                <a:lnTo>
                  <a:pt x="865474" y="52849"/>
                </a:lnTo>
                <a:lnTo>
                  <a:pt x="871736" y="59236"/>
                </a:lnTo>
                <a:lnTo>
                  <a:pt x="873264" y="63577"/>
                </a:lnTo>
                <a:lnTo>
                  <a:pt x="873302" y="71809"/>
                </a:lnTo>
                <a:lnTo>
                  <a:pt x="872947" y="74134"/>
                </a:lnTo>
                <a:lnTo>
                  <a:pt x="858575" y="87715"/>
                </a:lnTo>
                <a:lnTo>
                  <a:pt x="882813" y="87715"/>
                </a:lnTo>
                <a:lnTo>
                  <a:pt x="884124" y="85855"/>
                </a:lnTo>
                <a:lnTo>
                  <a:pt x="887224" y="78413"/>
                </a:lnTo>
                <a:lnTo>
                  <a:pt x="888000" y="74134"/>
                </a:lnTo>
                <a:lnTo>
                  <a:pt x="888000" y="66383"/>
                </a:lnTo>
                <a:lnTo>
                  <a:pt x="887566" y="63577"/>
                </a:lnTo>
                <a:lnTo>
                  <a:pt x="885830" y="58182"/>
                </a:lnTo>
                <a:lnTo>
                  <a:pt x="884309" y="55717"/>
                </a:lnTo>
                <a:lnTo>
                  <a:pt x="882139" y="53485"/>
                </a:lnTo>
                <a:lnTo>
                  <a:pt x="895069" y="53485"/>
                </a:lnTo>
                <a:lnTo>
                  <a:pt x="895828" y="53004"/>
                </a:lnTo>
                <a:lnTo>
                  <a:pt x="896902" y="51252"/>
                </a:lnTo>
                <a:close/>
              </a:path>
            </a:pathLst>
          </a:custGeom>
          <a:solidFill>
            <a:srgbClr val="000000">
              <a:alpha val="98818"/>
            </a:srgbClr>
          </a:solidFill>
        </p:spPr>
        <p:txBody>
          <a:bodyPr wrap="square" lIns="0" tIns="0" rIns="0" bIns="0" rtlCol="0"/>
          <a:lstStyle/>
          <a:p>
            <a:endParaRPr/>
          </a:p>
        </p:txBody>
      </p:sp>
      <p:sp>
        <p:nvSpPr>
          <p:cNvPr id="23" name="object 17"/>
          <p:cNvSpPr/>
          <p:nvPr/>
        </p:nvSpPr>
        <p:spPr>
          <a:xfrm>
            <a:off x="1377950" y="41338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0072C6"/>
          </a:solidFill>
        </p:spPr>
        <p:txBody>
          <a:bodyPr wrap="square" lIns="0" tIns="0" rIns="0" bIns="0" rtlCol="0"/>
          <a:lstStyle/>
          <a:p>
            <a:endParaRPr/>
          </a:p>
        </p:txBody>
      </p:sp>
      <p:sp>
        <p:nvSpPr>
          <p:cNvPr id="24" name="object 18"/>
          <p:cNvSpPr/>
          <p:nvPr/>
        </p:nvSpPr>
        <p:spPr>
          <a:xfrm>
            <a:off x="1377950" y="41338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25" name="object 19"/>
          <p:cNvSpPr/>
          <p:nvPr/>
        </p:nvSpPr>
        <p:spPr>
          <a:xfrm>
            <a:off x="2063857" y="4218862"/>
            <a:ext cx="274955" cy="163195"/>
          </a:xfrm>
          <a:custGeom>
            <a:avLst/>
            <a:gdLst/>
            <a:ahLst/>
            <a:cxnLst/>
            <a:rect l="l" t="t" r="r" b="b"/>
            <a:pathLst>
              <a:path w="274955" h="163195">
                <a:moveTo>
                  <a:pt x="63934" y="14603"/>
                </a:moveTo>
                <a:lnTo>
                  <a:pt x="45888" y="14603"/>
                </a:lnTo>
                <a:lnTo>
                  <a:pt x="37857" y="16076"/>
                </a:lnTo>
                <a:lnTo>
                  <a:pt x="5735" y="43595"/>
                </a:lnTo>
                <a:lnTo>
                  <a:pt x="0" y="77204"/>
                </a:lnTo>
                <a:lnTo>
                  <a:pt x="197" y="84431"/>
                </a:lnTo>
                <a:lnTo>
                  <a:pt x="17099" y="127838"/>
                </a:lnTo>
                <a:lnTo>
                  <a:pt x="43594" y="138503"/>
                </a:lnTo>
                <a:lnTo>
                  <a:pt x="61824" y="138503"/>
                </a:lnTo>
                <a:lnTo>
                  <a:pt x="69856" y="137030"/>
                </a:lnTo>
                <a:lnTo>
                  <a:pt x="83623" y="131140"/>
                </a:lnTo>
                <a:lnTo>
                  <a:pt x="89343" y="126922"/>
                </a:lnTo>
                <a:lnTo>
                  <a:pt x="91235" y="124644"/>
                </a:lnTo>
                <a:lnTo>
                  <a:pt x="46415" y="124644"/>
                </a:lnTo>
                <a:lnTo>
                  <a:pt x="40539" y="123450"/>
                </a:lnTo>
                <a:lnTo>
                  <a:pt x="17518" y="89669"/>
                </a:lnTo>
                <a:lnTo>
                  <a:pt x="16954" y="69453"/>
                </a:lnTo>
                <a:lnTo>
                  <a:pt x="17562" y="63624"/>
                </a:lnTo>
                <a:lnTo>
                  <a:pt x="41361" y="29579"/>
                </a:lnTo>
                <a:lnTo>
                  <a:pt x="47190" y="28277"/>
                </a:lnTo>
                <a:lnTo>
                  <a:pt x="92936" y="28277"/>
                </a:lnTo>
                <a:lnTo>
                  <a:pt x="90272" y="25161"/>
                </a:lnTo>
                <a:lnTo>
                  <a:pt x="84800" y="21269"/>
                </a:lnTo>
                <a:lnTo>
                  <a:pt x="71654" y="15937"/>
                </a:lnTo>
                <a:lnTo>
                  <a:pt x="63934" y="14603"/>
                </a:lnTo>
                <a:close/>
              </a:path>
              <a:path w="274955" h="163195">
                <a:moveTo>
                  <a:pt x="92936" y="28277"/>
                </a:moveTo>
                <a:lnTo>
                  <a:pt x="61081" y="28277"/>
                </a:lnTo>
                <a:lnTo>
                  <a:pt x="66909" y="29486"/>
                </a:lnTo>
                <a:lnTo>
                  <a:pt x="76335" y="34324"/>
                </a:lnTo>
                <a:lnTo>
                  <a:pt x="90747" y="83158"/>
                </a:lnTo>
                <a:lnTo>
                  <a:pt x="90146" y="89041"/>
                </a:lnTo>
                <a:lnTo>
                  <a:pt x="66382" y="123342"/>
                </a:lnTo>
                <a:lnTo>
                  <a:pt x="60492" y="124644"/>
                </a:lnTo>
                <a:lnTo>
                  <a:pt x="91235" y="124644"/>
                </a:lnTo>
                <a:lnTo>
                  <a:pt x="106768" y="88955"/>
                </a:lnTo>
                <a:lnTo>
                  <a:pt x="107621" y="75158"/>
                </a:lnTo>
                <a:lnTo>
                  <a:pt x="107420" y="68063"/>
                </a:lnTo>
                <a:lnTo>
                  <a:pt x="99016" y="35393"/>
                </a:lnTo>
                <a:lnTo>
                  <a:pt x="92936" y="28277"/>
                </a:lnTo>
                <a:close/>
              </a:path>
              <a:path w="274955" h="163195">
                <a:moveTo>
                  <a:pt x="185948" y="0"/>
                </a:moveTo>
                <a:lnTo>
                  <a:pt x="183095" y="0"/>
                </a:lnTo>
                <a:lnTo>
                  <a:pt x="181979" y="46"/>
                </a:lnTo>
                <a:lnTo>
                  <a:pt x="176192" y="4030"/>
                </a:lnTo>
                <a:lnTo>
                  <a:pt x="120030" y="158037"/>
                </a:lnTo>
                <a:lnTo>
                  <a:pt x="119658" y="158843"/>
                </a:lnTo>
                <a:lnTo>
                  <a:pt x="119621" y="159960"/>
                </a:lnTo>
                <a:lnTo>
                  <a:pt x="119781" y="160719"/>
                </a:lnTo>
                <a:lnTo>
                  <a:pt x="125362" y="162873"/>
                </a:lnTo>
                <a:lnTo>
                  <a:pt x="128215" y="162873"/>
                </a:lnTo>
                <a:lnTo>
                  <a:pt x="135119" y="158843"/>
                </a:lnTo>
                <a:lnTo>
                  <a:pt x="191281" y="4837"/>
                </a:lnTo>
                <a:lnTo>
                  <a:pt x="191590" y="4030"/>
                </a:lnTo>
                <a:lnTo>
                  <a:pt x="191476" y="2279"/>
                </a:lnTo>
                <a:lnTo>
                  <a:pt x="191435" y="2077"/>
                </a:lnTo>
                <a:lnTo>
                  <a:pt x="191095" y="1582"/>
                </a:lnTo>
                <a:lnTo>
                  <a:pt x="189979" y="838"/>
                </a:lnTo>
                <a:lnTo>
                  <a:pt x="189203" y="543"/>
                </a:lnTo>
                <a:lnTo>
                  <a:pt x="187219" y="109"/>
                </a:lnTo>
                <a:lnTo>
                  <a:pt x="185948" y="0"/>
                </a:lnTo>
                <a:close/>
              </a:path>
              <a:path w="274955" h="163195">
                <a:moveTo>
                  <a:pt x="204439" y="114691"/>
                </a:moveTo>
                <a:lnTo>
                  <a:pt x="203075" y="114691"/>
                </a:lnTo>
                <a:lnTo>
                  <a:pt x="202641" y="114799"/>
                </a:lnTo>
                <a:lnTo>
                  <a:pt x="200662" y="124287"/>
                </a:lnTo>
                <a:lnTo>
                  <a:pt x="200765" y="125218"/>
                </a:lnTo>
                <a:lnTo>
                  <a:pt x="229678" y="138503"/>
                </a:lnTo>
                <a:lnTo>
                  <a:pt x="239476" y="138503"/>
                </a:lnTo>
                <a:lnTo>
                  <a:pt x="267601" y="124829"/>
                </a:lnTo>
                <a:lnTo>
                  <a:pt x="229864" y="124829"/>
                </a:lnTo>
                <a:lnTo>
                  <a:pt x="225818" y="124287"/>
                </a:lnTo>
                <a:lnTo>
                  <a:pt x="205665" y="115218"/>
                </a:lnTo>
                <a:lnTo>
                  <a:pt x="204439" y="114691"/>
                </a:lnTo>
                <a:close/>
              </a:path>
              <a:path w="274955" h="163195">
                <a:moveTo>
                  <a:pt x="242794" y="14603"/>
                </a:moveTo>
                <a:lnTo>
                  <a:pt x="234918" y="14603"/>
                </a:lnTo>
                <a:lnTo>
                  <a:pt x="230066" y="15302"/>
                </a:lnTo>
                <a:lnTo>
                  <a:pt x="203572" y="41113"/>
                </a:lnTo>
                <a:lnTo>
                  <a:pt x="203572" y="51036"/>
                </a:lnTo>
                <a:lnTo>
                  <a:pt x="243988" y="86118"/>
                </a:lnTo>
                <a:lnTo>
                  <a:pt x="246886" y="87793"/>
                </a:lnTo>
                <a:lnTo>
                  <a:pt x="251971" y="91452"/>
                </a:lnTo>
                <a:lnTo>
                  <a:pt x="254017" y="93576"/>
                </a:lnTo>
                <a:lnTo>
                  <a:pt x="257119" y="98413"/>
                </a:lnTo>
                <a:lnTo>
                  <a:pt x="257893" y="101328"/>
                </a:lnTo>
                <a:lnTo>
                  <a:pt x="257893" y="107900"/>
                </a:lnTo>
                <a:lnTo>
                  <a:pt x="237926" y="124829"/>
                </a:lnTo>
                <a:lnTo>
                  <a:pt x="267601" y="124829"/>
                </a:lnTo>
                <a:lnTo>
                  <a:pt x="269443" y="122443"/>
                </a:lnTo>
                <a:lnTo>
                  <a:pt x="273598" y="113637"/>
                </a:lnTo>
                <a:lnTo>
                  <a:pt x="274637" y="108614"/>
                </a:lnTo>
                <a:lnTo>
                  <a:pt x="274637" y="98196"/>
                </a:lnTo>
                <a:lnTo>
                  <a:pt x="233864" y="63282"/>
                </a:lnTo>
                <a:lnTo>
                  <a:pt x="230934" y="61578"/>
                </a:lnTo>
                <a:lnTo>
                  <a:pt x="225786" y="57857"/>
                </a:lnTo>
                <a:lnTo>
                  <a:pt x="223725" y="55717"/>
                </a:lnTo>
                <a:lnTo>
                  <a:pt x="220625" y="50881"/>
                </a:lnTo>
                <a:lnTo>
                  <a:pt x="219849" y="47997"/>
                </a:lnTo>
                <a:lnTo>
                  <a:pt x="219849" y="42354"/>
                </a:lnTo>
                <a:lnTo>
                  <a:pt x="236221" y="27905"/>
                </a:lnTo>
                <a:lnTo>
                  <a:pt x="267831" y="27905"/>
                </a:lnTo>
                <a:lnTo>
                  <a:pt x="267816" y="27440"/>
                </a:lnTo>
                <a:lnTo>
                  <a:pt x="245475" y="14837"/>
                </a:lnTo>
                <a:lnTo>
                  <a:pt x="242794" y="14603"/>
                </a:lnTo>
                <a:close/>
              </a:path>
              <a:path w="274955" h="163195">
                <a:moveTo>
                  <a:pt x="267831" y="27905"/>
                </a:moveTo>
                <a:lnTo>
                  <a:pt x="243166" y="27905"/>
                </a:lnTo>
                <a:lnTo>
                  <a:pt x="246406" y="28355"/>
                </a:lnTo>
                <a:lnTo>
                  <a:pt x="252173" y="30153"/>
                </a:lnTo>
                <a:lnTo>
                  <a:pt x="254669" y="31145"/>
                </a:lnTo>
                <a:lnTo>
                  <a:pt x="258885" y="33315"/>
                </a:lnTo>
                <a:lnTo>
                  <a:pt x="260722" y="34324"/>
                </a:lnTo>
                <a:lnTo>
                  <a:pt x="263583" y="36029"/>
                </a:lnTo>
                <a:lnTo>
                  <a:pt x="264654" y="36462"/>
                </a:lnTo>
                <a:lnTo>
                  <a:pt x="265769" y="36462"/>
                </a:lnTo>
                <a:lnTo>
                  <a:pt x="266157" y="36323"/>
                </a:lnTo>
                <a:lnTo>
                  <a:pt x="267801" y="31689"/>
                </a:lnTo>
                <a:lnTo>
                  <a:pt x="267831" y="27905"/>
                </a:lnTo>
                <a:close/>
              </a:path>
            </a:pathLst>
          </a:custGeom>
          <a:solidFill>
            <a:srgbClr val="000000">
              <a:alpha val="98818"/>
            </a:srgbClr>
          </a:solidFill>
        </p:spPr>
        <p:txBody>
          <a:bodyPr wrap="square" lIns="0" tIns="0" rIns="0" bIns="0" rtlCol="0"/>
          <a:lstStyle/>
          <a:p>
            <a:endParaRPr/>
          </a:p>
        </p:txBody>
      </p:sp>
      <p:sp>
        <p:nvSpPr>
          <p:cNvPr id="26" name="object 20"/>
          <p:cNvSpPr/>
          <p:nvPr/>
        </p:nvSpPr>
        <p:spPr>
          <a:xfrm>
            <a:off x="1377950" y="367665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solidFill>
            <a:srgbClr val="0072C6"/>
          </a:solidFill>
        </p:spPr>
        <p:txBody>
          <a:bodyPr wrap="square" lIns="0" tIns="0" rIns="0" bIns="0" rtlCol="0"/>
          <a:lstStyle/>
          <a:p>
            <a:endParaRPr/>
          </a:p>
        </p:txBody>
      </p:sp>
      <p:sp>
        <p:nvSpPr>
          <p:cNvPr id="27" name="object 21"/>
          <p:cNvSpPr/>
          <p:nvPr/>
        </p:nvSpPr>
        <p:spPr>
          <a:xfrm>
            <a:off x="1377950" y="367665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ln w="12700">
            <a:solidFill>
              <a:srgbClr val="FFBF00"/>
            </a:solidFill>
          </a:ln>
        </p:spPr>
        <p:txBody>
          <a:bodyPr wrap="square" lIns="0" tIns="0" rIns="0" bIns="0" rtlCol="0"/>
          <a:lstStyle/>
          <a:p>
            <a:endParaRPr/>
          </a:p>
        </p:txBody>
      </p:sp>
      <p:sp>
        <p:nvSpPr>
          <p:cNvPr id="28" name="object 22"/>
          <p:cNvSpPr/>
          <p:nvPr/>
        </p:nvSpPr>
        <p:spPr>
          <a:xfrm>
            <a:off x="1743287" y="3762152"/>
            <a:ext cx="920115" cy="131445"/>
          </a:xfrm>
          <a:custGeom>
            <a:avLst/>
            <a:gdLst/>
            <a:ahLst/>
            <a:cxnLst/>
            <a:rect l="l" t="t" r="r" b="b"/>
            <a:pathLst>
              <a:path w="920114" h="131445">
                <a:moveTo>
                  <a:pt x="18153" y="9208"/>
                </a:moveTo>
                <a:lnTo>
                  <a:pt x="4820" y="9208"/>
                </a:lnTo>
                <a:lnTo>
                  <a:pt x="3302" y="9766"/>
                </a:lnTo>
                <a:lnTo>
                  <a:pt x="572" y="11998"/>
                </a:lnTo>
                <a:lnTo>
                  <a:pt x="72" y="13362"/>
                </a:lnTo>
                <a:lnTo>
                  <a:pt x="0" y="128084"/>
                </a:lnTo>
                <a:lnTo>
                  <a:pt x="433" y="128828"/>
                </a:lnTo>
                <a:lnTo>
                  <a:pt x="6029" y="130131"/>
                </a:lnTo>
                <a:lnTo>
                  <a:pt x="9069" y="130131"/>
                </a:lnTo>
                <a:lnTo>
                  <a:pt x="15425" y="22324"/>
                </a:lnTo>
                <a:lnTo>
                  <a:pt x="31369" y="22324"/>
                </a:lnTo>
                <a:lnTo>
                  <a:pt x="30029" y="18975"/>
                </a:lnTo>
                <a:lnTo>
                  <a:pt x="29470" y="17301"/>
                </a:lnTo>
                <a:lnTo>
                  <a:pt x="28800" y="15812"/>
                </a:lnTo>
                <a:lnTo>
                  <a:pt x="19889" y="9394"/>
                </a:lnTo>
                <a:lnTo>
                  <a:pt x="18153" y="9208"/>
                </a:lnTo>
                <a:close/>
              </a:path>
              <a:path w="920114" h="131445">
                <a:moveTo>
                  <a:pt x="31369" y="22324"/>
                </a:moveTo>
                <a:lnTo>
                  <a:pt x="15518" y="22324"/>
                </a:lnTo>
                <a:lnTo>
                  <a:pt x="56539" y="127619"/>
                </a:lnTo>
                <a:lnTo>
                  <a:pt x="56662" y="127991"/>
                </a:lnTo>
                <a:lnTo>
                  <a:pt x="63050" y="130131"/>
                </a:lnTo>
                <a:lnTo>
                  <a:pt x="65592" y="130131"/>
                </a:lnTo>
                <a:lnTo>
                  <a:pt x="80909" y="106132"/>
                </a:lnTo>
                <a:lnTo>
                  <a:pt x="64909" y="106132"/>
                </a:lnTo>
                <a:lnTo>
                  <a:pt x="31369" y="22324"/>
                </a:lnTo>
                <a:close/>
              </a:path>
              <a:path w="920114" h="131445">
                <a:moveTo>
                  <a:pt x="130766" y="22324"/>
                </a:moveTo>
                <a:lnTo>
                  <a:pt x="115232" y="22324"/>
                </a:lnTo>
                <a:lnTo>
                  <a:pt x="115356" y="128084"/>
                </a:lnTo>
                <a:lnTo>
                  <a:pt x="121527" y="130131"/>
                </a:lnTo>
                <a:lnTo>
                  <a:pt x="124503" y="130131"/>
                </a:lnTo>
                <a:lnTo>
                  <a:pt x="130766" y="22324"/>
                </a:lnTo>
                <a:close/>
              </a:path>
              <a:path w="920114" h="131445">
                <a:moveTo>
                  <a:pt x="124907" y="9208"/>
                </a:moveTo>
                <a:lnTo>
                  <a:pt x="112287" y="9208"/>
                </a:lnTo>
                <a:lnTo>
                  <a:pt x="110870" y="9394"/>
                </a:lnTo>
                <a:lnTo>
                  <a:pt x="101652" y="19254"/>
                </a:lnTo>
                <a:lnTo>
                  <a:pt x="65375" y="106132"/>
                </a:lnTo>
                <a:lnTo>
                  <a:pt x="80909" y="106132"/>
                </a:lnTo>
                <a:lnTo>
                  <a:pt x="115046" y="22324"/>
                </a:lnTo>
                <a:lnTo>
                  <a:pt x="130766" y="22324"/>
                </a:lnTo>
                <a:lnTo>
                  <a:pt x="130766" y="15161"/>
                </a:lnTo>
                <a:lnTo>
                  <a:pt x="130580" y="14061"/>
                </a:lnTo>
                <a:lnTo>
                  <a:pt x="125789" y="9348"/>
                </a:lnTo>
                <a:lnTo>
                  <a:pt x="124907" y="9208"/>
                </a:lnTo>
                <a:close/>
              </a:path>
              <a:path w="920114" h="131445">
                <a:moveTo>
                  <a:pt x="173988" y="40648"/>
                </a:moveTo>
                <a:lnTo>
                  <a:pt x="170950" y="40648"/>
                </a:lnTo>
                <a:lnTo>
                  <a:pt x="169710" y="40709"/>
                </a:lnTo>
                <a:lnTo>
                  <a:pt x="164919" y="42694"/>
                </a:lnTo>
                <a:lnTo>
                  <a:pt x="164919" y="128162"/>
                </a:lnTo>
                <a:lnTo>
                  <a:pt x="170950" y="130131"/>
                </a:lnTo>
                <a:lnTo>
                  <a:pt x="173988" y="130131"/>
                </a:lnTo>
                <a:lnTo>
                  <a:pt x="180035" y="128162"/>
                </a:lnTo>
                <a:lnTo>
                  <a:pt x="180035" y="42694"/>
                </a:lnTo>
                <a:lnTo>
                  <a:pt x="173988" y="40648"/>
                </a:lnTo>
                <a:close/>
              </a:path>
              <a:path w="920114" h="131445">
                <a:moveTo>
                  <a:pt x="176128" y="6139"/>
                </a:moveTo>
                <a:lnTo>
                  <a:pt x="168873" y="6139"/>
                </a:lnTo>
                <a:lnTo>
                  <a:pt x="166361" y="6790"/>
                </a:lnTo>
                <a:lnTo>
                  <a:pt x="163633" y="9394"/>
                </a:lnTo>
                <a:lnTo>
                  <a:pt x="162985" y="11719"/>
                </a:lnTo>
                <a:lnTo>
                  <a:pt x="162951" y="18975"/>
                </a:lnTo>
                <a:lnTo>
                  <a:pt x="163617" y="21377"/>
                </a:lnTo>
                <a:lnTo>
                  <a:pt x="166283" y="23920"/>
                </a:lnTo>
                <a:lnTo>
                  <a:pt x="168748" y="24556"/>
                </a:lnTo>
                <a:lnTo>
                  <a:pt x="176004" y="24556"/>
                </a:lnTo>
                <a:lnTo>
                  <a:pt x="178516" y="23905"/>
                </a:lnTo>
                <a:lnTo>
                  <a:pt x="181244" y="21300"/>
                </a:lnTo>
                <a:lnTo>
                  <a:pt x="181891" y="18975"/>
                </a:lnTo>
                <a:lnTo>
                  <a:pt x="181926" y="11719"/>
                </a:lnTo>
                <a:lnTo>
                  <a:pt x="181259" y="9316"/>
                </a:lnTo>
                <a:lnTo>
                  <a:pt x="178593" y="6774"/>
                </a:lnTo>
                <a:lnTo>
                  <a:pt x="176128" y="6139"/>
                </a:lnTo>
                <a:close/>
              </a:path>
              <a:path w="920114" h="131445">
                <a:moveTo>
                  <a:pt x="244948" y="39345"/>
                </a:moveTo>
                <a:lnTo>
                  <a:pt x="234158" y="39345"/>
                </a:lnTo>
                <a:lnTo>
                  <a:pt x="228965" y="40446"/>
                </a:lnTo>
                <a:lnTo>
                  <a:pt x="204734" y="72724"/>
                </a:lnTo>
                <a:lnTo>
                  <a:pt x="203959" y="79220"/>
                </a:lnTo>
                <a:lnTo>
                  <a:pt x="204022" y="93079"/>
                </a:lnTo>
                <a:lnTo>
                  <a:pt x="226623" y="130147"/>
                </a:lnTo>
                <a:lnTo>
                  <a:pt x="231863" y="131340"/>
                </a:lnTo>
                <a:lnTo>
                  <a:pt x="243646" y="131340"/>
                </a:lnTo>
                <a:lnTo>
                  <a:pt x="248839" y="130007"/>
                </a:lnTo>
                <a:lnTo>
                  <a:pt x="258328" y="124674"/>
                </a:lnTo>
                <a:lnTo>
                  <a:pt x="262901" y="120953"/>
                </a:lnTo>
                <a:lnTo>
                  <a:pt x="265416" y="118225"/>
                </a:lnTo>
                <a:lnTo>
                  <a:pt x="236670" y="118225"/>
                </a:lnTo>
                <a:lnTo>
                  <a:pt x="233321" y="117279"/>
                </a:lnTo>
                <a:lnTo>
                  <a:pt x="219864" y="88955"/>
                </a:lnTo>
                <a:lnTo>
                  <a:pt x="219864" y="80769"/>
                </a:lnTo>
                <a:lnTo>
                  <a:pt x="237445" y="52555"/>
                </a:lnTo>
                <a:lnTo>
                  <a:pt x="280977" y="52555"/>
                </a:lnTo>
                <a:lnTo>
                  <a:pt x="280977" y="51996"/>
                </a:lnTo>
                <a:lnTo>
                  <a:pt x="265536" y="51996"/>
                </a:lnTo>
                <a:lnTo>
                  <a:pt x="261567" y="47842"/>
                </a:lnTo>
                <a:lnTo>
                  <a:pt x="257552" y="44695"/>
                </a:lnTo>
                <a:lnTo>
                  <a:pt x="249429" y="40416"/>
                </a:lnTo>
                <a:lnTo>
                  <a:pt x="244948" y="39345"/>
                </a:lnTo>
                <a:close/>
              </a:path>
              <a:path w="920114" h="131445">
                <a:moveTo>
                  <a:pt x="280977" y="116178"/>
                </a:moveTo>
                <a:lnTo>
                  <a:pt x="267304" y="116178"/>
                </a:lnTo>
                <a:lnTo>
                  <a:pt x="267427" y="128178"/>
                </a:lnTo>
                <a:lnTo>
                  <a:pt x="272977" y="130131"/>
                </a:lnTo>
                <a:lnTo>
                  <a:pt x="275520" y="130131"/>
                </a:lnTo>
                <a:lnTo>
                  <a:pt x="280977" y="116178"/>
                </a:lnTo>
                <a:close/>
              </a:path>
              <a:path w="920114" h="131445">
                <a:moveTo>
                  <a:pt x="280977" y="52555"/>
                </a:moveTo>
                <a:lnTo>
                  <a:pt x="245568" y="52555"/>
                </a:lnTo>
                <a:lnTo>
                  <a:pt x="249614" y="53903"/>
                </a:lnTo>
                <a:lnTo>
                  <a:pt x="257366" y="59298"/>
                </a:lnTo>
                <a:lnTo>
                  <a:pt x="261382" y="63220"/>
                </a:lnTo>
                <a:lnTo>
                  <a:pt x="265536" y="68367"/>
                </a:lnTo>
                <a:lnTo>
                  <a:pt x="265536" y="101854"/>
                </a:lnTo>
                <a:lnTo>
                  <a:pt x="242747" y="118225"/>
                </a:lnTo>
                <a:lnTo>
                  <a:pt x="265416" y="118225"/>
                </a:lnTo>
                <a:lnTo>
                  <a:pt x="267304" y="116178"/>
                </a:lnTo>
                <a:lnTo>
                  <a:pt x="280977" y="116178"/>
                </a:lnTo>
                <a:lnTo>
                  <a:pt x="280977" y="52555"/>
                </a:lnTo>
                <a:close/>
              </a:path>
              <a:path w="920114" h="131445">
                <a:moveTo>
                  <a:pt x="274714" y="372"/>
                </a:moveTo>
                <a:lnTo>
                  <a:pt x="271675" y="372"/>
                </a:lnTo>
                <a:lnTo>
                  <a:pt x="270451" y="449"/>
                </a:lnTo>
                <a:lnTo>
                  <a:pt x="265536" y="51996"/>
                </a:lnTo>
                <a:lnTo>
                  <a:pt x="280977" y="51996"/>
                </a:lnTo>
                <a:lnTo>
                  <a:pt x="280977" y="2914"/>
                </a:lnTo>
                <a:lnTo>
                  <a:pt x="280837" y="2495"/>
                </a:lnTo>
                <a:lnTo>
                  <a:pt x="274714" y="372"/>
                </a:lnTo>
                <a:close/>
              </a:path>
              <a:path w="920114" h="131445">
                <a:moveTo>
                  <a:pt x="346548" y="39345"/>
                </a:moveTo>
                <a:lnTo>
                  <a:pt x="335758" y="39345"/>
                </a:lnTo>
                <a:lnTo>
                  <a:pt x="330565" y="40446"/>
                </a:lnTo>
                <a:lnTo>
                  <a:pt x="306334" y="72724"/>
                </a:lnTo>
                <a:lnTo>
                  <a:pt x="305559" y="79220"/>
                </a:lnTo>
                <a:lnTo>
                  <a:pt x="305622" y="93079"/>
                </a:lnTo>
                <a:lnTo>
                  <a:pt x="328223" y="130147"/>
                </a:lnTo>
                <a:lnTo>
                  <a:pt x="333463" y="131340"/>
                </a:lnTo>
                <a:lnTo>
                  <a:pt x="345246" y="131340"/>
                </a:lnTo>
                <a:lnTo>
                  <a:pt x="350439" y="130007"/>
                </a:lnTo>
                <a:lnTo>
                  <a:pt x="359928" y="124674"/>
                </a:lnTo>
                <a:lnTo>
                  <a:pt x="364501" y="120953"/>
                </a:lnTo>
                <a:lnTo>
                  <a:pt x="367016" y="118225"/>
                </a:lnTo>
                <a:lnTo>
                  <a:pt x="338270" y="118225"/>
                </a:lnTo>
                <a:lnTo>
                  <a:pt x="334921" y="117279"/>
                </a:lnTo>
                <a:lnTo>
                  <a:pt x="321464" y="88955"/>
                </a:lnTo>
                <a:lnTo>
                  <a:pt x="321464" y="80769"/>
                </a:lnTo>
                <a:lnTo>
                  <a:pt x="339045" y="52555"/>
                </a:lnTo>
                <a:lnTo>
                  <a:pt x="382577" y="52555"/>
                </a:lnTo>
                <a:lnTo>
                  <a:pt x="382577" y="51996"/>
                </a:lnTo>
                <a:lnTo>
                  <a:pt x="367136" y="51996"/>
                </a:lnTo>
                <a:lnTo>
                  <a:pt x="363167" y="47842"/>
                </a:lnTo>
                <a:lnTo>
                  <a:pt x="359152" y="44695"/>
                </a:lnTo>
                <a:lnTo>
                  <a:pt x="351029" y="40416"/>
                </a:lnTo>
                <a:lnTo>
                  <a:pt x="346548" y="39345"/>
                </a:lnTo>
                <a:close/>
              </a:path>
              <a:path w="920114" h="131445">
                <a:moveTo>
                  <a:pt x="382577" y="116178"/>
                </a:moveTo>
                <a:lnTo>
                  <a:pt x="368904" y="116178"/>
                </a:lnTo>
                <a:lnTo>
                  <a:pt x="369027" y="128178"/>
                </a:lnTo>
                <a:lnTo>
                  <a:pt x="374577" y="130131"/>
                </a:lnTo>
                <a:lnTo>
                  <a:pt x="377120" y="130131"/>
                </a:lnTo>
                <a:lnTo>
                  <a:pt x="382577" y="116178"/>
                </a:lnTo>
                <a:close/>
              </a:path>
              <a:path w="920114" h="131445">
                <a:moveTo>
                  <a:pt x="382577" y="52555"/>
                </a:moveTo>
                <a:lnTo>
                  <a:pt x="347168" y="52555"/>
                </a:lnTo>
                <a:lnTo>
                  <a:pt x="351214" y="53903"/>
                </a:lnTo>
                <a:lnTo>
                  <a:pt x="358966" y="59298"/>
                </a:lnTo>
                <a:lnTo>
                  <a:pt x="362982" y="63220"/>
                </a:lnTo>
                <a:lnTo>
                  <a:pt x="367136" y="68367"/>
                </a:lnTo>
                <a:lnTo>
                  <a:pt x="367136" y="101854"/>
                </a:lnTo>
                <a:lnTo>
                  <a:pt x="344347" y="118225"/>
                </a:lnTo>
                <a:lnTo>
                  <a:pt x="367016" y="118225"/>
                </a:lnTo>
                <a:lnTo>
                  <a:pt x="368904" y="116178"/>
                </a:lnTo>
                <a:lnTo>
                  <a:pt x="382577" y="116178"/>
                </a:lnTo>
                <a:lnTo>
                  <a:pt x="382577" y="52555"/>
                </a:lnTo>
                <a:close/>
              </a:path>
              <a:path w="920114" h="131445">
                <a:moveTo>
                  <a:pt x="376314" y="372"/>
                </a:moveTo>
                <a:lnTo>
                  <a:pt x="373275" y="372"/>
                </a:lnTo>
                <a:lnTo>
                  <a:pt x="372051" y="449"/>
                </a:lnTo>
                <a:lnTo>
                  <a:pt x="367136" y="51996"/>
                </a:lnTo>
                <a:lnTo>
                  <a:pt x="382577" y="51996"/>
                </a:lnTo>
                <a:lnTo>
                  <a:pt x="382577" y="2914"/>
                </a:lnTo>
                <a:lnTo>
                  <a:pt x="382437" y="2495"/>
                </a:lnTo>
                <a:lnTo>
                  <a:pt x="376314" y="372"/>
                </a:lnTo>
                <a:close/>
              </a:path>
              <a:path w="920114" h="131445">
                <a:moveTo>
                  <a:pt x="421638" y="0"/>
                </a:moveTo>
                <a:lnTo>
                  <a:pt x="418600" y="0"/>
                </a:lnTo>
                <a:lnTo>
                  <a:pt x="417360" y="62"/>
                </a:lnTo>
                <a:lnTo>
                  <a:pt x="412569" y="2045"/>
                </a:lnTo>
                <a:lnTo>
                  <a:pt x="412569" y="128162"/>
                </a:lnTo>
                <a:lnTo>
                  <a:pt x="418600" y="130131"/>
                </a:lnTo>
                <a:lnTo>
                  <a:pt x="421638" y="130131"/>
                </a:lnTo>
                <a:lnTo>
                  <a:pt x="427685" y="128162"/>
                </a:lnTo>
                <a:lnTo>
                  <a:pt x="427685" y="2045"/>
                </a:lnTo>
                <a:lnTo>
                  <a:pt x="421638" y="0"/>
                </a:lnTo>
                <a:close/>
              </a:path>
              <a:path w="920114" h="131445">
                <a:moveTo>
                  <a:pt x="498086" y="39345"/>
                </a:moveTo>
                <a:lnTo>
                  <a:pt x="485374" y="39345"/>
                </a:lnTo>
                <a:lnTo>
                  <a:pt x="479825" y="40416"/>
                </a:lnTo>
                <a:lnTo>
                  <a:pt x="452259" y="72104"/>
                </a:lnTo>
                <a:lnTo>
                  <a:pt x="451330" y="78568"/>
                </a:lnTo>
                <a:lnTo>
                  <a:pt x="451330" y="93327"/>
                </a:lnTo>
                <a:lnTo>
                  <a:pt x="480274" y="130379"/>
                </a:lnTo>
                <a:lnTo>
                  <a:pt x="486304" y="131340"/>
                </a:lnTo>
                <a:lnTo>
                  <a:pt x="497156" y="131340"/>
                </a:lnTo>
                <a:lnTo>
                  <a:pt x="524813" y="118875"/>
                </a:lnTo>
                <a:lnTo>
                  <a:pt x="489746" y="118875"/>
                </a:lnTo>
                <a:lnTo>
                  <a:pt x="485498" y="118163"/>
                </a:lnTo>
                <a:lnTo>
                  <a:pt x="467514" y="88459"/>
                </a:lnTo>
                <a:lnTo>
                  <a:pt x="523946" y="88459"/>
                </a:lnTo>
                <a:lnTo>
                  <a:pt x="525325" y="87947"/>
                </a:lnTo>
                <a:lnTo>
                  <a:pt x="527744" y="85901"/>
                </a:lnTo>
                <a:lnTo>
                  <a:pt x="528349" y="84180"/>
                </a:lnTo>
                <a:lnTo>
                  <a:pt x="528349" y="77204"/>
                </a:lnTo>
                <a:lnTo>
                  <a:pt x="467514" y="77204"/>
                </a:lnTo>
                <a:lnTo>
                  <a:pt x="467639" y="73793"/>
                </a:lnTo>
                <a:lnTo>
                  <a:pt x="487079" y="51346"/>
                </a:lnTo>
                <a:lnTo>
                  <a:pt x="519969" y="51346"/>
                </a:lnTo>
                <a:lnTo>
                  <a:pt x="516721" y="47454"/>
                </a:lnTo>
                <a:lnTo>
                  <a:pt x="512923" y="44617"/>
                </a:lnTo>
                <a:lnTo>
                  <a:pt x="503683" y="40399"/>
                </a:lnTo>
                <a:lnTo>
                  <a:pt x="498086" y="39345"/>
                </a:lnTo>
                <a:close/>
              </a:path>
              <a:path w="920114" h="131445">
                <a:moveTo>
                  <a:pt x="522737" y="112551"/>
                </a:moveTo>
                <a:lnTo>
                  <a:pt x="521558" y="112551"/>
                </a:lnTo>
                <a:lnTo>
                  <a:pt x="520457" y="112876"/>
                </a:lnTo>
                <a:lnTo>
                  <a:pt x="517542" y="114179"/>
                </a:lnTo>
                <a:lnTo>
                  <a:pt x="515682" y="114907"/>
                </a:lnTo>
                <a:lnTo>
                  <a:pt x="511155" y="116519"/>
                </a:lnTo>
                <a:lnTo>
                  <a:pt x="508473" y="117248"/>
                </a:lnTo>
                <a:lnTo>
                  <a:pt x="502272" y="118550"/>
                </a:lnTo>
                <a:lnTo>
                  <a:pt x="498737" y="118875"/>
                </a:lnTo>
                <a:lnTo>
                  <a:pt x="524813" y="118875"/>
                </a:lnTo>
                <a:lnTo>
                  <a:pt x="523124" y="112659"/>
                </a:lnTo>
                <a:lnTo>
                  <a:pt x="522737" y="112551"/>
                </a:lnTo>
                <a:close/>
              </a:path>
              <a:path w="920114" h="131445">
                <a:moveTo>
                  <a:pt x="519969" y="51346"/>
                </a:moveTo>
                <a:lnTo>
                  <a:pt x="498242" y="51346"/>
                </a:lnTo>
                <a:lnTo>
                  <a:pt x="503807" y="53639"/>
                </a:lnTo>
                <a:lnTo>
                  <a:pt x="511310" y="62818"/>
                </a:lnTo>
                <a:lnTo>
                  <a:pt x="513093" y="69142"/>
                </a:lnTo>
                <a:lnTo>
                  <a:pt x="512907" y="77204"/>
                </a:lnTo>
                <a:lnTo>
                  <a:pt x="528349" y="77204"/>
                </a:lnTo>
                <a:lnTo>
                  <a:pt x="528349" y="73515"/>
                </a:lnTo>
                <a:lnTo>
                  <a:pt x="527650" y="68383"/>
                </a:lnTo>
                <a:lnTo>
                  <a:pt x="524860" y="58771"/>
                </a:lnTo>
                <a:lnTo>
                  <a:pt x="522674" y="54585"/>
                </a:lnTo>
                <a:lnTo>
                  <a:pt x="519969" y="51346"/>
                </a:lnTo>
                <a:close/>
              </a:path>
              <a:path w="920114" h="131445">
                <a:moveTo>
                  <a:pt x="553048" y="40648"/>
                </a:moveTo>
                <a:lnTo>
                  <a:pt x="549885" y="40648"/>
                </a:lnTo>
                <a:lnTo>
                  <a:pt x="548676" y="40679"/>
                </a:lnTo>
                <a:lnTo>
                  <a:pt x="543746" y="44307"/>
                </a:lnTo>
                <a:lnTo>
                  <a:pt x="543994" y="45547"/>
                </a:lnTo>
                <a:lnTo>
                  <a:pt x="544211" y="46321"/>
                </a:lnTo>
                <a:lnTo>
                  <a:pt x="544522" y="47252"/>
                </a:lnTo>
                <a:lnTo>
                  <a:pt x="569172" y="127402"/>
                </a:lnTo>
                <a:lnTo>
                  <a:pt x="577295" y="130131"/>
                </a:lnTo>
                <a:lnTo>
                  <a:pt x="581078" y="130131"/>
                </a:lnTo>
                <a:lnTo>
                  <a:pt x="593291" y="113480"/>
                </a:lnTo>
                <a:lnTo>
                  <a:pt x="580147" y="113480"/>
                </a:lnTo>
                <a:lnTo>
                  <a:pt x="579962" y="112643"/>
                </a:lnTo>
                <a:lnTo>
                  <a:pt x="559714" y="43439"/>
                </a:lnTo>
                <a:lnTo>
                  <a:pt x="554443" y="40694"/>
                </a:lnTo>
                <a:lnTo>
                  <a:pt x="553048" y="40648"/>
                </a:lnTo>
                <a:close/>
              </a:path>
              <a:path w="920114" h="131445">
                <a:moveTo>
                  <a:pt x="620761" y="65205"/>
                </a:moveTo>
                <a:lnTo>
                  <a:pt x="606192" y="65205"/>
                </a:lnTo>
                <a:lnTo>
                  <a:pt x="606379" y="66042"/>
                </a:lnTo>
                <a:lnTo>
                  <a:pt x="624145" y="127402"/>
                </a:lnTo>
                <a:lnTo>
                  <a:pt x="632547" y="130131"/>
                </a:lnTo>
                <a:lnTo>
                  <a:pt x="636330" y="130131"/>
                </a:lnTo>
                <a:lnTo>
                  <a:pt x="644608" y="126782"/>
                </a:lnTo>
                <a:lnTo>
                  <a:pt x="648731" y="113480"/>
                </a:lnTo>
                <a:lnTo>
                  <a:pt x="634655" y="113480"/>
                </a:lnTo>
                <a:lnTo>
                  <a:pt x="634470" y="112643"/>
                </a:lnTo>
                <a:lnTo>
                  <a:pt x="620761" y="65205"/>
                </a:lnTo>
                <a:close/>
              </a:path>
              <a:path w="920114" h="131445">
                <a:moveTo>
                  <a:pt x="608238" y="40648"/>
                </a:moveTo>
                <a:lnTo>
                  <a:pt x="605200" y="40648"/>
                </a:lnTo>
                <a:lnTo>
                  <a:pt x="603944" y="40694"/>
                </a:lnTo>
                <a:lnTo>
                  <a:pt x="580334" y="112643"/>
                </a:lnTo>
                <a:lnTo>
                  <a:pt x="580147" y="113480"/>
                </a:lnTo>
                <a:lnTo>
                  <a:pt x="593291" y="113480"/>
                </a:lnTo>
                <a:lnTo>
                  <a:pt x="606007" y="66042"/>
                </a:lnTo>
                <a:lnTo>
                  <a:pt x="606192" y="65205"/>
                </a:lnTo>
                <a:lnTo>
                  <a:pt x="620761" y="65205"/>
                </a:lnTo>
                <a:lnTo>
                  <a:pt x="614448" y="43346"/>
                </a:lnTo>
                <a:lnTo>
                  <a:pt x="614347" y="42942"/>
                </a:lnTo>
                <a:lnTo>
                  <a:pt x="614161" y="42509"/>
                </a:lnTo>
                <a:lnTo>
                  <a:pt x="609464" y="40694"/>
                </a:lnTo>
                <a:lnTo>
                  <a:pt x="608238" y="40648"/>
                </a:lnTo>
                <a:close/>
              </a:path>
              <a:path w="920114" h="131445">
                <a:moveTo>
                  <a:pt x="664422" y="40648"/>
                </a:moveTo>
                <a:lnTo>
                  <a:pt x="661320" y="40648"/>
                </a:lnTo>
                <a:lnTo>
                  <a:pt x="660003" y="40694"/>
                </a:lnTo>
                <a:lnTo>
                  <a:pt x="654609" y="43779"/>
                </a:lnTo>
                <a:lnTo>
                  <a:pt x="634748" y="112643"/>
                </a:lnTo>
                <a:lnTo>
                  <a:pt x="634655" y="113480"/>
                </a:lnTo>
                <a:lnTo>
                  <a:pt x="648731" y="113480"/>
                </a:lnTo>
                <a:lnTo>
                  <a:pt x="669258" y="47252"/>
                </a:lnTo>
                <a:lnTo>
                  <a:pt x="669568" y="46321"/>
                </a:lnTo>
                <a:lnTo>
                  <a:pt x="669785" y="45547"/>
                </a:lnTo>
                <a:lnTo>
                  <a:pt x="670034" y="44307"/>
                </a:lnTo>
                <a:lnTo>
                  <a:pt x="669976" y="42337"/>
                </a:lnTo>
                <a:lnTo>
                  <a:pt x="665615" y="40679"/>
                </a:lnTo>
                <a:lnTo>
                  <a:pt x="664422" y="40648"/>
                </a:lnTo>
                <a:close/>
              </a:path>
              <a:path w="920114" h="131445">
                <a:moveTo>
                  <a:pt x="748199" y="51810"/>
                </a:moveTo>
                <a:lnTo>
                  <a:pt x="721123" y="51810"/>
                </a:lnTo>
                <a:lnTo>
                  <a:pt x="724100" y="52228"/>
                </a:lnTo>
                <a:lnTo>
                  <a:pt x="728938" y="53903"/>
                </a:lnTo>
                <a:lnTo>
                  <a:pt x="736751" y="68305"/>
                </a:lnTo>
                <a:lnTo>
                  <a:pt x="736751" y="78041"/>
                </a:lnTo>
                <a:lnTo>
                  <a:pt x="718705" y="78041"/>
                </a:lnTo>
                <a:lnTo>
                  <a:pt x="712845" y="78615"/>
                </a:lnTo>
                <a:lnTo>
                  <a:pt x="683266" y="101141"/>
                </a:lnTo>
                <a:lnTo>
                  <a:pt x="683266" y="109884"/>
                </a:lnTo>
                <a:lnTo>
                  <a:pt x="707885" y="131340"/>
                </a:lnTo>
                <a:lnTo>
                  <a:pt x="717309" y="131340"/>
                </a:lnTo>
                <a:lnTo>
                  <a:pt x="722069" y="130255"/>
                </a:lnTo>
                <a:lnTo>
                  <a:pt x="731061" y="125914"/>
                </a:lnTo>
                <a:lnTo>
                  <a:pt x="735139" y="122876"/>
                </a:lnTo>
                <a:lnTo>
                  <a:pt x="738448" y="119341"/>
                </a:lnTo>
                <a:lnTo>
                  <a:pt x="709744" y="119341"/>
                </a:lnTo>
                <a:lnTo>
                  <a:pt x="705885" y="118054"/>
                </a:lnTo>
                <a:lnTo>
                  <a:pt x="700365" y="112908"/>
                </a:lnTo>
                <a:lnTo>
                  <a:pt x="698986" y="109449"/>
                </a:lnTo>
                <a:lnTo>
                  <a:pt x="698986" y="102567"/>
                </a:lnTo>
                <a:lnTo>
                  <a:pt x="719419" y="89110"/>
                </a:lnTo>
                <a:lnTo>
                  <a:pt x="752006" y="89110"/>
                </a:lnTo>
                <a:lnTo>
                  <a:pt x="751978" y="65453"/>
                </a:lnTo>
                <a:lnTo>
                  <a:pt x="751417" y="61112"/>
                </a:lnTo>
                <a:lnTo>
                  <a:pt x="749059" y="53299"/>
                </a:lnTo>
                <a:lnTo>
                  <a:pt x="748199" y="51810"/>
                </a:lnTo>
                <a:close/>
              </a:path>
              <a:path w="920114" h="131445">
                <a:moveTo>
                  <a:pt x="752006" y="118969"/>
                </a:moveTo>
                <a:lnTo>
                  <a:pt x="738797" y="118969"/>
                </a:lnTo>
                <a:lnTo>
                  <a:pt x="738797" y="128084"/>
                </a:lnTo>
                <a:lnTo>
                  <a:pt x="743789" y="130131"/>
                </a:lnTo>
                <a:lnTo>
                  <a:pt x="747076" y="130131"/>
                </a:lnTo>
                <a:lnTo>
                  <a:pt x="752006" y="128084"/>
                </a:lnTo>
                <a:lnTo>
                  <a:pt x="752006" y="118969"/>
                </a:lnTo>
                <a:close/>
              </a:path>
              <a:path w="920114" h="131445">
                <a:moveTo>
                  <a:pt x="752006" y="89110"/>
                </a:moveTo>
                <a:lnTo>
                  <a:pt x="736751" y="89110"/>
                </a:lnTo>
                <a:lnTo>
                  <a:pt x="736751" y="106876"/>
                </a:lnTo>
                <a:lnTo>
                  <a:pt x="732969" y="111093"/>
                </a:lnTo>
                <a:lnTo>
                  <a:pt x="729355" y="114225"/>
                </a:lnTo>
                <a:lnTo>
                  <a:pt x="722472" y="118318"/>
                </a:lnTo>
                <a:lnTo>
                  <a:pt x="718736" y="119341"/>
                </a:lnTo>
                <a:lnTo>
                  <a:pt x="738448" y="119341"/>
                </a:lnTo>
                <a:lnTo>
                  <a:pt x="738797" y="118969"/>
                </a:lnTo>
                <a:lnTo>
                  <a:pt x="752006" y="118969"/>
                </a:lnTo>
                <a:lnTo>
                  <a:pt x="752006" y="89110"/>
                </a:lnTo>
                <a:close/>
              </a:path>
              <a:path w="920114" h="131445">
                <a:moveTo>
                  <a:pt x="724999" y="39345"/>
                </a:moveTo>
                <a:lnTo>
                  <a:pt x="715760" y="39345"/>
                </a:lnTo>
                <a:lnTo>
                  <a:pt x="712566" y="39640"/>
                </a:lnTo>
                <a:lnTo>
                  <a:pt x="687420" y="56291"/>
                </a:lnTo>
                <a:lnTo>
                  <a:pt x="687669" y="57840"/>
                </a:lnTo>
                <a:lnTo>
                  <a:pt x="689932" y="60460"/>
                </a:lnTo>
                <a:lnTo>
                  <a:pt x="691172" y="60460"/>
                </a:lnTo>
                <a:lnTo>
                  <a:pt x="692304" y="60011"/>
                </a:lnTo>
                <a:lnTo>
                  <a:pt x="695342" y="58212"/>
                </a:lnTo>
                <a:lnTo>
                  <a:pt x="697233" y="57221"/>
                </a:lnTo>
                <a:lnTo>
                  <a:pt x="701761" y="55050"/>
                </a:lnTo>
                <a:lnTo>
                  <a:pt x="704396" y="54058"/>
                </a:lnTo>
                <a:lnTo>
                  <a:pt x="710411" y="52260"/>
                </a:lnTo>
                <a:lnTo>
                  <a:pt x="713807" y="51810"/>
                </a:lnTo>
                <a:lnTo>
                  <a:pt x="748199" y="51810"/>
                </a:lnTo>
                <a:lnTo>
                  <a:pt x="747168" y="50027"/>
                </a:lnTo>
                <a:lnTo>
                  <a:pt x="741960" y="44757"/>
                </a:lnTo>
                <a:lnTo>
                  <a:pt x="738549" y="42757"/>
                </a:lnTo>
                <a:lnTo>
                  <a:pt x="730115" y="40027"/>
                </a:lnTo>
                <a:lnTo>
                  <a:pt x="724999" y="39345"/>
                </a:lnTo>
                <a:close/>
              </a:path>
              <a:path w="920114" h="131445">
                <a:moveTo>
                  <a:pt x="790943" y="40648"/>
                </a:moveTo>
                <a:lnTo>
                  <a:pt x="788153" y="40648"/>
                </a:lnTo>
                <a:lnTo>
                  <a:pt x="787005" y="40694"/>
                </a:lnTo>
                <a:lnTo>
                  <a:pt x="782711" y="128162"/>
                </a:lnTo>
                <a:lnTo>
                  <a:pt x="783145" y="128844"/>
                </a:lnTo>
                <a:lnTo>
                  <a:pt x="788742" y="130131"/>
                </a:lnTo>
                <a:lnTo>
                  <a:pt x="791780" y="130131"/>
                </a:lnTo>
                <a:lnTo>
                  <a:pt x="797951" y="72181"/>
                </a:lnTo>
                <a:lnTo>
                  <a:pt x="800120" y="68770"/>
                </a:lnTo>
                <a:lnTo>
                  <a:pt x="811800" y="55717"/>
                </a:lnTo>
                <a:lnTo>
                  <a:pt x="796462" y="55717"/>
                </a:lnTo>
                <a:lnTo>
                  <a:pt x="792074" y="40694"/>
                </a:lnTo>
                <a:lnTo>
                  <a:pt x="790943" y="40648"/>
                </a:lnTo>
                <a:close/>
              </a:path>
              <a:path w="920114" h="131445">
                <a:moveTo>
                  <a:pt x="831295" y="53856"/>
                </a:moveTo>
                <a:lnTo>
                  <a:pt x="819623" y="53856"/>
                </a:lnTo>
                <a:lnTo>
                  <a:pt x="820832" y="53981"/>
                </a:lnTo>
                <a:lnTo>
                  <a:pt x="823065" y="54476"/>
                </a:lnTo>
                <a:lnTo>
                  <a:pt x="824072" y="54740"/>
                </a:lnTo>
                <a:lnTo>
                  <a:pt x="825870" y="55298"/>
                </a:lnTo>
                <a:lnTo>
                  <a:pt x="826677" y="55577"/>
                </a:lnTo>
                <a:lnTo>
                  <a:pt x="828103" y="56135"/>
                </a:lnTo>
                <a:lnTo>
                  <a:pt x="828708" y="56274"/>
                </a:lnTo>
                <a:lnTo>
                  <a:pt x="829701" y="56274"/>
                </a:lnTo>
                <a:lnTo>
                  <a:pt x="830088" y="56135"/>
                </a:lnTo>
                <a:lnTo>
                  <a:pt x="830646" y="55577"/>
                </a:lnTo>
                <a:lnTo>
                  <a:pt x="830878" y="55175"/>
                </a:lnTo>
                <a:lnTo>
                  <a:pt x="831250" y="54121"/>
                </a:lnTo>
                <a:lnTo>
                  <a:pt x="831295" y="53856"/>
                </a:lnTo>
                <a:close/>
              </a:path>
              <a:path w="920114" h="131445">
                <a:moveTo>
                  <a:pt x="820150" y="39345"/>
                </a:moveTo>
                <a:lnTo>
                  <a:pt x="817545" y="39345"/>
                </a:lnTo>
                <a:lnTo>
                  <a:pt x="815762" y="39578"/>
                </a:lnTo>
                <a:lnTo>
                  <a:pt x="796462" y="55717"/>
                </a:lnTo>
                <a:lnTo>
                  <a:pt x="811800" y="55717"/>
                </a:lnTo>
                <a:lnTo>
                  <a:pt x="812275" y="55407"/>
                </a:lnTo>
                <a:lnTo>
                  <a:pt x="815252" y="54166"/>
                </a:lnTo>
                <a:lnTo>
                  <a:pt x="816771" y="53856"/>
                </a:lnTo>
                <a:lnTo>
                  <a:pt x="831295" y="53856"/>
                </a:lnTo>
                <a:lnTo>
                  <a:pt x="831375" y="53392"/>
                </a:lnTo>
                <a:lnTo>
                  <a:pt x="831499" y="51531"/>
                </a:lnTo>
                <a:lnTo>
                  <a:pt x="831390" y="44151"/>
                </a:lnTo>
                <a:lnTo>
                  <a:pt x="831204" y="43284"/>
                </a:lnTo>
                <a:lnTo>
                  <a:pt x="821065" y="39392"/>
                </a:lnTo>
                <a:lnTo>
                  <a:pt x="820150" y="39345"/>
                </a:lnTo>
                <a:close/>
              </a:path>
              <a:path w="920114" h="131445">
                <a:moveTo>
                  <a:pt x="889500" y="39345"/>
                </a:moveTo>
                <a:lnTo>
                  <a:pt x="876788" y="39345"/>
                </a:lnTo>
                <a:lnTo>
                  <a:pt x="871239" y="40416"/>
                </a:lnTo>
                <a:lnTo>
                  <a:pt x="843673" y="72104"/>
                </a:lnTo>
                <a:lnTo>
                  <a:pt x="842744" y="78568"/>
                </a:lnTo>
                <a:lnTo>
                  <a:pt x="842744" y="93327"/>
                </a:lnTo>
                <a:lnTo>
                  <a:pt x="871688" y="130379"/>
                </a:lnTo>
                <a:lnTo>
                  <a:pt x="877718" y="131340"/>
                </a:lnTo>
                <a:lnTo>
                  <a:pt x="888570" y="131340"/>
                </a:lnTo>
                <a:lnTo>
                  <a:pt x="916227" y="118875"/>
                </a:lnTo>
                <a:lnTo>
                  <a:pt x="881160" y="118875"/>
                </a:lnTo>
                <a:lnTo>
                  <a:pt x="876912" y="118163"/>
                </a:lnTo>
                <a:lnTo>
                  <a:pt x="858928" y="88459"/>
                </a:lnTo>
                <a:lnTo>
                  <a:pt x="915360" y="88459"/>
                </a:lnTo>
                <a:lnTo>
                  <a:pt x="916739" y="87947"/>
                </a:lnTo>
                <a:lnTo>
                  <a:pt x="919157" y="85901"/>
                </a:lnTo>
                <a:lnTo>
                  <a:pt x="919763" y="84180"/>
                </a:lnTo>
                <a:lnTo>
                  <a:pt x="919763" y="77204"/>
                </a:lnTo>
                <a:lnTo>
                  <a:pt x="858928" y="77204"/>
                </a:lnTo>
                <a:lnTo>
                  <a:pt x="859053" y="73793"/>
                </a:lnTo>
                <a:lnTo>
                  <a:pt x="878493" y="51346"/>
                </a:lnTo>
                <a:lnTo>
                  <a:pt x="911383" y="51346"/>
                </a:lnTo>
                <a:lnTo>
                  <a:pt x="908135" y="47454"/>
                </a:lnTo>
                <a:lnTo>
                  <a:pt x="904337" y="44617"/>
                </a:lnTo>
                <a:lnTo>
                  <a:pt x="895097" y="40399"/>
                </a:lnTo>
                <a:lnTo>
                  <a:pt x="889500" y="39345"/>
                </a:lnTo>
                <a:close/>
              </a:path>
              <a:path w="920114" h="131445">
                <a:moveTo>
                  <a:pt x="914151" y="112551"/>
                </a:moveTo>
                <a:lnTo>
                  <a:pt x="912972" y="112551"/>
                </a:lnTo>
                <a:lnTo>
                  <a:pt x="911871" y="112876"/>
                </a:lnTo>
                <a:lnTo>
                  <a:pt x="908956" y="114179"/>
                </a:lnTo>
                <a:lnTo>
                  <a:pt x="907096" y="114907"/>
                </a:lnTo>
                <a:lnTo>
                  <a:pt x="902569" y="116519"/>
                </a:lnTo>
                <a:lnTo>
                  <a:pt x="899887" y="117248"/>
                </a:lnTo>
                <a:lnTo>
                  <a:pt x="893686" y="118550"/>
                </a:lnTo>
                <a:lnTo>
                  <a:pt x="890151" y="118875"/>
                </a:lnTo>
                <a:lnTo>
                  <a:pt x="916227" y="118875"/>
                </a:lnTo>
                <a:lnTo>
                  <a:pt x="914538" y="112659"/>
                </a:lnTo>
                <a:lnTo>
                  <a:pt x="914151" y="112551"/>
                </a:lnTo>
                <a:close/>
              </a:path>
              <a:path w="920114" h="131445">
                <a:moveTo>
                  <a:pt x="911383" y="51346"/>
                </a:moveTo>
                <a:lnTo>
                  <a:pt x="889656" y="51346"/>
                </a:lnTo>
                <a:lnTo>
                  <a:pt x="895221" y="53639"/>
                </a:lnTo>
                <a:lnTo>
                  <a:pt x="902724" y="62818"/>
                </a:lnTo>
                <a:lnTo>
                  <a:pt x="904507" y="69142"/>
                </a:lnTo>
                <a:lnTo>
                  <a:pt x="904321" y="77204"/>
                </a:lnTo>
                <a:lnTo>
                  <a:pt x="919763" y="77204"/>
                </a:lnTo>
                <a:lnTo>
                  <a:pt x="919763" y="73515"/>
                </a:lnTo>
                <a:lnTo>
                  <a:pt x="919064" y="68383"/>
                </a:lnTo>
                <a:lnTo>
                  <a:pt x="916274" y="58771"/>
                </a:lnTo>
                <a:lnTo>
                  <a:pt x="914088" y="54585"/>
                </a:lnTo>
                <a:lnTo>
                  <a:pt x="911383" y="51346"/>
                </a:lnTo>
                <a:close/>
              </a:path>
            </a:pathLst>
          </a:custGeom>
          <a:solidFill>
            <a:srgbClr val="000000">
              <a:alpha val="98818"/>
            </a:srgbClr>
          </a:solidFill>
        </p:spPr>
        <p:txBody>
          <a:bodyPr wrap="square" lIns="0" tIns="0" rIns="0" bIns="0" rtlCol="0"/>
          <a:lstStyle/>
          <a:p>
            <a:endParaRPr/>
          </a:p>
        </p:txBody>
      </p:sp>
      <p:sp>
        <p:nvSpPr>
          <p:cNvPr id="29" name="object 23"/>
          <p:cNvSpPr/>
          <p:nvPr/>
        </p:nvSpPr>
        <p:spPr>
          <a:xfrm>
            <a:off x="1377950" y="460375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solidFill>
            <a:srgbClr val="0072C6"/>
          </a:solidFill>
        </p:spPr>
        <p:txBody>
          <a:bodyPr wrap="square" lIns="0" tIns="0" rIns="0" bIns="0" rtlCol="0"/>
          <a:lstStyle/>
          <a:p>
            <a:endParaRPr/>
          </a:p>
        </p:txBody>
      </p:sp>
      <p:sp>
        <p:nvSpPr>
          <p:cNvPr id="30" name="object 24"/>
          <p:cNvSpPr/>
          <p:nvPr/>
        </p:nvSpPr>
        <p:spPr>
          <a:xfrm>
            <a:off x="1377950" y="460375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ln w="12700">
            <a:solidFill>
              <a:srgbClr val="FFBF00"/>
            </a:solidFill>
          </a:ln>
        </p:spPr>
        <p:txBody>
          <a:bodyPr wrap="square" lIns="0" tIns="0" rIns="0" bIns="0" rtlCol="0"/>
          <a:lstStyle/>
          <a:p>
            <a:endParaRPr/>
          </a:p>
        </p:txBody>
      </p:sp>
      <p:sp>
        <p:nvSpPr>
          <p:cNvPr id="31" name="object 25"/>
          <p:cNvSpPr/>
          <p:nvPr/>
        </p:nvSpPr>
        <p:spPr>
          <a:xfrm>
            <a:off x="1678503" y="4689899"/>
            <a:ext cx="1032510" cy="131445"/>
          </a:xfrm>
          <a:custGeom>
            <a:avLst/>
            <a:gdLst/>
            <a:ahLst/>
            <a:cxnLst/>
            <a:rect l="l" t="t" r="r" b="b"/>
            <a:pathLst>
              <a:path w="1032510" h="131445">
                <a:moveTo>
                  <a:pt x="10253" y="8651"/>
                </a:moveTo>
                <a:lnTo>
                  <a:pt x="6407" y="8651"/>
                </a:lnTo>
                <a:lnTo>
                  <a:pt x="4734" y="8713"/>
                </a:lnTo>
                <a:lnTo>
                  <a:pt x="2253" y="8961"/>
                </a:lnTo>
                <a:lnTo>
                  <a:pt x="1354" y="9240"/>
                </a:lnTo>
                <a:lnTo>
                  <a:pt x="238" y="10107"/>
                </a:lnTo>
                <a:lnTo>
                  <a:pt x="0" y="10681"/>
                </a:lnTo>
                <a:lnTo>
                  <a:pt x="58" y="12510"/>
                </a:lnTo>
                <a:lnTo>
                  <a:pt x="334" y="13611"/>
                </a:lnTo>
                <a:lnTo>
                  <a:pt x="828" y="14975"/>
                </a:lnTo>
                <a:lnTo>
                  <a:pt x="40328" y="127186"/>
                </a:lnTo>
                <a:lnTo>
                  <a:pt x="52916" y="130131"/>
                </a:lnTo>
                <a:lnTo>
                  <a:pt x="54420" y="130084"/>
                </a:lnTo>
                <a:lnTo>
                  <a:pt x="66243" y="113110"/>
                </a:lnTo>
                <a:lnTo>
                  <a:pt x="51584" y="113110"/>
                </a:lnTo>
                <a:lnTo>
                  <a:pt x="17074" y="11813"/>
                </a:lnTo>
                <a:lnTo>
                  <a:pt x="11632" y="8696"/>
                </a:lnTo>
                <a:lnTo>
                  <a:pt x="10253" y="8651"/>
                </a:lnTo>
                <a:close/>
              </a:path>
              <a:path w="1032510" h="131445">
                <a:moveTo>
                  <a:pt x="96200" y="8651"/>
                </a:moveTo>
                <a:lnTo>
                  <a:pt x="92418" y="8651"/>
                </a:lnTo>
                <a:lnTo>
                  <a:pt x="90930" y="8696"/>
                </a:lnTo>
                <a:lnTo>
                  <a:pt x="85255" y="11998"/>
                </a:lnTo>
                <a:lnTo>
                  <a:pt x="51677" y="113110"/>
                </a:lnTo>
                <a:lnTo>
                  <a:pt x="66243" y="113110"/>
                </a:lnTo>
                <a:lnTo>
                  <a:pt x="101217" y="13519"/>
                </a:lnTo>
                <a:lnTo>
                  <a:pt x="101487" y="12510"/>
                </a:lnTo>
                <a:lnTo>
                  <a:pt x="101565" y="11813"/>
                </a:lnTo>
                <a:lnTo>
                  <a:pt x="101518" y="10200"/>
                </a:lnTo>
                <a:lnTo>
                  <a:pt x="100713" y="9333"/>
                </a:lnTo>
                <a:lnTo>
                  <a:pt x="99952" y="9038"/>
                </a:lnTo>
                <a:lnTo>
                  <a:pt x="97720" y="8728"/>
                </a:lnTo>
                <a:lnTo>
                  <a:pt x="96200" y="8651"/>
                </a:lnTo>
                <a:close/>
              </a:path>
              <a:path w="1032510" h="131445">
                <a:moveTo>
                  <a:pt x="129744" y="40648"/>
                </a:moveTo>
                <a:lnTo>
                  <a:pt x="126704" y="40648"/>
                </a:lnTo>
                <a:lnTo>
                  <a:pt x="125464" y="40711"/>
                </a:lnTo>
                <a:lnTo>
                  <a:pt x="120673" y="42694"/>
                </a:lnTo>
                <a:lnTo>
                  <a:pt x="120673" y="128163"/>
                </a:lnTo>
                <a:lnTo>
                  <a:pt x="126704" y="130131"/>
                </a:lnTo>
                <a:lnTo>
                  <a:pt x="129744" y="130131"/>
                </a:lnTo>
                <a:lnTo>
                  <a:pt x="135789" y="128163"/>
                </a:lnTo>
                <a:lnTo>
                  <a:pt x="135789" y="42694"/>
                </a:lnTo>
                <a:lnTo>
                  <a:pt x="129744" y="40648"/>
                </a:lnTo>
                <a:close/>
              </a:path>
              <a:path w="1032510" h="131445">
                <a:moveTo>
                  <a:pt x="131882" y="6139"/>
                </a:moveTo>
                <a:lnTo>
                  <a:pt x="124627" y="6139"/>
                </a:lnTo>
                <a:lnTo>
                  <a:pt x="122116" y="6790"/>
                </a:lnTo>
                <a:lnTo>
                  <a:pt x="119387" y="9395"/>
                </a:lnTo>
                <a:lnTo>
                  <a:pt x="118739" y="11720"/>
                </a:lnTo>
                <a:lnTo>
                  <a:pt x="118705" y="18976"/>
                </a:lnTo>
                <a:lnTo>
                  <a:pt x="119371" y="21379"/>
                </a:lnTo>
                <a:lnTo>
                  <a:pt x="122038" y="23921"/>
                </a:lnTo>
                <a:lnTo>
                  <a:pt x="124504" y="24556"/>
                </a:lnTo>
                <a:lnTo>
                  <a:pt x="131758" y="24556"/>
                </a:lnTo>
                <a:lnTo>
                  <a:pt x="134270" y="23905"/>
                </a:lnTo>
                <a:lnTo>
                  <a:pt x="136998" y="21301"/>
                </a:lnTo>
                <a:lnTo>
                  <a:pt x="137646" y="18976"/>
                </a:lnTo>
                <a:lnTo>
                  <a:pt x="137681" y="11720"/>
                </a:lnTo>
                <a:lnTo>
                  <a:pt x="137014" y="9317"/>
                </a:lnTo>
                <a:lnTo>
                  <a:pt x="134347" y="6775"/>
                </a:lnTo>
                <a:lnTo>
                  <a:pt x="131882" y="6139"/>
                </a:lnTo>
                <a:close/>
              </a:path>
              <a:path w="1032510" h="131445">
                <a:moveTo>
                  <a:pt x="173355" y="40648"/>
                </a:moveTo>
                <a:lnTo>
                  <a:pt x="170565" y="40648"/>
                </a:lnTo>
                <a:lnTo>
                  <a:pt x="169418" y="40695"/>
                </a:lnTo>
                <a:lnTo>
                  <a:pt x="165123" y="128163"/>
                </a:lnTo>
                <a:lnTo>
                  <a:pt x="165558" y="128845"/>
                </a:lnTo>
                <a:lnTo>
                  <a:pt x="171154" y="130131"/>
                </a:lnTo>
                <a:lnTo>
                  <a:pt x="174194" y="130131"/>
                </a:lnTo>
                <a:lnTo>
                  <a:pt x="180363" y="72181"/>
                </a:lnTo>
                <a:lnTo>
                  <a:pt x="182534" y="68771"/>
                </a:lnTo>
                <a:lnTo>
                  <a:pt x="194213" y="55717"/>
                </a:lnTo>
                <a:lnTo>
                  <a:pt x="178875" y="55717"/>
                </a:lnTo>
                <a:lnTo>
                  <a:pt x="174487" y="40695"/>
                </a:lnTo>
                <a:lnTo>
                  <a:pt x="173355" y="40648"/>
                </a:lnTo>
                <a:close/>
              </a:path>
              <a:path w="1032510" h="131445">
                <a:moveTo>
                  <a:pt x="213709" y="53856"/>
                </a:moveTo>
                <a:lnTo>
                  <a:pt x="202036" y="53856"/>
                </a:lnTo>
                <a:lnTo>
                  <a:pt x="203246" y="53981"/>
                </a:lnTo>
                <a:lnTo>
                  <a:pt x="205477" y="54477"/>
                </a:lnTo>
                <a:lnTo>
                  <a:pt x="206486" y="54740"/>
                </a:lnTo>
                <a:lnTo>
                  <a:pt x="208284" y="55299"/>
                </a:lnTo>
                <a:lnTo>
                  <a:pt x="209091" y="55577"/>
                </a:lnTo>
                <a:lnTo>
                  <a:pt x="210517" y="56136"/>
                </a:lnTo>
                <a:lnTo>
                  <a:pt x="211121" y="56276"/>
                </a:lnTo>
                <a:lnTo>
                  <a:pt x="212113" y="56276"/>
                </a:lnTo>
                <a:lnTo>
                  <a:pt x="212501" y="56136"/>
                </a:lnTo>
                <a:lnTo>
                  <a:pt x="213059" y="55577"/>
                </a:lnTo>
                <a:lnTo>
                  <a:pt x="213292" y="55175"/>
                </a:lnTo>
                <a:lnTo>
                  <a:pt x="213664" y="54121"/>
                </a:lnTo>
                <a:lnTo>
                  <a:pt x="213709" y="53856"/>
                </a:lnTo>
                <a:close/>
              </a:path>
              <a:path w="1032510" h="131445">
                <a:moveTo>
                  <a:pt x="202563" y="39347"/>
                </a:moveTo>
                <a:lnTo>
                  <a:pt x="199959" y="39347"/>
                </a:lnTo>
                <a:lnTo>
                  <a:pt x="198176" y="39579"/>
                </a:lnTo>
                <a:lnTo>
                  <a:pt x="178875" y="55717"/>
                </a:lnTo>
                <a:lnTo>
                  <a:pt x="194213" y="55717"/>
                </a:lnTo>
                <a:lnTo>
                  <a:pt x="194688" y="55407"/>
                </a:lnTo>
                <a:lnTo>
                  <a:pt x="197664" y="54168"/>
                </a:lnTo>
                <a:lnTo>
                  <a:pt x="199183" y="53856"/>
                </a:lnTo>
                <a:lnTo>
                  <a:pt x="213709" y="53856"/>
                </a:lnTo>
                <a:lnTo>
                  <a:pt x="213787" y="53392"/>
                </a:lnTo>
                <a:lnTo>
                  <a:pt x="213912" y="51531"/>
                </a:lnTo>
                <a:lnTo>
                  <a:pt x="213802" y="44152"/>
                </a:lnTo>
                <a:lnTo>
                  <a:pt x="213617" y="43284"/>
                </a:lnTo>
                <a:lnTo>
                  <a:pt x="203478" y="39392"/>
                </a:lnTo>
                <a:lnTo>
                  <a:pt x="202563" y="39347"/>
                </a:lnTo>
                <a:close/>
              </a:path>
              <a:path w="1032510" h="131445">
                <a:moveTo>
                  <a:pt x="252253" y="53856"/>
                </a:moveTo>
                <a:lnTo>
                  <a:pt x="236905" y="53856"/>
                </a:lnTo>
                <a:lnTo>
                  <a:pt x="236905" y="107621"/>
                </a:lnTo>
                <a:lnTo>
                  <a:pt x="257028" y="131155"/>
                </a:lnTo>
                <a:lnTo>
                  <a:pt x="262795" y="131155"/>
                </a:lnTo>
                <a:lnTo>
                  <a:pt x="276729" y="118954"/>
                </a:lnTo>
                <a:lnTo>
                  <a:pt x="276577" y="118040"/>
                </a:lnTo>
                <a:lnTo>
                  <a:pt x="259571" y="118040"/>
                </a:lnTo>
                <a:lnTo>
                  <a:pt x="256516" y="116566"/>
                </a:lnTo>
                <a:lnTo>
                  <a:pt x="253106" y="110675"/>
                </a:lnTo>
                <a:lnTo>
                  <a:pt x="252253" y="106319"/>
                </a:lnTo>
                <a:lnTo>
                  <a:pt x="252253" y="53856"/>
                </a:lnTo>
                <a:close/>
              </a:path>
              <a:path w="1032510" h="131445">
                <a:moveTo>
                  <a:pt x="274981" y="115435"/>
                </a:moveTo>
                <a:lnTo>
                  <a:pt x="274174" y="115435"/>
                </a:lnTo>
                <a:lnTo>
                  <a:pt x="273617" y="115575"/>
                </a:lnTo>
                <a:lnTo>
                  <a:pt x="272376" y="116132"/>
                </a:lnTo>
                <a:lnTo>
                  <a:pt x="271632" y="116427"/>
                </a:lnTo>
                <a:lnTo>
                  <a:pt x="269896" y="117047"/>
                </a:lnTo>
                <a:lnTo>
                  <a:pt x="268904" y="117341"/>
                </a:lnTo>
                <a:lnTo>
                  <a:pt x="266671" y="117900"/>
                </a:lnTo>
                <a:lnTo>
                  <a:pt x="265400" y="118040"/>
                </a:lnTo>
                <a:lnTo>
                  <a:pt x="276577" y="118040"/>
                </a:lnTo>
                <a:lnTo>
                  <a:pt x="275275" y="115512"/>
                </a:lnTo>
                <a:lnTo>
                  <a:pt x="274981" y="115435"/>
                </a:lnTo>
                <a:close/>
              </a:path>
              <a:path w="1032510" h="131445">
                <a:moveTo>
                  <a:pt x="274237" y="41113"/>
                </a:moveTo>
                <a:lnTo>
                  <a:pt x="224783" y="41113"/>
                </a:lnTo>
                <a:lnTo>
                  <a:pt x="224333" y="41222"/>
                </a:lnTo>
                <a:lnTo>
                  <a:pt x="222116" y="49764"/>
                </a:lnTo>
                <a:lnTo>
                  <a:pt x="222395" y="51376"/>
                </a:lnTo>
                <a:lnTo>
                  <a:pt x="223511" y="53361"/>
                </a:lnTo>
                <a:lnTo>
                  <a:pt x="224254" y="53856"/>
                </a:lnTo>
                <a:lnTo>
                  <a:pt x="274671" y="53856"/>
                </a:lnTo>
                <a:lnTo>
                  <a:pt x="275415" y="53361"/>
                </a:lnTo>
                <a:lnTo>
                  <a:pt x="276531" y="51376"/>
                </a:lnTo>
                <a:lnTo>
                  <a:pt x="276810" y="49764"/>
                </a:lnTo>
                <a:lnTo>
                  <a:pt x="276747" y="45361"/>
                </a:lnTo>
                <a:lnTo>
                  <a:pt x="274237" y="41113"/>
                </a:lnTo>
                <a:close/>
              </a:path>
              <a:path w="1032510" h="131445">
                <a:moveTo>
                  <a:pt x="246083" y="18232"/>
                </a:moveTo>
                <a:lnTo>
                  <a:pt x="243044" y="18232"/>
                </a:lnTo>
                <a:lnTo>
                  <a:pt x="241805" y="18293"/>
                </a:lnTo>
                <a:lnTo>
                  <a:pt x="236905" y="41113"/>
                </a:lnTo>
                <a:lnTo>
                  <a:pt x="252253" y="41113"/>
                </a:lnTo>
                <a:lnTo>
                  <a:pt x="246083" y="18232"/>
                </a:lnTo>
                <a:close/>
              </a:path>
              <a:path w="1032510" h="131445">
                <a:moveTo>
                  <a:pt x="307109" y="40648"/>
                </a:moveTo>
                <a:lnTo>
                  <a:pt x="304132" y="40648"/>
                </a:lnTo>
                <a:lnTo>
                  <a:pt x="302892" y="40695"/>
                </a:lnTo>
                <a:lnTo>
                  <a:pt x="297970" y="101094"/>
                </a:lnTo>
                <a:lnTo>
                  <a:pt x="298412" y="105559"/>
                </a:lnTo>
                <a:lnTo>
                  <a:pt x="322270" y="131340"/>
                </a:lnTo>
                <a:lnTo>
                  <a:pt x="332627" y="131340"/>
                </a:lnTo>
                <a:lnTo>
                  <a:pt x="337339" y="130131"/>
                </a:lnTo>
                <a:lnTo>
                  <a:pt x="346642" y="125294"/>
                </a:lnTo>
                <a:lnTo>
                  <a:pt x="351355" y="121450"/>
                </a:lnTo>
                <a:lnTo>
                  <a:pt x="354359" y="118132"/>
                </a:lnTo>
                <a:lnTo>
                  <a:pt x="328038" y="118132"/>
                </a:lnTo>
                <a:lnTo>
                  <a:pt x="325433" y="117558"/>
                </a:lnTo>
                <a:lnTo>
                  <a:pt x="313217" y="42617"/>
                </a:lnTo>
                <a:lnTo>
                  <a:pt x="312721" y="41935"/>
                </a:lnTo>
                <a:lnTo>
                  <a:pt x="312302" y="41625"/>
                </a:lnTo>
                <a:lnTo>
                  <a:pt x="311124" y="41067"/>
                </a:lnTo>
                <a:lnTo>
                  <a:pt x="310334" y="40881"/>
                </a:lnTo>
                <a:lnTo>
                  <a:pt x="308349" y="40695"/>
                </a:lnTo>
                <a:lnTo>
                  <a:pt x="307109" y="40648"/>
                </a:lnTo>
                <a:close/>
              </a:path>
              <a:path w="1032510" h="131445">
                <a:moveTo>
                  <a:pt x="370082" y="116179"/>
                </a:moveTo>
                <a:lnTo>
                  <a:pt x="356129" y="116179"/>
                </a:lnTo>
                <a:lnTo>
                  <a:pt x="356223" y="128163"/>
                </a:lnTo>
                <a:lnTo>
                  <a:pt x="361679" y="130131"/>
                </a:lnTo>
                <a:lnTo>
                  <a:pt x="364408" y="130131"/>
                </a:lnTo>
                <a:lnTo>
                  <a:pt x="370082" y="116179"/>
                </a:lnTo>
                <a:close/>
              </a:path>
              <a:path w="1032510" h="131445">
                <a:moveTo>
                  <a:pt x="363849" y="40648"/>
                </a:moveTo>
                <a:lnTo>
                  <a:pt x="360811" y="40648"/>
                </a:lnTo>
                <a:lnTo>
                  <a:pt x="359555" y="40695"/>
                </a:lnTo>
                <a:lnTo>
                  <a:pt x="354640" y="102040"/>
                </a:lnTo>
                <a:lnTo>
                  <a:pt x="350362" y="107311"/>
                </a:lnTo>
                <a:lnTo>
                  <a:pt x="346315" y="111311"/>
                </a:lnTo>
                <a:lnTo>
                  <a:pt x="338688" y="116768"/>
                </a:lnTo>
                <a:lnTo>
                  <a:pt x="334859" y="118132"/>
                </a:lnTo>
                <a:lnTo>
                  <a:pt x="354359" y="118132"/>
                </a:lnTo>
                <a:lnTo>
                  <a:pt x="356129" y="116179"/>
                </a:lnTo>
                <a:lnTo>
                  <a:pt x="370082" y="116179"/>
                </a:lnTo>
                <a:lnTo>
                  <a:pt x="370082" y="43036"/>
                </a:lnTo>
                <a:lnTo>
                  <a:pt x="365090" y="40695"/>
                </a:lnTo>
                <a:lnTo>
                  <a:pt x="363849" y="40648"/>
                </a:lnTo>
                <a:close/>
              </a:path>
              <a:path w="1032510" h="131445">
                <a:moveTo>
                  <a:pt x="459225" y="51810"/>
                </a:moveTo>
                <a:lnTo>
                  <a:pt x="432150" y="51810"/>
                </a:lnTo>
                <a:lnTo>
                  <a:pt x="435126" y="52230"/>
                </a:lnTo>
                <a:lnTo>
                  <a:pt x="439963" y="53903"/>
                </a:lnTo>
                <a:lnTo>
                  <a:pt x="447776" y="68305"/>
                </a:lnTo>
                <a:lnTo>
                  <a:pt x="447776" y="78041"/>
                </a:lnTo>
                <a:lnTo>
                  <a:pt x="429730" y="78041"/>
                </a:lnTo>
                <a:lnTo>
                  <a:pt x="423870" y="78615"/>
                </a:lnTo>
                <a:lnTo>
                  <a:pt x="394291" y="101141"/>
                </a:lnTo>
                <a:lnTo>
                  <a:pt x="394291" y="109885"/>
                </a:lnTo>
                <a:lnTo>
                  <a:pt x="418910" y="131340"/>
                </a:lnTo>
                <a:lnTo>
                  <a:pt x="428336" y="131340"/>
                </a:lnTo>
                <a:lnTo>
                  <a:pt x="433094" y="130256"/>
                </a:lnTo>
                <a:lnTo>
                  <a:pt x="442086" y="125915"/>
                </a:lnTo>
                <a:lnTo>
                  <a:pt x="446164" y="122876"/>
                </a:lnTo>
                <a:lnTo>
                  <a:pt x="449474" y="119341"/>
                </a:lnTo>
                <a:lnTo>
                  <a:pt x="420770" y="119341"/>
                </a:lnTo>
                <a:lnTo>
                  <a:pt x="416910" y="118055"/>
                </a:lnTo>
                <a:lnTo>
                  <a:pt x="411391" y="112908"/>
                </a:lnTo>
                <a:lnTo>
                  <a:pt x="410011" y="109451"/>
                </a:lnTo>
                <a:lnTo>
                  <a:pt x="410011" y="102567"/>
                </a:lnTo>
                <a:lnTo>
                  <a:pt x="430444" y="89110"/>
                </a:lnTo>
                <a:lnTo>
                  <a:pt x="463031" y="89110"/>
                </a:lnTo>
                <a:lnTo>
                  <a:pt x="463003" y="65453"/>
                </a:lnTo>
                <a:lnTo>
                  <a:pt x="462442" y="61112"/>
                </a:lnTo>
                <a:lnTo>
                  <a:pt x="460086" y="53299"/>
                </a:lnTo>
                <a:lnTo>
                  <a:pt x="459225" y="51810"/>
                </a:lnTo>
                <a:close/>
              </a:path>
              <a:path w="1032510" h="131445">
                <a:moveTo>
                  <a:pt x="463031" y="118969"/>
                </a:moveTo>
                <a:lnTo>
                  <a:pt x="449823" y="118969"/>
                </a:lnTo>
                <a:lnTo>
                  <a:pt x="449823" y="128085"/>
                </a:lnTo>
                <a:lnTo>
                  <a:pt x="454814" y="130131"/>
                </a:lnTo>
                <a:lnTo>
                  <a:pt x="458101" y="130131"/>
                </a:lnTo>
                <a:lnTo>
                  <a:pt x="463031" y="128085"/>
                </a:lnTo>
                <a:lnTo>
                  <a:pt x="463031" y="118969"/>
                </a:lnTo>
                <a:close/>
              </a:path>
              <a:path w="1032510" h="131445">
                <a:moveTo>
                  <a:pt x="463031" y="89110"/>
                </a:moveTo>
                <a:lnTo>
                  <a:pt x="447776" y="89110"/>
                </a:lnTo>
                <a:lnTo>
                  <a:pt x="447776" y="106876"/>
                </a:lnTo>
                <a:lnTo>
                  <a:pt x="443994" y="111094"/>
                </a:lnTo>
                <a:lnTo>
                  <a:pt x="440382" y="114226"/>
                </a:lnTo>
                <a:lnTo>
                  <a:pt x="433498" y="118318"/>
                </a:lnTo>
                <a:lnTo>
                  <a:pt x="429762" y="119341"/>
                </a:lnTo>
                <a:lnTo>
                  <a:pt x="449474" y="119341"/>
                </a:lnTo>
                <a:lnTo>
                  <a:pt x="449823" y="118969"/>
                </a:lnTo>
                <a:lnTo>
                  <a:pt x="463031" y="118969"/>
                </a:lnTo>
                <a:lnTo>
                  <a:pt x="463031" y="89110"/>
                </a:lnTo>
                <a:close/>
              </a:path>
              <a:path w="1032510" h="131445">
                <a:moveTo>
                  <a:pt x="436026" y="39347"/>
                </a:moveTo>
                <a:lnTo>
                  <a:pt x="426785" y="39347"/>
                </a:lnTo>
                <a:lnTo>
                  <a:pt x="423591" y="39641"/>
                </a:lnTo>
                <a:lnTo>
                  <a:pt x="398446" y="56291"/>
                </a:lnTo>
                <a:lnTo>
                  <a:pt x="398694" y="57842"/>
                </a:lnTo>
                <a:lnTo>
                  <a:pt x="400957" y="60462"/>
                </a:lnTo>
                <a:lnTo>
                  <a:pt x="402198" y="60462"/>
                </a:lnTo>
                <a:lnTo>
                  <a:pt x="403329" y="60012"/>
                </a:lnTo>
                <a:lnTo>
                  <a:pt x="406367" y="58214"/>
                </a:lnTo>
                <a:lnTo>
                  <a:pt x="408260" y="57221"/>
                </a:lnTo>
                <a:lnTo>
                  <a:pt x="412786" y="55050"/>
                </a:lnTo>
                <a:lnTo>
                  <a:pt x="415421" y="54058"/>
                </a:lnTo>
                <a:lnTo>
                  <a:pt x="421437" y="52260"/>
                </a:lnTo>
                <a:lnTo>
                  <a:pt x="424832" y="51810"/>
                </a:lnTo>
                <a:lnTo>
                  <a:pt x="459225" y="51810"/>
                </a:lnTo>
                <a:lnTo>
                  <a:pt x="458195" y="50027"/>
                </a:lnTo>
                <a:lnTo>
                  <a:pt x="452985" y="44757"/>
                </a:lnTo>
                <a:lnTo>
                  <a:pt x="449574" y="42757"/>
                </a:lnTo>
                <a:lnTo>
                  <a:pt x="441141" y="40029"/>
                </a:lnTo>
                <a:lnTo>
                  <a:pt x="436026" y="39347"/>
                </a:lnTo>
                <a:close/>
              </a:path>
              <a:path w="1032510" h="131445">
                <a:moveTo>
                  <a:pt x="502806" y="0"/>
                </a:moveTo>
                <a:lnTo>
                  <a:pt x="499767" y="0"/>
                </a:lnTo>
                <a:lnTo>
                  <a:pt x="498526" y="62"/>
                </a:lnTo>
                <a:lnTo>
                  <a:pt x="493736" y="2045"/>
                </a:lnTo>
                <a:lnTo>
                  <a:pt x="493736" y="128163"/>
                </a:lnTo>
                <a:lnTo>
                  <a:pt x="499767" y="130131"/>
                </a:lnTo>
                <a:lnTo>
                  <a:pt x="502806" y="130131"/>
                </a:lnTo>
                <a:lnTo>
                  <a:pt x="508851" y="128163"/>
                </a:lnTo>
                <a:lnTo>
                  <a:pt x="508851" y="2045"/>
                </a:lnTo>
                <a:lnTo>
                  <a:pt x="502806" y="0"/>
                </a:lnTo>
                <a:close/>
              </a:path>
              <a:path w="1032510" h="131445">
                <a:moveTo>
                  <a:pt x="547256" y="40648"/>
                </a:moveTo>
                <a:lnTo>
                  <a:pt x="544217" y="40648"/>
                </a:lnTo>
                <a:lnTo>
                  <a:pt x="542976" y="40711"/>
                </a:lnTo>
                <a:lnTo>
                  <a:pt x="538186" y="42694"/>
                </a:lnTo>
                <a:lnTo>
                  <a:pt x="538186" y="128163"/>
                </a:lnTo>
                <a:lnTo>
                  <a:pt x="544217" y="130131"/>
                </a:lnTo>
                <a:lnTo>
                  <a:pt x="547256" y="130131"/>
                </a:lnTo>
                <a:lnTo>
                  <a:pt x="553301" y="128163"/>
                </a:lnTo>
                <a:lnTo>
                  <a:pt x="553301" y="42694"/>
                </a:lnTo>
                <a:lnTo>
                  <a:pt x="547256" y="40648"/>
                </a:lnTo>
                <a:close/>
              </a:path>
              <a:path w="1032510" h="131445">
                <a:moveTo>
                  <a:pt x="549395" y="6139"/>
                </a:moveTo>
                <a:lnTo>
                  <a:pt x="542139" y="6139"/>
                </a:lnTo>
                <a:lnTo>
                  <a:pt x="539628" y="6790"/>
                </a:lnTo>
                <a:lnTo>
                  <a:pt x="536899" y="9395"/>
                </a:lnTo>
                <a:lnTo>
                  <a:pt x="536252" y="11720"/>
                </a:lnTo>
                <a:lnTo>
                  <a:pt x="536217" y="18976"/>
                </a:lnTo>
                <a:lnTo>
                  <a:pt x="536884" y="21379"/>
                </a:lnTo>
                <a:lnTo>
                  <a:pt x="539551" y="23921"/>
                </a:lnTo>
                <a:lnTo>
                  <a:pt x="542016" y="24556"/>
                </a:lnTo>
                <a:lnTo>
                  <a:pt x="549270" y="24556"/>
                </a:lnTo>
                <a:lnTo>
                  <a:pt x="551782" y="23905"/>
                </a:lnTo>
                <a:lnTo>
                  <a:pt x="554510" y="21301"/>
                </a:lnTo>
                <a:lnTo>
                  <a:pt x="555159" y="18976"/>
                </a:lnTo>
                <a:lnTo>
                  <a:pt x="555194" y="11720"/>
                </a:lnTo>
                <a:lnTo>
                  <a:pt x="554527" y="9317"/>
                </a:lnTo>
                <a:lnTo>
                  <a:pt x="551860" y="6775"/>
                </a:lnTo>
                <a:lnTo>
                  <a:pt x="549395" y="6139"/>
                </a:lnTo>
                <a:close/>
              </a:path>
              <a:path w="1032510" h="131445">
                <a:moveTo>
                  <a:pt x="629718" y="41113"/>
                </a:moveTo>
                <a:lnTo>
                  <a:pt x="580482" y="41113"/>
                </a:lnTo>
                <a:lnTo>
                  <a:pt x="580000" y="41222"/>
                </a:lnTo>
                <a:lnTo>
                  <a:pt x="577894" y="50446"/>
                </a:lnTo>
                <a:lnTo>
                  <a:pt x="578079" y="51485"/>
                </a:lnTo>
                <a:lnTo>
                  <a:pt x="579256" y="53531"/>
                </a:lnTo>
                <a:lnTo>
                  <a:pt x="580047" y="54043"/>
                </a:lnTo>
                <a:lnTo>
                  <a:pt x="616851" y="54043"/>
                </a:lnTo>
                <a:lnTo>
                  <a:pt x="579923" y="111528"/>
                </a:lnTo>
                <a:lnTo>
                  <a:pt x="576574" y="125945"/>
                </a:lnTo>
                <a:lnTo>
                  <a:pt x="576993" y="127403"/>
                </a:lnTo>
                <a:lnTo>
                  <a:pt x="578667" y="129139"/>
                </a:lnTo>
                <a:lnTo>
                  <a:pt x="579738" y="129574"/>
                </a:lnTo>
                <a:lnTo>
                  <a:pt x="633067" y="129574"/>
                </a:lnTo>
                <a:lnTo>
                  <a:pt x="635827" y="125248"/>
                </a:lnTo>
                <a:lnTo>
                  <a:pt x="635827" y="120876"/>
                </a:lnTo>
                <a:lnTo>
                  <a:pt x="593318" y="116644"/>
                </a:lnTo>
                <a:lnTo>
                  <a:pt x="630680" y="58167"/>
                </a:lnTo>
                <a:lnTo>
                  <a:pt x="633308" y="51485"/>
                </a:lnTo>
                <a:lnTo>
                  <a:pt x="633300" y="44679"/>
                </a:lnTo>
                <a:lnTo>
                  <a:pt x="630323" y="41206"/>
                </a:lnTo>
                <a:lnTo>
                  <a:pt x="629718" y="41113"/>
                </a:lnTo>
                <a:close/>
              </a:path>
              <a:path w="1032510" h="131445">
                <a:moveTo>
                  <a:pt x="714876" y="51810"/>
                </a:moveTo>
                <a:lnTo>
                  <a:pt x="687801" y="51810"/>
                </a:lnTo>
                <a:lnTo>
                  <a:pt x="690777" y="52230"/>
                </a:lnTo>
                <a:lnTo>
                  <a:pt x="695614" y="53903"/>
                </a:lnTo>
                <a:lnTo>
                  <a:pt x="703427" y="68305"/>
                </a:lnTo>
                <a:lnTo>
                  <a:pt x="703427" y="78041"/>
                </a:lnTo>
                <a:lnTo>
                  <a:pt x="685381" y="78041"/>
                </a:lnTo>
                <a:lnTo>
                  <a:pt x="679521" y="78615"/>
                </a:lnTo>
                <a:lnTo>
                  <a:pt x="649942" y="101141"/>
                </a:lnTo>
                <a:lnTo>
                  <a:pt x="649942" y="109885"/>
                </a:lnTo>
                <a:lnTo>
                  <a:pt x="674561" y="131340"/>
                </a:lnTo>
                <a:lnTo>
                  <a:pt x="683987" y="131340"/>
                </a:lnTo>
                <a:lnTo>
                  <a:pt x="688745" y="130256"/>
                </a:lnTo>
                <a:lnTo>
                  <a:pt x="697737" y="125915"/>
                </a:lnTo>
                <a:lnTo>
                  <a:pt x="701815" y="122876"/>
                </a:lnTo>
                <a:lnTo>
                  <a:pt x="705125" y="119341"/>
                </a:lnTo>
                <a:lnTo>
                  <a:pt x="676421" y="119341"/>
                </a:lnTo>
                <a:lnTo>
                  <a:pt x="672561" y="118055"/>
                </a:lnTo>
                <a:lnTo>
                  <a:pt x="667042" y="112908"/>
                </a:lnTo>
                <a:lnTo>
                  <a:pt x="665662" y="109451"/>
                </a:lnTo>
                <a:lnTo>
                  <a:pt x="665662" y="102567"/>
                </a:lnTo>
                <a:lnTo>
                  <a:pt x="686095" y="89110"/>
                </a:lnTo>
                <a:lnTo>
                  <a:pt x="718682" y="89110"/>
                </a:lnTo>
                <a:lnTo>
                  <a:pt x="718654" y="65453"/>
                </a:lnTo>
                <a:lnTo>
                  <a:pt x="718093" y="61112"/>
                </a:lnTo>
                <a:lnTo>
                  <a:pt x="715737" y="53299"/>
                </a:lnTo>
                <a:lnTo>
                  <a:pt x="714876" y="51810"/>
                </a:lnTo>
                <a:close/>
              </a:path>
              <a:path w="1032510" h="131445">
                <a:moveTo>
                  <a:pt x="718682" y="118969"/>
                </a:moveTo>
                <a:lnTo>
                  <a:pt x="705474" y="118969"/>
                </a:lnTo>
                <a:lnTo>
                  <a:pt x="705474" y="128085"/>
                </a:lnTo>
                <a:lnTo>
                  <a:pt x="710465" y="130131"/>
                </a:lnTo>
                <a:lnTo>
                  <a:pt x="713752" y="130131"/>
                </a:lnTo>
                <a:lnTo>
                  <a:pt x="718682" y="128085"/>
                </a:lnTo>
                <a:lnTo>
                  <a:pt x="718682" y="118969"/>
                </a:lnTo>
                <a:close/>
              </a:path>
              <a:path w="1032510" h="131445">
                <a:moveTo>
                  <a:pt x="718682" y="89110"/>
                </a:moveTo>
                <a:lnTo>
                  <a:pt x="703427" y="89110"/>
                </a:lnTo>
                <a:lnTo>
                  <a:pt x="703427" y="106876"/>
                </a:lnTo>
                <a:lnTo>
                  <a:pt x="699645" y="111094"/>
                </a:lnTo>
                <a:lnTo>
                  <a:pt x="696033" y="114226"/>
                </a:lnTo>
                <a:lnTo>
                  <a:pt x="689149" y="118318"/>
                </a:lnTo>
                <a:lnTo>
                  <a:pt x="685413" y="119341"/>
                </a:lnTo>
                <a:lnTo>
                  <a:pt x="705125" y="119341"/>
                </a:lnTo>
                <a:lnTo>
                  <a:pt x="705474" y="118969"/>
                </a:lnTo>
                <a:lnTo>
                  <a:pt x="718682" y="118969"/>
                </a:lnTo>
                <a:lnTo>
                  <a:pt x="718682" y="89110"/>
                </a:lnTo>
                <a:close/>
              </a:path>
              <a:path w="1032510" h="131445">
                <a:moveTo>
                  <a:pt x="691677" y="39347"/>
                </a:moveTo>
                <a:lnTo>
                  <a:pt x="682436" y="39347"/>
                </a:lnTo>
                <a:lnTo>
                  <a:pt x="679242" y="39641"/>
                </a:lnTo>
                <a:lnTo>
                  <a:pt x="654097" y="56291"/>
                </a:lnTo>
                <a:lnTo>
                  <a:pt x="654345" y="57842"/>
                </a:lnTo>
                <a:lnTo>
                  <a:pt x="656608" y="60462"/>
                </a:lnTo>
                <a:lnTo>
                  <a:pt x="657849" y="60462"/>
                </a:lnTo>
                <a:lnTo>
                  <a:pt x="658980" y="60012"/>
                </a:lnTo>
                <a:lnTo>
                  <a:pt x="662018" y="58214"/>
                </a:lnTo>
                <a:lnTo>
                  <a:pt x="663911" y="57221"/>
                </a:lnTo>
                <a:lnTo>
                  <a:pt x="668437" y="55050"/>
                </a:lnTo>
                <a:lnTo>
                  <a:pt x="671072" y="54058"/>
                </a:lnTo>
                <a:lnTo>
                  <a:pt x="677088" y="52260"/>
                </a:lnTo>
                <a:lnTo>
                  <a:pt x="680483" y="51810"/>
                </a:lnTo>
                <a:lnTo>
                  <a:pt x="714876" y="51810"/>
                </a:lnTo>
                <a:lnTo>
                  <a:pt x="713846" y="50027"/>
                </a:lnTo>
                <a:lnTo>
                  <a:pt x="708636" y="44757"/>
                </a:lnTo>
                <a:lnTo>
                  <a:pt x="705225" y="42757"/>
                </a:lnTo>
                <a:lnTo>
                  <a:pt x="696792" y="40029"/>
                </a:lnTo>
                <a:lnTo>
                  <a:pt x="691677" y="39347"/>
                </a:lnTo>
                <a:close/>
              </a:path>
              <a:path w="1032510" h="131445">
                <a:moveTo>
                  <a:pt x="766476" y="53856"/>
                </a:moveTo>
                <a:lnTo>
                  <a:pt x="751128" y="53856"/>
                </a:lnTo>
                <a:lnTo>
                  <a:pt x="751128" y="107621"/>
                </a:lnTo>
                <a:lnTo>
                  <a:pt x="771251" y="131155"/>
                </a:lnTo>
                <a:lnTo>
                  <a:pt x="777018" y="131155"/>
                </a:lnTo>
                <a:lnTo>
                  <a:pt x="790952" y="118954"/>
                </a:lnTo>
                <a:lnTo>
                  <a:pt x="790800" y="118040"/>
                </a:lnTo>
                <a:lnTo>
                  <a:pt x="773794" y="118040"/>
                </a:lnTo>
                <a:lnTo>
                  <a:pt x="770739" y="116566"/>
                </a:lnTo>
                <a:lnTo>
                  <a:pt x="767329" y="110675"/>
                </a:lnTo>
                <a:lnTo>
                  <a:pt x="766476" y="106319"/>
                </a:lnTo>
                <a:lnTo>
                  <a:pt x="766476" y="53856"/>
                </a:lnTo>
                <a:close/>
              </a:path>
              <a:path w="1032510" h="131445">
                <a:moveTo>
                  <a:pt x="789204" y="115435"/>
                </a:moveTo>
                <a:lnTo>
                  <a:pt x="788397" y="115435"/>
                </a:lnTo>
                <a:lnTo>
                  <a:pt x="787840" y="115575"/>
                </a:lnTo>
                <a:lnTo>
                  <a:pt x="786599" y="116132"/>
                </a:lnTo>
                <a:lnTo>
                  <a:pt x="785855" y="116427"/>
                </a:lnTo>
                <a:lnTo>
                  <a:pt x="784119" y="117047"/>
                </a:lnTo>
                <a:lnTo>
                  <a:pt x="783127" y="117341"/>
                </a:lnTo>
                <a:lnTo>
                  <a:pt x="780894" y="117900"/>
                </a:lnTo>
                <a:lnTo>
                  <a:pt x="779623" y="118040"/>
                </a:lnTo>
                <a:lnTo>
                  <a:pt x="790800" y="118040"/>
                </a:lnTo>
                <a:lnTo>
                  <a:pt x="789498" y="115512"/>
                </a:lnTo>
                <a:lnTo>
                  <a:pt x="789204" y="115435"/>
                </a:lnTo>
                <a:close/>
              </a:path>
              <a:path w="1032510" h="131445">
                <a:moveTo>
                  <a:pt x="788460" y="41113"/>
                </a:moveTo>
                <a:lnTo>
                  <a:pt x="739004" y="41113"/>
                </a:lnTo>
                <a:lnTo>
                  <a:pt x="738555" y="41222"/>
                </a:lnTo>
                <a:lnTo>
                  <a:pt x="736339" y="49764"/>
                </a:lnTo>
                <a:lnTo>
                  <a:pt x="736618" y="51376"/>
                </a:lnTo>
                <a:lnTo>
                  <a:pt x="737734" y="53361"/>
                </a:lnTo>
                <a:lnTo>
                  <a:pt x="738477" y="53856"/>
                </a:lnTo>
                <a:lnTo>
                  <a:pt x="788894" y="53856"/>
                </a:lnTo>
                <a:lnTo>
                  <a:pt x="789638" y="53361"/>
                </a:lnTo>
                <a:lnTo>
                  <a:pt x="790754" y="51376"/>
                </a:lnTo>
                <a:lnTo>
                  <a:pt x="791033" y="49764"/>
                </a:lnTo>
                <a:lnTo>
                  <a:pt x="790970" y="45361"/>
                </a:lnTo>
                <a:lnTo>
                  <a:pt x="788460" y="41113"/>
                </a:lnTo>
                <a:close/>
              </a:path>
              <a:path w="1032510" h="131445">
                <a:moveTo>
                  <a:pt x="760306" y="18232"/>
                </a:moveTo>
                <a:lnTo>
                  <a:pt x="757267" y="18232"/>
                </a:lnTo>
                <a:lnTo>
                  <a:pt x="756028" y="18293"/>
                </a:lnTo>
                <a:lnTo>
                  <a:pt x="751128" y="41113"/>
                </a:lnTo>
                <a:lnTo>
                  <a:pt x="766476" y="41113"/>
                </a:lnTo>
                <a:lnTo>
                  <a:pt x="760306" y="18232"/>
                </a:lnTo>
                <a:close/>
              </a:path>
              <a:path w="1032510" h="131445">
                <a:moveTo>
                  <a:pt x="821767" y="40648"/>
                </a:moveTo>
                <a:lnTo>
                  <a:pt x="818727" y="40648"/>
                </a:lnTo>
                <a:lnTo>
                  <a:pt x="817487" y="40711"/>
                </a:lnTo>
                <a:lnTo>
                  <a:pt x="812696" y="42694"/>
                </a:lnTo>
                <a:lnTo>
                  <a:pt x="812696" y="128163"/>
                </a:lnTo>
                <a:lnTo>
                  <a:pt x="818727" y="130131"/>
                </a:lnTo>
                <a:lnTo>
                  <a:pt x="821767" y="130131"/>
                </a:lnTo>
                <a:lnTo>
                  <a:pt x="827812" y="128163"/>
                </a:lnTo>
                <a:lnTo>
                  <a:pt x="827812" y="42694"/>
                </a:lnTo>
                <a:lnTo>
                  <a:pt x="821767" y="40648"/>
                </a:lnTo>
                <a:close/>
              </a:path>
              <a:path w="1032510" h="131445">
                <a:moveTo>
                  <a:pt x="823905" y="6139"/>
                </a:moveTo>
                <a:lnTo>
                  <a:pt x="816650" y="6139"/>
                </a:lnTo>
                <a:lnTo>
                  <a:pt x="814139" y="6790"/>
                </a:lnTo>
                <a:lnTo>
                  <a:pt x="811410" y="9395"/>
                </a:lnTo>
                <a:lnTo>
                  <a:pt x="810762" y="11720"/>
                </a:lnTo>
                <a:lnTo>
                  <a:pt x="810728" y="18976"/>
                </a:lnTo>
                <a:lnTo>
                  <a:pt x="811394" y="21379"/>
                </a:lnTo>
                <a:lnTo>
                  <a:pt x="814061" y="23921"/>
                </a:lnTo>
                <a:lnTo>
                  <a:pt x="816527" y="24556"/>
                </a:lnTo>
                <a:lnTo>
                  <a:pt x="823781" y="24556"/>
                </a:lnTo>
                <a:lnTo>
                  <a:pt x="826293" y="23905"/>
                </a:lnTo>
                <a:lnTo>
                  <a:pt x="829021" y="21301"/>
                </a:lnTo>
                <a:lnTo>
                  <a:pt x="829669" y="18976"/>
                </a:lnTo>
                <a:lnTo>
                  <a:pt x="829704" y="11720"/>
                </a:lnTo>
                <a:lnTo>
                  <a:pt x="829037" y="9317"/>
                </a:lnTo>
                <a:lnTo>
                  <a:pt x="826370" y="6775"/>
                </a:lnTo>
                <a:lnTo>
                  <a:pt x="823905" y="6139"/>
                </a:lnTo>
                <a:close/>
              </a:path>
              <a:path w="1032510" h="131445">
                <a:moveTo>
                  <a:pt x="900757" y="39347"/>
                </a:moveTo>
                <a:lnTo>
                  <a:pt x="886742" y="39347"/>
                </a:lnTo>
                <a:lnTo>
                  <a:pt x="880509" y="40493"/>
                </a:lnTo>
                <a:lnTo>
                  <a:pt x="852061" y="73033"/>
                </a:lnTo>
                <a:lnTo>
                  <a:pt x="851178" y="79312"/>
                </a:lnTo>
                <a:lnTo>
                  <a:pt x="851285" y="94010"/>
                </a:lnTo>
                <a:lnTo>
                  <a:pt x="879223" y="130317"/>
                </a:lnTo>
                <a:lnTo>
                  <a:pt x="885222" y="131340"/>
                </a:lnTo>
                <a:lnTo>
                  <a:pt x="899176" y="131340"/>
                </a:lnTo>
                <a:lnTo>
                  <a:pt x="905392" y="130178"/>
                </a:lnTo>
                <a:lnTo>
                  <a:pt x="916120" y="125526"/>
                </a:lnTo>
                <a:lnTo>
                  <a:pt x="920585" y="122287"/>
                </a:lnTo>
                <a:lnTo>
                  <a:pt x="923912" y="118410"/>
                </a:lnTo>
                <a:lnTo>
                  <a:pt x="887951" y="118410"/>
                </a:lnTo>
                <a:lnTo>
                  <a:pt x="883858" y="117528"/>
                </a:lnTo>
                <a:lnTo>
                  <a:pt x="867331" y="90319"/>
                </a:lnTo>
                <a:lnTo>
                  <a:pt x="867389" y="79312"/>
                </a:lnTo>
                <a:lnTo>
                  <a:pt x="888696" y="52183"/>
                </a:lnTo>
                <a:lnTo>
                  <a:pt x="925393" y="52183"/>
                </a:lnTo>
                <a:lnTo>
                  <a:pt x="921251" y="47439"/>
                </a:lnTo>
                <a:lnTo>
                  <a:pt x="916989" y="44462"/>
                </a:lnTo>
                <a:lnTo>
                  <a:pt x="906756" y="40369"/>
                </a:lnTo>
                <a:lnTo>
                  <a:pt x="900757" y="39347"/>
                </a:lnTo>
                <a:close/>
              </a:path>
              <a:path w="1032510" h="131445">
                <a:moveTo>
                  <a:pt x="925393" y="52183"/>
                </a:moveTo>
                <a:lnTo>
                  <a:pt x="898121" y="52183"/>
                </a:lnTo>
                <a:lnTo>
                  <a:pt x="902213" y="53066"/>
                </a:lnTo>
                <a:lnTo>
                  <a:pt x="908803" y="56616"/>
                </a:lnTo>
                <a:lnTo>
                  <a:pt x="918602" y="91281"/>
                </a:lnTo>
                <a:lnTo>
                  <a:pt x="918213" y="94754"/>
                </a:lnTo>
                <a:lnTo>
                  <a:pt x="897315" y="118410"/>
                </a:lnTo>
                <a:lnTo>
                  <a:pt x="923912" y="118410"/>
                </a:lnTo>
                <a:lnTo>
                  <a:pt x="927716" y="113977"/>
                </a:lnTo>
                <a:lnTo>
                  <a:pt x="930399" y="109032"/>
                </a:lnTo>
                <a:lnTo>
                  <a:pt x="933995" y="97560"/>
                </a:lnTo>
                <a:lnTo>
                  <a:pt x="934894" y="91281"/>
                </a:lnTo>
                <a:lnTo>
                  <a:pt x="934789" y="76677"/>
                </a:lnTo>
                <a:lnTo>
                  <a:pt x="934041" y="71158"/>
                </a:lnTo>
                <a:lnTo>
                  <a:pt x="930631" y="59996"/>
                </a:lnTo>
                <a:lnTo>
                  <a:pt x="928073" y="55252"/>
                </a:lnTo>
                <a:lnTo>
                  <a:pt x="925393" y="52183"/>
                </a:lnTo>
                <a:close/>
              </a:path>
              <a:path w="1032510" h="131445">
                <a:moveTo>
                  <a:pt x="968566" y="40648"/>
                </a:moveTo>
                <a:lnTo>
                  <a:pt x="965776" y="40648"/>
                </a:lnTo>
                <a:lnTo>
                  <a:pt x="964629" y="40695"/>
                </a:lnTo>
                <a:lnTo>
                  <a:pt x="960318" y="42617"/>
                </a:lnTo>
                <a:lnTo>
                  <a:pt x="960334" y="128163"/>
                </a:lnTo>
                <a:lnTo>
                  <a:pt x="966365" y="130131"/>
                </a:lnTo>
                <a:lnTo>
                  <a:pt x="969404" y="130131"/>
                </a:lnTo>
                <a:lnTo>
                  <a:pt x="975574" y="68740"/>
                </a:lnTo>
                <a:lnTo>
                  <a:pt x="979790" y="63469"/>
                </a:lnTo>
                <a:lnTo>
                  <a:pt x="983821" y="59469"/>
                </a:lnTo>
                <a:lnTo>
                  <a:pt x="990681" y="54601"/>
                </a:lnTo>
                <a:lnTo>
                  <a:pt x="974085" y="54601"/>
                </a:lnTo>
                <a:lnTo>
                  <a:pt x="969697" y="40695"/>
                </a:lnTo>
                <a:lnTo>
                  <a:pt x="968566" y="40648"/>
                </a:lnTo>
                <a:close/>
              </a:path>
              <a:path w="1032510" h="131445">
                <a:moveTo>
                  <a:pt x="1027858" y="52647"/>
                </a:moveTo>
                <a:lnTo>
                  <a:pt x="1002176" y="52647"/>
                </a:lnTo>
                <a:lnTo>
                  <a:pt x="1004796" y="53206"/>
                </a:lnTo>
                <a:lnTo>
                  <a:pt x="1009324" y="55439"/>
                </a:lnTo>
                <a:lnTo>
                  <a:pt x="1017090" y="128163"/>
                </a:lnTo>
                <a:lnTo>
                  <a:pt x="1017587" y="128845"/>
                </a:lnTo>
                <a:lnTo>
                  <a:pt x="1023136" y="130131"/>
                </a:lnTo>
                <a:lnTo>
                  <a:pt x="1026176" y="130131"/>
                </a:lnTo>
                <a:lnTo>
                  <a:pt x="1032190" y="128163"/>
                </a:lnTo>
                <a:lnTo>
                  <a:pt x="1032165" y="68740"/>
                </a:lnTo>
                <a:lnTo>
                  <a:pt x="1031803" y="65128"/>
                </a:lnTo>
                <a:lnTo>
                  <a:pt x="1029756" y="56631"/>
                </a:lnTo>
                <a:lnTo>
                  <a:pt x="1028067" y="52927"/>
                </a:lnTo>
                <a:lnTo>
                  <a:pt x="1027858" y="52647"/>
                </a:lnTo>
                <a:close/>
              </a:path>
              <a:path w="1032510" h="131445">
                <a:moveTo>
                  <a:pt x="1007943" y="39347"/>
                </a:moveTo>
                <a:lnTo>
                  <a:pt x="997588" y="39347"/>
                </a:lnTo>
                <a:lnTo>
                  <a:pt x="992860" y="40571"/>
                </a:lnTo>
                <a:lnTo>
                  <a:pt x="983496" y="45469"/>
                </a:lnTo>
                <a:lnTo>
                  <a:pt x="978798" y="49330"/>
                </a:lnTo>
                <a:lnTo>
                  <a:pt x="974085" y="54601"/>
                </a:lnTo>
                <a:lnTo>
                  <a:pt x="990681" y="54601"/>
                </a:lnTo>
                <a:lnTo>
                  <a:pt x="991511" y="54011"/>
                </a:lnTo>
                <a:lnTo>
                  <a:pt x="995355" y="52647"/>
                </a:lnTo>
                <a:lnTo>
                  <a:pt x="1027858" y="52647"/>
                </a:lnTo>
                <a:lnTo>
                  <a:pt x="1023354" y="46602"/>
                </a:lnTo>
                <a:lnTo>
                  <a:pt x="1020269" y="44075"/>
                </a:lnTo>
                <a:lnTo>
                  <a:pt x="1012641" y="40292"/>
                </a:lnTo>
                <a:lnTo>
                  <a:pt x="1007943" y="39347"/>
                </a:lnTo>
                <a:close/>
              </a:path>
            </a:pathLst>
          </a:custGeom>
          <a:solidFill>
            <a:srgbClr val="000000">
              <a:alpha val="98818"/>
            </a:srgbClr>
          </a:solidFill>
        </p:spPr>
        <p:txBody>
          <a:bodyPr wrap="square" lIns="0" tIns="0" rIns="0" bIns="0" rtlCol="0"/>
          <a:lstStyle/>
          <a:p>
            <a:endParaRPr/>
          </a:p>
        </p:txBody>
      </p:sp>
      <p:sp>
        <p:nvSpPr>
          <p:cNvPr id="32" name="object 26"/>
          <p:cNvSpPr/>
          <p:nvPr/>
        </p:nvSpPr>
        <p:spPr>
          <a:xfrm>
            <a:off x="1377950" y="274955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solidFill>
            <a:srgbClr val="0072C6"/>
          </a:solidFill>
        </p:spPr>
        <p:txBody>
          <a:bodyPr wrap="square" lIns="0" tIns="0" rIns="0" bIns="0" rtlCol="0"/>
          <a:lstStyle/>
          <a:p>
            <a:endParaRPr/>
          </a:p>
        </p:txBody>
      </p:sp>
      <p:sp>
        <p:nvSpPr>
          <p:cNvPr id="33" name="object 27"/>
          <p:cNvSpPr/>
          <p:nvPr/>
        </p:nvSpPr>
        <p:spPr>
          <a:xfrm>
            <a:off x="1377950" y="274955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ln w="12700">
            <a:solidFill>
              <a:srgbClr val="FFBF00"/>
            </a:solidFill>
          </a:ln>
        </p:spPr>
        <p:txBody>
          <a:bodyPr wrap="square" lIns="0" tIns="0" rIns="0" bIns="0" rtlCol="0"/>
          <a:lstStyle/>
          <a:p>
            <a:endParaRPr/>
          </a:p>
        </p:txBody>
      </p:sp>
      <p:sp>
        <p:nvSpPr>
          <p:cNvPr id="34" name="object 28"/>
          <p:cNvSpPr/>
          <p:nvPr/>
        </p:nvSpPr>
        <p:spPr>
          <a:xfrm>
            <a:off x="2033041" y="2843613"/>
            <a:ext cx="335280" cy="122555"/>
          </a:xfrm>
          <a:custGeom>
            <a:avLst/>
            <a:gdLst/>
            <a:ahLst/>
            <a:cxnLst/>
            <a:rect l="l" t="t" r="r" b="b"/>
            <a:pathLst>
              <a:path w="335280" h="122555">
                <a:moveTo>
                  <a:pt x="33190" y="0"/>
                </a:moveTo>
                <a:lnTo>
                  <a:pt x="4509" y="0"/>
                </a:lnTo>
                <a:lnTo>
                  <a:pt x="3161" y="481"/>
                </a:lnTo>
                <a:lnTo>
                  <a:pt x="618" y="2402"/>
                </a:lnTo>
                <a:lnTo>
                  <a:pt x="0" y="4046"/>
                </a:lnTo>
                <a:lnTo>
                  <a:pt x="87" y="116551"/>
                </a:lnTo>
                <a:lnTo>
                  <a:pt x="618" y="117962"/>
                </a:lnTo>
                <a:lnTo>
                  <a:pt x="3161" y="119884"/>
                </a:lnTo>
                <a:lnTo>
                  <a:pt x="4509" y="120365"/>
                </a:lnTo>
                <a:lnTo>
                  <a:pt x="31422" y="120365"/>
                </a:lnTo>
                <a:lnTo>
                  <a:pt x="71746" y="110180"/>
                </a:lnTo>
                <a:lnTo>
                  <a:pt x="74955" y="106970"/>
                </a:lnTo>
                <a:lnTo>
                  <a:pt x="15981" y="106970"/>
                </a:lnTo>
                <a:lnTo>
                  <a:pt x="15981" y="13301"/>
                </a:lnTo>
                <a:lnTo>
                  <a:pt x="75414" y="13301"/>
                </a:lnTo>
                <a:lnTo>
                  <a:pt x="72830" y="10619"/>
                </a:lnTo>
                <a:lnTo>
                  <a:pt x="40701" y="252"/>
                </a:lnTo>
                <a:lnTo>
                  <a:pt x="33190" y="0"/>
                </a:lnTo>
                <a:close/>
              </a:path>
              <a:path w="335280" h="122555">
                <a:moveTo>
                  <a:pt x="75414" y="13301"/>
                </a:moveTo>
                <a:lnTo>
                  <a:pt x="40568" y="13301"/>
                </a:lnTo>
                <a:lnTo>
                  <a:pt x="47359" y="14448"/>
                </a:lnTo>
                <a:lnTo>
                  <a:pt x="57901" y="19038"/>
                </a:lnTo>
                <a:lnTo>
                  <a:pt x="75698" y="52555"/>
                </a:lnTo>
                <a:lnTo>
                  <a:pt x="75698" y="67251"/>
                </a:lnTo>
                <a:lnTo>
                  <a:pt x="57157" y="102165"/>
                </a:lnTo>
                <a:lnTo>
                  <a:pt x="40134" y="106970"/>
                </a:lnTo>
                <a:lnTo>
                  <a:pt x="74955" y="106970"/>
                </a:lnTo>
                <a:lnTo>
                  <a:pt x="92284" y="65981"/>
                </a:lnTo>
                <a:lnTo>
                  <a:pt x="92534" y="49362"/>
                </a:lnTo>
                <a:lnTo>
                  <a:pt x="91278" y="41238"/>
                </a:lnTo>
                <a:lnTo>
                  <a:pt x="86255" y="26851"/>
                </a:lnTo>
                <a:lnTo>
                  <a:pt x="82566" y="20727"/>
                </a:lnTo>
                <a:lnTo>
                  <a:pt x="75414" y="13301"/>
                </a:lnTo>
                <a:close/>
              </a:path>
              <a:path w="335280" h="122555">
                <a:moveTo>
                  <a:pt x="176537" y="42602"/>
                </a:moveTo>
                <a:lnTo>
                  <a:pt x="149461" y="42602"/>
                </a:lnTo>
                <a:lnTo>
                  <a:pt x="152438" y="43021"/>
                </a:lnTo>
                <a:lnTo>
                  <a:pt x="157275" y="44695"/>
                </a:lnTo>
                <a:lnTo>
                  <a:pt x="165088" y="59098"/>
                </a:lnTo>
                <a:lnTo>
                  <a:pt x="165088" y="68833"/>
                </a:lnTo>
                <a:lnTo>
                  <a:pt x="147043" y="68833"/>
                </a:lnTo>
                <a:lnTo>
                  <a:pt x="141183" y="69406"/>
                </a:lnTo>
                <a:lnTo>
                  <a:pt x="111603" y="91932"/>
                </a:lnTo>
                <a:lnTo>
                  <a:pt x="111603" y="100676"/>
                </a:lnTo>
                <a:lnTo>
                  <a:pt x="136222" y="122132"/>
                </a:lnTo>
                <a:lnTo>
                  <a:pt x="145648" y="122132"/>
                </a:lnTo>
                <a:lnTo>
                  <a:pt x="150407" y="121047"/>
                </a:lnTo>
                <a:lnTo>
                  <a:pt x="159399" y="116706"/>
                </a:lnTo>
                <a:lnTo>
                  <a:pt x="163477" y="113667"/>
                </a:lnTo>
                <a:lnTo>
                  <a:pt x="166786" y="110133"/>
                </a:lnTo>
                <a:lnTo>
                  <a:pt x="138083" y="110133"/>
                </a:lnTo>
                <a:lnTo>
                  <a:pt x="134222" y="108846"/>
                </a:lnTo>
                <a:lnTo>
                  <a:pt x="128703" y="103699"/>
                </a:lnTo>
                <a:lnTo>
                  <a:pt x="127323" y="100242"/>
                </a:lnTo>
                <a:lnTo>
                  <a:pt x="127323" y="93358"/>
                </a:lnTo>
                <a:lnTo>
                  <a:pt x="147756" y="79902"/>
                </a:lnTo>
                <a:lnTo>
                  <a:pt x="180343" y="79902"/>
                </a:lnTo>
                <a:lnTo>
                  <a:pt x="180315" y="56244"/>
                </a:lnTo>
                <a:lnTo>
                  <a:pt x="179754" y="51903"/>
                </a:lnTo>
                <a:lnTo>
                  <a:pt x="177398" y="44090"/>
                </a:lnTo>
                <a:lnTo>
                  <a:pt x="176537" y="42602"/>
                </a:lnTo>
                <a:close/>
              </a:path>
              <a:path w="335280" h="122555">
                <a:moveTo>
                  <a:pt x="180343" y="109761"/>
                </a:moveTo>
                <a:lnTo>
                  <a:pt x="167134" y="109761"/>
                </a:lnTo>
                <a:lnTo>
                  <a:pt x="167134" y="118877"/>
                </a:lnTo>
                <a:lnTo>
                  <a:pt x="172127" y="120923"/>
                </a:lnTo>
                <a:lnTo>
                  <a:pt x="175413" y="120923"/>
                </a:lnTo>
                <a:lnTo>
                  <a:pt x="180343" y="118877"/>
                </a:lnTo>
                <a:lnTo>
                  <a:pt x="180343" y="109761"/>
                </a:lnTo>
                <a:close/>
              </a:path>
              <a:path w="335280" h="122555">
                <a:moveTo>
                  <a:pt x="180343" y="79902"/>
                </a:moveTo>
                <a:lnTo>
                  <a:pt x="165088" y="79902"/>
                </a:lnTo>
                <a:lnTo>
                  <a:pt x="165088" y="97669"/>
                </a:lnTo>
                <a:lnTo>
                  <a:pt x="161306" y="101885"/>
                </a:lnTo>
                <a:lnTo>
                  <a:pt x="157693" y="105017"/>
                </a:lnTo>
                <a:lnTo>
                  <a:pt x="150810" y="109109"/>
                </a:lnTo>
                <a:lnTo>
                  <a:pt x="147074" y="110133"/>
                </a:lnTo>
                <a:lnTo>
                  <a:pt x="166786" y="110133"/>
                </a:lnTo>
                <a:lnTo>
                  <a:pt x="167134" y="109761"/>
                </a:lnTo>
                <a:lnTo>
                  <a:pt x="180343" y="109761"/>
                </a:lnTo>
                <a:lnTo>
                  <a:pt x="180343" y="79902"/>
                </a:lnTo>
                <a:close/>
              </a:path>
              <a:path w="335280" h="122555">
                <a:moveTo>
                  <a:pt x="153337" y="30138"/>
                </a:moveTo>
                <a:lnTo>
                  <a:pt x="144098" y="30138"/>
                </a:lnTo>
                <a:lnTo>
                  <a:pt x="140904" y="30433"/>
                </a:lnTo>
                <a:lnTo>
                  <a:pt x="115758" y="47082"/>
                </a:lnTo>
                <a:lnTo>
                  <a:pt x="116006" y="48633"/>
                </a:lnTo>
                <a:lnTo>
                  <a:pt x="118270" y="51253"/>
                </a:lnTo>
                <a:lnTo>
                  <a:pt x="119509" y="51253"/>
                </a:lnTo>
                <a:lnTo>
                  <a:pt x="120642" y="50803"/>
                </a:lnTo>
                <a:lnTo>
                  <a:pt x="123680" y="49005"/>
                </a:lnTo>
                <a:lnTo>
                  <a:pt x="125571" y="48012"/>
                </a:lnTo>
                <a:lnTo>
                  <a:pt x="130098" y="45843"/>
                </a:lnTo>
                <a:lnTo>
                  <a:pt x="132734" y="44850"/>
                </a:lnTo>
                <a:lnTo>
                  <a:pt x="138748" y="43051"/>
                </a:lnTo>
                <a:lnTo>
                  <a:pt x="142144" y="42602"/>
                </a:lnTo>
                <a:lnTo>
                  <a:pt x="176537" y="42602"/>
                </a:lnTo>
                <a:lnTo>
                  <a:pt x="175506" y="40819"/>
                </a:lnTo>
                <a:lnTo>
                  <a:pt x="170298" y="35548"/>
                </a:lnTo>
                <a:lnTo>
                  <a:pt x="166886" y="33548"/>
                </a:lnTo>
                <a:lnTo>
                  <a:pt x="158454" y="30820"/>
                </a:lnTo>
                <a:lnTo>
                  <a:pt x="153337" y="30138"/>
                </a:lnTo>
                <a:close/>
              </a:path>
              <a:path w="335280" h="122555">
                <a:moveTo>
                  <a:pt x="228137" y="44649"/>
                </a:moveTo>
                <a:lnTo>
                  <a:pt x="212789" y="44649"/>
                </a:lnTo>
                <a:lnTo>
                  <a:pt x="212789" y="98413"/>
                </a:lnTo>
                <a:lnTo>
                  <a:pt x="232913" y="121946"/>
                </a:lnTo>
                <a:lnTo>
                  <a:pt x="238680" y="121946"/>
                </a:lnTo>
                <a:lnTo>
                  <a:pt x="252614" y="109745"/>
                </a:lnTo>
                <a:lnTo>
                  <a:pt x="252462" y="108831"/>
                </a:lnTo>
                <a:lnTo>
                  <a:pt x="235455" y="108831"/>
                </a:lnTo>
                <a:lnTo>
                  <a:pt x="232401" y="107358"/>
                </a:lnTo>
                <a:lnTo>
                  <a:pt x="228989" y="101466"/>
                </a:lnTo>
                <a:lnTo>
                  <a:pt x="228137" y="97110"/>
                </a:lnTo>
                <a:lnTo>
                  <a:pt x="228137" y="44649"/>
                </a:lnTo>
                <a:close/>
              </a:path>
              <a:path w="335280" h="122555">
                <a:moveTo>
                  <a:pt x="250865" y="106226"/>
                </a:moveTo>
                <a:lnTo>
                  <a:pt x="250059" y="106226"/>
                </a:lnTo>
                <a:lnTo>
                  <a:pt x="249500" y="106366"/>
                </a:lnTo>
                <a:lnTo>
                  <a:pt x="248260" y="106923"/>
                </a:lnTo>
                <a:lnTo>
                  <a:pt x="247516" y="107218"/>
                </a:lnTo>
                <a:lnTo>
                  <a:pt x="245780" y="107838"/>
                </a:lnTo>
                <a:lnTo>
                  <a:pt x="244787" y="108132"/>
                </a:lnTo>
                <a:lnTo>
                  <a:pt x="242556" y="108691"/>
                </a:lnTo>
                <a:lnTo>
                  <a:pt x="241284" y="108831"/>
                </a:lnTo>
                <a:lnTo>
                  <a:pt x="252462" y="108831"/>
                </a:lnTo>
                <a:lnTo>
                  <a:pt x="251160" y="106304"/>
                </a:lnTo>
                <a:lnTo>
                  <a:pt x="250865" y="106226"/>
                </a:lnTo>
                <a:close/>
              </a:path>
              <a:path w="335280" h="122555">
                <a:moveTo>
                  <a:pt x="250121" y="31904"/>
                </a:moveTo>
                <a:lnTo>
                  <a:pt x="200666" y="31904"/>
                </a:lnTo>
                <a:lnTo>
                  <a:pt x="200216" y="32014"/>
                </a:lnTo>
                <a:lnTo>
                  <a:pt x="198000" y="40556"/>
                </a:lnTo>
                <a:lnTo>
                  <a:pt x="198278" y="42167"/>
                </a:lnTo>
                <a:lnTo>
                  <a:pt x="199395" y="44152"/>
                </a:lnTo>
                <a:lnTo>
                  <a:pt x="200139" y="44649"/>
                </a:lnTo>
                <a:lnTo>
                  <a:pt x="250554" y="44649"/>
                </a:lnTo>
                <a:lnTo>
                  <a:pt x="251298" y="44152"/>
                </a:lnTo>
                <a:lnTo>
                  <a:pt x="252415" y="42167"/>
                </a:lnTo>
                <a:lnTo>
                  <a:pt x="252694" y="40556"/>
                </a:lnTo>
                <a:lnTo>
                  <a:pt x="252632" y="36153"/>
                </a:lnTo>
                <a:lnTo>
                  <a:pt x="250121" y="31904"/>
                </a:lnTo>
                <a:close/>
              </a:path>
              <a:path w="335280" h="122555">
                <a:moveTo>
                  <a:pt x="221968" y="9023"/>
                </a:moveTo>
                <a:lnTo>
                  <a:pt x="218929" y="9023"/>
                </a:lnTo>
                <a:lnTo>
                  <a:pt x="217689" y="9085"/>
                </a:lnTo>
                <a:lnTo>
                  <a:pt x="212789" y="31904"/>
                </a:lnTo>
                <a:lnTo>
                  <a:pt x="228137" y="31904"/>
                </a:lnTo>
                <a:lnTo>
                  <a:pt x="221968" y="9023"/>
                </a:lnTo>
                <a:close/>
              </a:path>
              <a:path w="335280" h="122555">
                <a:moveTo>
                  <a:pt x="331160" y="42602"/>
                </a:moveTo>
                <a:lnTo>
                  <a:pt x="304083" y="42602"/>
                </a:lnTo>
                <a:lnTo>
                  <a:pt x="307060" y="43021"/>
                </a:lnTo>
                <a:lnTo>
                  <a:pt x="311898" y="44695"/>
                </a:lnTo>
                <a:lnTo>
                  <a:pt x="319711" y="59098"/>
                </a:lnTo>
                <a:lnTo>
                  <a:pt x="319711" y="68833"/>
                </a:lnTo>
                <a:lnTo>
                  <a:pt x="301665" y="68833"/>
                </a:lnTo>
                <a:lnTo>
                  <a:pt x="295805" y="69406"/>
                </a:lnTo>
                <a:lnTo>
                  <a:pt x="266226" y="91932"/>
                </a:lnTo>
                <a:lnTo>
                  <a:pt x="266226" y="100676"/>
                </a:lnTo>
                <a:lnTo>
                  <a:pt x="290845" y="122132"/>
                </a:lnTo>
                <a:lnTo>
                  <a:pt x="300271" y="122132"/>
                </a:lnTo>
                <a:lnTo>
                  <a:pt x="305029" y="121047"/>
                </a:lnTo>
                <a:lnTo>
                  <a:pt x="314021" y="116706"/>
                </a:lnTo>
                <a:lnTo>
                  <a:pt x="318099" y="113667"/>
                </a:lnTo>
                <a:lnTo>
                  <a:pt x="321408" y="110133"/>
                </a:lnTo>
                <a:lnTo>
                  <a:pt x="292705" y="110133"/>
                </a:lnTo>
                <a:lnTo>
                  <a:pt x="288845" y="108846"/>
                </a:lnTo>
                <a:lnTo>
                  <a:pt x="283325" y="103699"/>
                </a:lnTo>
                <a:lnTo>
                  <a:pt x="281946" y="100242"/>
                </a:lnTo>
                <a:lnTo>
                  <a:pt x="281946" y="93358"/>
                </a:lnTo>
                <a:lnTo>
                  <a:pt x="302379" y="79902"/>
                </a:lnTo>
                <a:lnTo>
                  <a:pt x="334966" y="79902"/>
                </a:lnTo>
                <a:lnTo>
                  <a:pt x="334938" y="56244"/>
                </a:lnTo>
                <a:lnTo>
                  <a:pt x="334377" y="51903"/>
                </a:lnTo>
                <a:lnTo>
                  <a:pt x="332021" y="44090"/>
                </a:lnTo>
                <a:lnTo>
                  <a:pt x="331160" y="42602"/>
                </a:lnTo>
                <a:close/>
              </a:path>
              <a:path w="335280" h="122555">
                <a:moveTo>
                  <a:pt x="334966" y="109761"/>
                </a:moveTo>
                <a:lnTo>
                  <a:pt x="321757" y="109761"/>
                </a:lnTo>
                <a:lnTo>
                  <a:pt x="321757" y="118877"/>
                </a:lnTo>
                <a:lnTo>
                  <a:pt x="326749" y="120923"/>
                </a:lnTo>
                <a:lnTo>
                  <a:pt x="330036" y="120923"/>
                </a:lnTo>
                <a:lnTo>
                  <a:pt x="334966" y="118877"/>
                </a:lnTo>
                <a:lnTo>
                  <a:pt x="334966" y="109761"/>
                </a:lnTo>
                <a:close/>
              </a:path>
              <a:path w="335280" h="122555">
                <a:moveTo>
                  <a:pt x="334966" y="79902"/>
                </a:moveTo>
                <a:lnTo>
                  <a:pt x="319711" y="79902"/>
                </a:lnTo>
                <a:lnTo>
                  <a:pt x="319711" y="97669"/>
                </a:lnTo>
                <a:lnTo>
                  <a:pt x="315929" y="101885"/>
                </a:lnTo>
                <a:lnTo>
                  <a:pt x="312315" y="105017"/>
                </a:lnTo>
                <a:lnTo>
                  <a:pt x="305432" y="109109"/>
                </a:lnTo>
                <a:lnTo>
                  <a:pt x="301697" y="110133"/>
                </a:lnTo>
                <a:lnTo>
                  <a:pt x="321408" y="110133"/>
                </a:lnTo>
                <a:lnTo>
                  <a:pt x="321757" y="109761"/>
                </a:lnTo>
                <a:lnTo>
                  <a:pt x="334966" y="109761"/>
                </a:lnTo>
                <a:lnTo>
                  <a:pt x="334966" y="79902"/>
                </a:lnTo>
                <a:close/>
              </a:path>
              <a:path w="335280" h="122555">
                <a:moveTo>
                  <a:pt x="307959" y="30138"/>
                </a:moveTo>
                <a:lnTo>
                  <a:pt x="298720" y="30138"/>
                </a:lnTo>
                <a:lnTo>
                  <a:pt x="295526" y="30433"/>
                </a:lnTo>
                <a:lnTo>
                  <a:pt x="270380" y="47082"/>
                </a:lnTo>
                <a:lnTo>
                  <a:pt x="270629" y="48633"/>
                </a:lnTo>
                <a:lnTo>
                  <a:pt x="272892" y="51253"/>
                </a:lnTo>
                <a:lnTo>
                  <a:pt x="274132" y="51253"/>
                </a:lnTo>
                <a:lnTo>
                  <a:pt x="275264" y="50803"/>
                </a:lnTo>
                <a:lnTo>
                  <a:pt x="278302" y="49005"/>
                </a:lnTo>
                <a:lnTo>
                  <a:pt x="280193" y="48012"/>
                </a:lnTo>
                <a:lnTo>
                  <a:pt x="284721" y="45843"/>
                </a:lnTo>
                <a:lnTo>
                  <a:pt x="287356" y="44850"/>
                </a:lnTo>
                <a:lnTo>
                  <a:pt x="293371" y="43051"/>
                </a:lnTo>
                <a:lnTo>
                  <a:pt x="296767" y="42602"/>
                </a:lnTo>
                <a:lnTo>
                  <a:pt x="331160" y="42602"/>
                </a:lnTo>
                <a:lnTo>
                  <a:pt x="330128" y="40819"/>
                </a:lnTo>
                <a:lnTo>
                  <a:pt x="324920" y="35548"/>
                </a:lnTo>
                <a:lnTo>
                  <a:pt x="321509" y="33548"/>
                </a:lnTo>
                <a:lnTo>
                  <a:pt x="313076" y="30820"/>
                </a:lnTo>
                <a:lnTo>
                  <a:pt x="307959" y="30138"/>
                </a:lnTo>
                <a:close/>
              </a:path>
            </a:pathLst>
          </a:custGeom>
          <a:solidFill>
            <a:srgbClr val="000000">
              <a:alpha val="98818"/>
            </a:srgbClr>
          </a:solidFill>
        </p:spPr>
        <p:txBody>
          <a:bodyPr wrap="square" lIns="0" tIns="0" rIns="0" bIns="0" rtlCol="0"/>
          <a:lstStyle/>
          <a:p>
            <a:endParaRPr/>
          </a:p>
        </p:txBody>
      </p:sp>
      <p:sp>
        <p:nvSpPr>
          <p:cNvPr id="35" name="object 29"/>
          <p:cNvSpPr/>
          <p:nvPr/>
        </p:nvSpPr>
        <p:spPr>
          <a:xfrm>
            <a:off x="1377950" y="22796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0072C6"/>
          </a:solidFill>
        </p:spPr>
        <p:txBody>
          <a:bodyPr wrap="square" lIns="0" tIns="0" rIns="0" bIns="0" rtlCol="0"/>
          <a:lstStyle/>
          <a:p>
            <a:endParaRPr/>
          </a:p>
        </p:txBody>
      </p:sp>
      <p:sp>
        <p:nvSpPr>
          <p:cNvPr id="36" name="object 30"/>
          <p:cNvSpPr/>
          <p:nvPr/>
        </p:nvSpPr>
        <p:spPr>
          <a:xfrm>
            <a:off x="1377950" y="22796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37" name="object 31"/>
          <p:cNvSpPr/>
          <p:nvPr/>
        </p:nvSpPr>
        <p:spPr>
          <a:xfrm>
            <a:off x="1719907" y="2370532"/>
            <a:ext cx="955675" cy="163830"/>
          </a:xfrm>
          <a:custGeom>
            <a:avLst/>
            <a:gdLst/>
            <a:ahLst/>
            <a:cxnLst/>
            <a:rect l="l" t="t" r="r" b="b"/>
            <a:pathLst>
              <a:path w="955675" h="163830">
                <a:moveTo>
                  <a:pt x="53439" y="8649"/>
                </a:moveTo>
                <a:lnTo>
                  <a:pt x="49594" y="8649"/>
                </a:lnTo>
                <a:lnTo>
                  <a:pt x="48059" y="8696"/>
                </a:lnTo>
                <a:lnTo>
                  <a:pt x="241" y="125263"/>
                </a:lnTo>
                <a:lnTo>
                  <a:pt x="0" y="126271"/>
                </a:lnTo>
                <a:lnTo>
                  <a:pt x="49" y="128271"/>
                </a:lnTo>
                <a:lnTo>
                  <a:pt x="5659" y="130131"/>
                </a:lnTo>
                <a:lnTo>
                  <a:pt x="9193" y="130131"/>
                </a:lnTo>
                <a:lnTo>
                  <a:pt x="26154" y="97947"/>
                </a:lnTo>
                <a:lnTo>
                  <a:pt x="93429" y="97947"/>
                </a:lnTo>
                <a:lnTo>
                  <a:pt x="88828" y="85204"/>
                </a:lnTo>
                <a:lnTo>
                  <a:pt x="30153" y="85204"/>
                </a:lnTo>
                <a:lnTo>
                  <a:pt x="50896" y="25208"/>
                </a:lnTo>
                <a:lnTo>
                  <a:pt x="67165" y="25208"/>
                </a:lnTo>
                <a:lnTo>
                  <a:pt x="62183" y="11409"/>
                </a:lnTo>
                <a:lnTo>
                  <a:pt x="55082" y="8696"/>
                </a:lnTo>
                <a:lnTo>
                  <a:pt x="53439" y="8649"/>
                </a:lnTo>
                <a:close/>
              </a:path>
              <a:path w="955675" h="163830">
                <a:moveTo>
                  <a:pt x="93429" y="97947"/>
                </a:moveTo>
                <a:lnTo>
                  <a:pt x="76197" y="97947"/>
                </a:lnTo>
                <a:lnTo>
                  <a:pt x="86522" y="127247"/>
                </a:lnTo>
                <a:lnTo>
                  <a:pt x="93901" y="130131"/>
                </a:lnTo>
                <a:lnTo>
                  <a:pt x="97746" y="130131"/>
                </a:lnTo>
                <a:lnTo>
                  <a:pt x="103537" y="126271"/>
                </a:lnTo>
                <a:lnTo>
                  <a:pt x="103262" y="125171"/>
                </a:lnTo>
                <a:lnTo>
                  <a:pt x="93429" y="97947"/>
                </a:lnTo>
                <a:close/>
              </a:path>
              <a:path w="955675" h="163830">
                <a:moveTo>
                  <a:pt x="67165" y="25208"/>
                </a:moveTo>
                <a:lnTo>
                  <a:pt x="50989" y="25208"/>
                </a:lnTo>
                <a:lnTo>
                  <a:pt x="72011" y="85204"/>
                </a:lnTo>
                <a:lnTo>
                  <a:pt x="88828" y="85204"/>
                </a:lnTo>
                <a:lnTo>
                  <a:pt x="67165" y="25208"/>
                </a:lnTo>
                <a:close/>
              </a:path>
              <a:path w="955675" h="163830">
                <a:moveTo>
                  <a:pt x="131611" y="40648"/>
                </a:moveTo>
                <a:lnTo>
                  <a:pt x="129068" y="40648"/>
                </a:lnTo>
                <a:lnTo>
                  <a:pt x="128014" y="40694"/>
                </a:lnTo>
                <a:lnTo>
                  <a:pt x="123704" y="42524"/>
                </a:lnTo>
                <a:lnTo>
                  <a:pt x="123719" y="161385"/>
                </a:lnTo>
                <a:lnTo>
                  <a:pt x="129750" y="163431"/>
                </a:lnTo>
                <a:lnTo>
                  <a:pt x="132789" y="163431"/>
                </a:lnTo>
                <a:lnTo>
                  <a:pt x="138959" y="118597"/>
                </a:lnTo>
                <a:lnTo>
                  <a:pt x="191317" y="118597"/>
                </a:lnTo>
                <a:lnTo>
                  <a:pt x="191668" y="118132"/>
                </a:lnTo>
                <a:lnTo>
                  <a:pt x="158710" y="118132"/>
                </a:lnTo>
                <a:lnTo>
                  <a:pt x="154741" y="116767"/>
                </a:lnTo>
                <a:lnTo>
                  <a:pt x="147176" y="111310"/>
                </a:lnTo>
                <a:lnTo>
                  <a:pt x="143175" y="107373"/>
                </a:lnTo>
                <a:lnTo>
                  <a:pt x="138959" y="102226"/>
                </a:lnTo>
                <a:lnTo>
                  <a:pt x="138959" y="68925"/>
                </a:lnTo>
                <a:lnTo>
                  <a:pt x="154416" y="54787"/>
                </a:lnTo>
                <a:lnTo>
                  <a:pt x="137099" y="54787"/>
                </a:lnTo>
                <a:lnTo>
                  <a:pt x="132680" y="40694"/>
                </a:lnTo>
                <a:lnTo>
                  <a:pt x="131611" y="40648"/>
                </a:lnTo>
                <a:close/>
              </a:path>
              <a:path w="955675" h="163830">
                <a:moveTo>
                  <a:pt x="191317" y="118597"/>
                </a:moveTo>
                <a:lnTo>
                  <a:pt x="138959" y="118597"/>
                </a:lnTo>
                <a:lnTo>
                  <a:pt x="141192" y="120768"/>
                </a:lnTo>
                <a:lnTo>
                  <a:pt x="161872" y="131340"/>
                </a:lnTo>
                <a:lnTo>
                  <a:pt x="170182" y="131340"/>
                </a:lnTo>
                <a:lnTo>
                  <a:pt x="175360" y="130239"/>
                </a:lnTo>
                <a:lnTo>
                  <a:pt x="184414" y="125836"/>
                </a:lnTo>
                <a:lnTo>
                  <a:pt x="188212" y="122706"/>
                </a:lnTo>
                <a:lnTo>
                  <a:pt x="191317" y="118597"/>
                </a:lnTo>
                <a:close/>
              </a:path>
              <a:path w="955675" h="163830">
                <a:moveTo>
                  <a:pt x="192863" y="52555"/>
                </a:moveTo>
                <a:lnTo>
                  <a:pt x="167764" y="52555"/>
                </a:lnTo>
                <a:lnTo>
                  <a:pt x="171081" y="53484"/>
                </a:lnTo>
                <a:lnTo>
                  <a:pt x="176414" y="57205"/>
                </a:lnTo>
                <a:lnTo>
                  <a:pt x="184444" y="81575"/>
                </a:lnTo>
                <a:lnTo>
                  <a:pt x="184444" y="89762"/>
                </a:lnTo>
                <a:lnTo>
                  <a:pt x="166710" y="118132"/>
                </a:lnTo>
                <a:lnTo>
                  <a:pt x="191668" y="118132"/>
                </a:lnTo>
                <a:lnTo>
                  <a:pt x="194351" y="114581"/>
                </a:lnTo>
                <a:lnTo>
                  <a:pt x="196677" y="109636"/>
                </a:lnTo>
                <a:lnTo>
                  <a:pt x="199839" y="97977"/>
                </a:lnTo>
                <a:lnTo>
                  <a:pt x="200629" y="91405"/>
                </a:lnTo>
                <a:lnTo>
                  <a:pt x="200567" y="77436"/>
                </a:lnTo>
                <a:lnTo>
                  <a:pt x="200009" y="72259"/>
                </a:lnTo>
                <a:lnTo>
                  <a:pt x="197529" y="61407"/>
                </a:lnTo>
                <a:lnTo>
                  <a:pt x="195560" y="56647"/>
                </a:lnTo>
                <a:lnTo>
                  <a:pt x="192863" y="52555"/>
                </a:lnTo>
                <a:close/>
              </a:path>
              <a:path w="955675" h="163830">
                <a:moveTo>
                  <a:pt x="172942" y="39345"/>
                </a:moveTo>
                <a:lnTo>
                  <a:pt x="164073" y="39345"/>
                </a:lnTo>
                <a:lnTo>
                  <a:pt x="161423" y="39672"/>
                </a:lnTo>
                <a:lnTo>
                  <a:pt x="137099" y="54787"/>
                </a:lnTo>
                <a:lnTo>
                  <a:pt x="154416" y="54787"/>
                </a:lnTo>
                <a:lnTo>
                  <a:pt x="156013" y="54027"/>
                </a:lnTo>
                <a:lnTo>
                  <a:pt x="159857" y="52849"/>
                </a:lnTo>
                <a:lnTo>
                  <a:pt x="161810" y="52555"/>
                </a:lnTo>
                <a:lnTo>
                  <a:pt x="192863" y="52555"/>
                </a:lnTo>
                <a:lnTo>
                  <a:pt x="190165" y="48461"/>
                </a:lnTo>
                <a:lnTo>
                  <a:pt x="186677" y="45237"/>
                </a:lnTo>
                <a:lnTo>
                  <a:pt x="178120" y="40524"/>
                </a:lnTo>
                <a:lnTo>
                  <a:pt x="172942" y="39345"/>
                </a:lnTo>
                <a:close/>
              </a:path>
              <a:path w="955675" h="163830">
                <a:moveTo>
                  <a:pt x="233211" y="40648"/>
                </a:moveTo>
                <a:lnTo>
                  <a:pt x="230668" y="40648"/>
                </a:lnTo>
                <a:lnTo>
                  <a:pt x="229614" y="40694"/>
                </a:lnTo>
                <a:lnTo>
                  <a:pt x="225304" y="42524"/>
                </a:lnTo>
                <a:lnTo>
                  <a:pt x="225319" y="161385"/>
                </a:lnTo>
                <a:lnTo>
                  <a:pt x="231350" y="163431"/>
                </a:lnTo>
                <a:lnTo>
                  <a:pt x="234389" y="163431"/>
                </a:lnTo>
                <a:lnTo>
                  <a:pt x="240559" y="118597"/>
                </a:lnTo>
                <a:lnTo>
                  <a:pt x="292917" y="118597"/>
                </a:lnTo>
                <a:lnTo>
                  <a:pt x="293268" y="118132"/>
                </a:lnTo>
                <a:lnTo>
                  <a:pt x="260310" y="118132"/>
                </a:lnTo>
                <a:lnTo>
                  <a:pt x="256341" y="116767"/>
                </a:lnTo>
                <a:lnTo>
                  <a:pt x="248776" y="111310"/>
                </a:lnTo>
                <a:lnTo>
                  <a:pt x="244775" y="107373"/>
                </a:lnTo>
                <a:lnTo>
                  <a:pt x="240559" y="102226"/>
                </a:lnTo>
                <a:lnTo>
                  <a:pt x="240559" y="68925"/>
                </a:lnTo>
                <a:lnTo>
                  <a:pt x="256016" y="54787"/>
                </a:lnTo>
                <a:lnTo>
                  <a:pt x="238699" y="54787"/>
                </a:lnTo>
                <a:lnTo>
                  <a:pt x="234280" y="40694"/>
                </a:lnTo>
                <a:lnTo>
                  <a:pt x="233211" y="40648"/>
                </a:lnTo>
                <a:close/>
              </a:path>
              <a:path w="955675" h="163830">
                <a:moveTo>
                  <a:pt x="292917" y="118597"/>
                </a:moveTo>
                <a:lnTo>
                  <a:pt x="240559" y="118597"/>
                </a:lnTo>
                <a:lnTo>
                  <a:pt x="242792" y="120768"/>
                </a:lnTo>
                <a:lnTo>
                  <a:pt x="263472" y="131340"/>
                </a:lnTo>
                <a:lnTo>
                  <a:pt x="271782" y="131340"/>
                </a:lnTo>
                <a:lnTo>
                  <a:pt x="276960" y="130239"/>
                </a:lnTo>
                <a:lnTo>
                  <a:pt x="286014" y="125836"/>
                </a:lnTo>
                <a:lnTo>
                  <a:pt x="289812" y="122706"/>
                </a:lnTo>
                <a:lnTo>
                  <a:pt x="292917" y="118597"/>
                </a:lnTo>
                <a:close/>
              </a:path>
              <a:path w="955675" h="163830">
                <a:moveTo>
                  <a:pt x="294463" y="52555"/>
                </a:moveTo>
                <a:lnTo>
                  <a:pt x="269364" y="52555"/>
                </a:lnTo>
                <a:lnTo>
                  <a:pt x="272681" y="53484"/>
                </a:lnTo>
                <a:lnTo>
                  <a:pt x="278014" y="57205"/>
                </a:lnTo>
                <a:lnTo>
                  <a:pt x="286044" y="81575"/>
                </a:lnTo>
                <a:lnTo>
                  <a:pt x="286044" y="89762"/>
                </a:lnTo>
                <a:lnTo>
                  <a:pt x="268310" y="118132"/>
                </a:lnTo>
                <a:lnTo>
                  <a:pt x="293268" y="118132"/>
                </a:lnTo>
                <a:lnTo>
                  <a:pt x="295951" y="114581"/>
                </a:lnTo>
                <a:lnTo>
                  <a:pt x="298277" y="109636"/>
                </a:lnTo>
                <a:lnTo>
                  <a:pt x="301439" y="97977"/>
                </a:lnTo>
                <a:lnTo>
                  <a:pt x="302229" y="91405"/>
                </a:lnTo>
                <a:lnTo>
                  <a:pt x="302167" y="77436"/>
                </a:lnTo>
                <a:lnTo>
                  <a:pt x="301609" y="72259"/>
                </a:lnTo>
                <a:lnTo>
                  <a:pt x="299129" y="61407"/>
                </a:lnTo>
                <a:lnTo>
                  <a:pt x="297160" y="56647"/>
                </a:lnTo>
                <a:lnTo>
                  <a:pt x="294463" y="52555"/>
                </a:lnTo>
                <a:close/>
              </a:path>
              <a:path w="955675" h="163830">
                <a:moveTo>
                  <a:pt x="274542" y="39345"/>
                </a:moveTo>
                <a:lnTo>
                  <a:pt x="265673" y="39345"/>
                </a:lnTo>
                <a:lnTo>
                  <a:pt x="263023" y="39672"/>
                </a:lnTo>
                <a:lnTo>
                  <a:pt x="238699" y="54787"/>
                </a:lnTo>
                <a:lnTo>
                  <a:pt x="256016" y="54787"/>
                </a:lnTo>
                <a:lnTo>
                  <a:pt x="257613" y="54027"/>
                </a:lnTo>
                <a:lnTo>
                  <a:pt x="261457" y="52849"/>
                </a:lnTo>
                <a:lnTo>
                  <a:pt x="263410" y="52555"/>
                </a:lnTo>
                <a:lnTo>
                  <a:pt x="294463" y="52555"/>
                </a:lnTo>
                <a:lnTo>
                  <a:pt x="291765" y="48461"/>
                </a:lnTo>
                <a:lnTo>
                  <a:pt x="288277" y="45237"/>
                </a:lnTo>
                <a:lnTo>
                  <a:pt x="279720" y="40524"/>
                </a:lnTo>
                <a:lnTo>
                  <a:pt x="274542" y="39345"/>
                </a:lnTo>
                <a:close/>
              </a:path>
              <a:path w="955675" h="163830">
                <a:moveTo>
                  <a:pt x="335989" y="0"/>
                </a:moveTo>
                <a:lnTo>
                  <a:pt x="332950" y="0"/>
                </a:lnTo>
                <a:lnTo>
                  <a:pt x="331710" y="62"/>
                </a:lnTo>
                <a:lnTo>
                  <a:pt x="326919" y="2045"/>
                </a:lnTo>
                <a:lnTo>
                  <a:pt x="326919" y="128163"/>
                </a:lnTo>
                <a:lnTo>
                  <a:pt x="332950" y="130131"/>
                </a:lnTo>
                <a:lnTo>
                  <a:pt x="335989" y="130131"/>
                </a:lnTo>
                <a:lnTo>
                  <a:pt x="342035" y="128163"/>
                </a:lnTo>
                <a:lnTo>
                  <a:pt x="342035" y="2045"/>
                </a:lnTo>
                <a:lnTo>
                  <a:pt x="335989" y="0"/>
                </a:lnTo>
                <a:close/>
              </a:path>
              <a:path w="955675" h="163830">
                <a:moveTo>
                  <a:pt x="380439" y="40648"/>
                </a:moveTo>
                <a:lnTo>
                  <a:pt x="377400" y="40648"/>
                </a:lnTo>
                <a:lnTo>
                  <a:pt x="376160" y="40711"/>
                </a:lnTo>
                <a:lnTo>
                  <a:pt x="371369" y="42694"/>
                </a:lnTo>
                <a:lnTo>
                  <a:pt x="371369" y="128163"/>
                </a:lnTo>
                <a:lnTo>
                  <a:pt x="377400" y="130131"/>
                </a:lnTo>
                <a:lnTo>
                  <a:pt x="380439" y="130131"/>
                </a:lnTo>
                <a:lnTo>
                  <a:pt x="386485" y="128163"/>
                </a:lnTo>
                <a:lnTo>
                  <a:pt x="386485" y="42694"/>
                </a:lnTo>
                <a:lnTo>
                  <a:pt x="380439" y="40648"/>
                </a:lnTo>
                <a:close/>
              </a:path>
              <a:path w="955675" h="163830">
                <a:moveTo>
                  <a:pt x="382578" y="6139"/>
                </a:moveTo>
                <a:lnTo>
                  <a:pt x="375323" y="6139"/>
                </a:lnTo>
                <a:lnTo>
                  <a:pt x="372812" y="6790"/>
                </a:lnTo>
                <a:lnTo>
                  <a:pt x="370083" y="9394"/>
                </a:lnTo>
                <a:lnTo>
                  <a:pt x="369435" y="11719"/>
                </a:lnTo>
                <a:lnTo>
                  <a:pt x="369401" y="18975"/>
                </a:lnTo>
                <a:lnTo>
                  <a:pt x="370067" y="21377"/>
                </a:lnTo>
                <a:lnTo>
                  <a:pt x="372734" y="23920"/>
                </a:lnTo>
                <a:lnTo>
                  <a:pt x="375199" y="24556"/>
                </a:lnTo>
                <a:lnTo>
                  <a:pt x="382454" y="24556"/>
                </a:lnTo>
                <a:lnTo>
                  <a:pt x="384966" y="23905"/>
                </a:lnTo>
                <a:lnTo>
                  <a:pt x="387694" y="21300"/>
                </a:lnTo>
                <a:lnTo>
                  <a:pt x="388343" y="18975"/>
                </a:lnTo>
                <a:lnTo>
                  <a:pt x="388377" y="11719"/>
                </a:lnTo>
                <a:lnTo>
                  <a:pt x="387710" y="9316"/>
                </a:lnTo>
                <a:lnTo>
                  <a:pt x="385043" y="6774"/>
                </a:lnTo>
                <a:lnTo>
                  <a:pt x="382578" y="6139"/>
                </a:lnTo>
                <a:close/>
              </a:path>
              <a:path w="955675" h="163830">
                <a:moveTo>
                  <a:pt x="451585" y="39439"/>
                </a:moveTo>
                <a:lnTo>
                  <a:pt x="443400" y="39439"/>
                </a:lnTo>
                <a:lnTo>
                  <a:pt x="438268" y="40354"/>
                </a:lnTo>
                <a:lnTo>
                  <a:pt x="410858" y="71080"/>
                </a:lnTo>
                <a:lnTo>
                  <a:pt x="409851" y="78165"/>
                </a:lnTo>
                <a:lnTo>
                  <a:pt x="409851" y="93668"/>
                </a:lnTo>
                <a:lnTo>
                  <a:pt x="435803" y="130348"/>
                </a:lnTo>
                <a:lnTo>
                  <a:pt x="441135" y="131340"/>
                </a:lnTo>
                <a:lnTo>
                  <a:pt x="450066" y="131340"/>
                </a:lnTo>
                <a:lnTo>
                  <a:pt x="475736" y="118038"/>
                </a:lnTo>
                <a:lnTo>
                  <a:pt x="445383" y="118038"/>
                </a:lnTo>
                <a:lnTo>
                  <a:pt x="442081" y="117372"/>
                </a:lnTo>
                <a:lnTo>
                  <a:pt x="425850" y="90971"/>
                </a:lnTo>
                <a:lnTo>
                  <a:pt x="425850" y="74786"/>
                </a:lnTo>
                <a:lnTo>
                  <a:pt x="427819" y="66554"/>
                </a:lnTo>
                <a:lnTo>
                  <a:pt x="435695" y="55205"/>
                </a:lnTo>
                <a:lnTo>
                  <a:pt x="441352" y="52368"/>
                </a:lnTo>
                <a:lnTo>
                  <a:pt x="475382" y="52368"/>
                </a:lnTo>
                <a:lnTo>
                  <a:pt x="475367" y="52183"/>
                </a:lnTo>
                <a:lnTo>
                  <a:pt x="454174" y="39687"/>
                </a:lnTo>
                <a:lnTo>
                  <a:pt x="451585" y="39439"/>
                </a:lnTo>
                <a:close/>
              </a:path>
              <a:path w="955675" h="163830">
                <a:moveTo>
                  <a:pt x="473816" y="107435"/>
                </a:moveTo>
                <a:lnTo>
                  <a:pt x="472638" y="107435"/>
                </a:lnTo>
                <a:lnTo>
                  <a:pt x="471599" y="107977"/>
                </a:lnTo>
                <a:lnTo>
                  <a:pt x="468933" y="110148"/>
                </a:lnTo>
                <a:lnTo>
                  <a:pt x="467290" y="111357"/>
                </a:lnTo>
                <a:lnTo>
                  <a:pt x="463383" y="114024"/>
                </a:lnTo>
                <a:lnTo>
                  <a:pt x="461073" y="115248"/>
                </a:lnTo>
                <a:lnTo>
                  <a:pt x="455740" y="117481"/>
                </a:lnTo>
                <a:lnTo>
                  <a:pt x="452639" y="118038"/>
                </a:lnTo>
                <a:lnTo>
                  <a:pt x="475736" y="118038"/>
                </a:lnTo>
                <a:lnTo>
                  <a:pt x="475862" y="116472"/>
                </a:lnTo>
                <a:lnTo>
                  <a:pt x="475741" y="111171"/>
                </a:lnTo>
                <a:lnTo>
                  <a:pt x="475661" y="110396"/>
                </a:lnTo>
                <a:lnTo>
                  <a:pt x="475505" y="109651"/>
                </a:lnTo>
                <a:lnTo>
                  <a:pt x="475072" y="108474"/>
                </a:lnTo>
                <a:lnTo>
                  <a:pt x="474808" y="108055"/>
                </a:lnTo>
                <a:lnTo>
                  <a:pt x="474188" y="107558"/>
                </a:lnTo>
                <a:lnTo>
                  <a:pt x="473816" y="107435"/>
                </a:lnTo>
                <a:close/>
              </a:path>
              <a:path w="955675" h="163830">
                <a:moveTo>
                  <a:pt x="475382" y="52368"/>
                </a:moveTo>
                <a:lnTo>
                  <a:pt x="452329" y="52368"/>
                </a:lnTo>
                <a:lnTo>
                  <a:pt x="455446" y="52880"/>
                </a:lnTo>
                <a:lnTo>
                  <a:pt x="460716" y="54926"/>
                </a:lnTo>
                <a:lnTo>
                  <a:pt x="462964" y="56059"/>
                </a:lnTo>
                <a:lnTo>
                  <a:pt x="466685" y="58539"/>
                </a:lnTo>
                <a:lnTo>
                  <a:pt x="468219" y="59670"/>
                </a:lnTo>
                <a:lnTo>
                  <a:pt x="470637" y="61716"/>
                </a:lnTo>
                <a:lnTo>
                  <a:pt x="471708" y="62228"/>
                </a:lnTo>
                <a:lnTo>
                  <a:pt x="473444" y="62228"/>
                </a:lnTo>
                <a:lnTo>
                  <a:pt x="474126" y="61748"/>
                </a:lnTo>
                <a:lnTo>
                  <a:pt x="475242" y="59825"/>
                </a:lnTo>
                <a:lnTo>
                  <a:pt x="475455" y="58539"/>
                </a:lnTo>
                <a:lnTo>
                  <a:pt x="475382" y="52368"/>
                </a:lnTo>
                <a:close/>
              </a:path>
              <a:path w="955675" h="163830">
                <a:moveTo>
                  <a:pt x="555997" y="51810"/>
                </a:moveTo>
                <a:lnTo>
                  <a:pt x="528921" y="51810"/>
                </a:lnTo>
                <a:lnTo>
                  <a:pt x="531898" y="52228"/>
                </a:lnTo>
                <a:lnTo>
                  <a:pt x="536735" y="53903"/>
                </a:lnTo>
                <a:lnTo>
                  <a:pt x="544548" y="68305"/>
                </a:lnTo>
                <a:lnTo>
                  <a:pt x="544548" y="78041"/>
                </a:lnTo>
                <a:lnTo>
                  <a:pt x="526502" y="78041"/>
                </a:lnTo>
                <a:lnTo>
                  <a:pt x="520642" y="78615"/>
                </a:lnTo>
                <a:lnTo>
                  <a:pt x="491063" y="101141"/>
                </a:lnTo>
                <a:lnTo>
                  <a:pt x="491063" y="109884"/>
                </a:lnTo>
                <a:lnTo>
                  <a:pt x="515682" y="131340"/>
                </a:lnTo>
                <a:lnTo>
                  <a:pt x="525108" y="131340"/>
                </a:lnTo>
                <a:lnTo>
                  <a:pt x="529866" y="130255"/>
                </a:lnTo>
                <a:lnTo>
                  <a:pt x="538858" y="125914"/>
                </a:lnTo>
                <a:lnTo>
                  <a:pt x="542936" y="122876"/>
                </a:lnTo>
                <a:lnTo>
                  <a:pt x="546246" y="119341"/>
                </a:lnTo>
                <a:lnTo>
                  <a:pt x="517542" y="119341"/>
                </a:lnTo>
                <a:lnTo>
                  <a:pt x="513681" y="118055"/>
                </a:lnTo>
                <a:lnTo>
                  <a:pt x="508163" y="112908"/>
                </a:lnTo>
                <a:lnTo>
                  <a:pt x="506783" y="109451"/>
                </a:lnTo>
                <a:lnTo>
                  <a:pt x="506783" y="102567"/>
                </a:lnTo>
                <a:lnTo>
                  <a:pt x="527216" y="89110"/>
                </a:lnTo>
                <a:lnTo>
                  <a:pt x="559803" y="89110"/>
                </a:lnTo>
                <a:lnTo>
                  <a:pt x="559775" y="65453"/>
                </a:lnTo>
                <a:lnTo>
                  <a:pt x="559214" y="61112"/>
                </a:lnTo>
                <a:lnTo>
                  <a:pt x="556858" y="53299"/>
                </a:lnTo>
                <a:lnTo>
                  <a:pt x="555997" y="51810"/>
                </a:lnTo>
                <a:close/>
              </a:path>
              <a:path w="955675" h="163830">
                <a:moveTo>
                  <a:pt x="559803" y="118969"/>
                </a:moveTo>
                <a:lnTo>
                  <a:pt x="546595" y="118969"/>
                </a:lnTo>
                <a:lnTo>
                  <a:pt x="546595" y="128084"/>
                </a:lnTo>
                <a:lnTo>
                  <a:pt x="551586" y="130131"/>
                </a:lnTo>
                <a:lnTo>
                  <a:pt x="554873" y="130131"/>
                </a:lnTo>
                <a:lnTo>
                  <a:pt x="559803" y="128084"/>
                </a:lnTo>
                <a:lnTo>
                  <a:pt x="559803" y="118969"/>
                </a:lnTo>
                <a:close/>
              </a:path>
              <a:path w="955675" h="163830">
                <a:moveTo>
                  <a:pt x="559803" y="89110"/>
                </a:moveTo>
                <a:lnTo>
                  <a:pt x="544548" y="89110"/>
                </a:lnTo>
                <a:lnTo>
                  <a:pt x="544548" y="106876"/>
                </a:lnTo>
                <a:lnTo>
                  <a:pt x="540765" y="111094"/>
                </a:lnTo>
                <a:lnTo>
                  <a:pt x="537154" y="114225"/>
                </a:lnTo>
                <a:lnTo>
                  <a:pt x="530270" y="118318"/>
                </a:lnTo>
                <a:lnTo>
                  <a:pt x="526534" y="119341"/>
                </a:lnTo>
                <a:lnTo>
                  <a:pt x="546246" y="119341"/>
                </a:lnTo>
                <a:lnTo>
                  <a:pt x="546595" y="118969"/>
                </a:lnTo>
                <a:lnTo>
                  <a:pt x="559803" y="118969"/>
                </a:lnTo>
                <a:lnTo>
                  <a:pt x="559803" y="89110"/>
                </a:lnTo>
                <a:close/>
              </a:path>
              <a:path w="955675" h="163830">
                <a:moveTo>
                  <a:pt x="532798" y="39345"/>
                </a:moveTo>
                <a:lnTo>
                  <a:pt x="523557" y="39345"/>
                </a:lnTo>
                <a:lnTo>
                  <a:pt x="520363" y="39640"/>
                </a:lnTo>
                <a:lnTo>
                  <a:pt x="495218" y="56291"/>
                </a:lnTo>
                <a:lnTo>
                  <a:pt x="495466" y="57840"/>
                </a:lnTo>
                <a:lnTo>
                  <a:pt x="497729" y="60460"/>
                </a:lnTo>
                <a:lnTo>
                  <a:pt x="498970" y="60460"/>
                </a:lnTo>
                <a:lnTo>
                  <a:pt x="500101" y="60011"/>
                </a:lnTo>
                <a:lnTo>
                  <a:pt x="503139" y="58212"/>
                </a:lnTo>
                <a:lnTo>
                  <a:pt x="505032" y="57221"/>
                </a:lnTo>
                <a:lnTo>
                  <a:pt x="509558" y="55050"/>
                </a:lnTo>
                <a:lnTo>
                  <a:pt x="512193" y="54058"/>
                </a:lnTo>
                <a:lnTo>
                  <a:pt x="518209" y="52260"/>
                </a:lnTo>
                <a:lnTo>
                  <a:pt x="521604" y="51810"/>
                </a:lnTo>
                <a:lnTo>
                  <a:pt x="555997" y="51810"/>
                </a:lnTo>
                <a:lnTo>
                  <a:pt x="554967" y="50027"/>
                </a:lnTo>
                <a:lnTo>
                  <a:pt x="549757" y="44757"/>
                </a:lnTo>
                <a:lnTo>
                  <a:pt x="546346" y="42757"/>
                </a:lnTo>
                <a:lnTo>
                  <a:pt x="537913" y="40029"/>
                </a:lnTo>
                <a:lnTo>
                  <a:pt x="532798" y="39345"/>
                </a:lnTo>
                <a:close/>
              </a:path>
              <a:path w="955675" h="163830">
                <a:moveTo>
                  <a:pt x="607597" y="53856"/>
                </a:moveTo>
                <a:lnTo>
                  <a:pt x="592249" y="53856"/>
                </a:lnTo>
                <a:lnTo>
                  <a:pt x="592249" y="107621"/>
                </a:lnTo>
                <a:lnTo>
                  <a:pt x="612372" y="131154"/>
                </a:lnTo>
                <a:lnTo>
                  <a:pt x="618139" y="131154"/>
                </a:lnTo>
                <a:lnTo>
                  <a:pt x="632073" y="118954"/>
                </a:lnTo>
                <a:lnTo>
                  <a:pt x="631921" y="118038"/>
                </a:lnTo>
                <a:lnTo>
                  <a:pt x="614914" y="118038"/>
                </a:lnTo>
                <a:lnTo>
                  <a:pt x="611860" y="116566"/>
                </a:lnTo>
                <a:lnTo>
                  <a:pt x="608450" y="110675"/>
                </a:lnTo>
                <a:lnTo>
                  <a:pt x="607597" y="106319"/>
                </a:lnTo>
                <a:lnTo>
                  <a:pt x="607597" y="53856"/>
                </a:lnTo>
                <a:close/>
              </a:path>
              <a:path w="955675" h="163830">
                <a:moveTo>
                  <a:pt x="630325" y="115435"/>
                </a:moveTo>
                <a:lnTo>
                  <a:pt x="629518" y="115435"/>
                </a:lnTo>
                <a:lnTo>
                  <a:pt x="628961" y="115573"/>
                </a:lnTo>
                <a:lnTo>
                  <a:pt x="627720" y="116132"/>
                </a:lnTo>
                <a:lnTo>
                  <a:pt x="626976" y="116427"/>
                </a:lnTo>
                <a:lnTo>
                  <a:pt x="625240" y="117047"/>
                </a:lnTo>
                <a:lnTo>
                  <a:pt x="624248" y="117341"/>
                </a:lnTo>
                <a:lnTo>
                  <a:pt x="622015" y="117899"/>
                </a:lnTo>
                <a:lnTo>
                  <a:pt x="620744" y="118038"/>
                </a:lnTo>
                <a:lnTo>
                  <a:pt x="631921" y="118038"/>
                </a:lnTo>
                <a:lnTo>
                  <a:pt x="630619" y="115512"/>
                </a:lnTo>
                <a:lnTo>
                  <a:pt x="630325" y="115435"/>
                </a:lnTo>
                <a:close/>
              </a:path>
              <a:path w="955675" h="163830">
                <a:moveTo>
                  <a:pt x="629580" y="41113"/>
                </a:moveTo>
                <a:lnTo>
                  <a:pt x="580125" y="41113"/>
                </a:lnTo>
                <a:lnTo>
                  <a:pt x="579676" y="41221"/>
                </a:lnTo>
                <a:lnTo>
                  <a:pt x="577460" y="49764"/>
                </a:lnTo>
                <a:lnTo>
                  <a:pt x="577739" y="51376"/>
                </a:lnTo>
                <a:lnTo>
                  <a:pt x="578855" y="53361"/>
                </a:lnTo>
                <a:lnTo>
                  <a:pt x="579598" y="53856"/>
                </a:lnTo>
                <a:lnTo>
                  <a:pt x="630015" y="53856"/>
                </a:lnTo>
                <a:lnTo>
                  <a:pt x="630759" y="53361"/>
                </a:lnTo>
                <a:lnTo>
                  <a:pt x="631875" y="51376"/>
                </a:lnTo>
                <a:lnTo>
                  <a:pt x="632153" y="49764"/>
                </a:lnTo>
                <a:lnTo>
                  <a:pt x="632091" y="45361"/>
                </a:lnTo>
                <a:lnTo>
                  <a:pt x="629580" y="41113"/>
                </a:lnTo>
                <a:close/>
              </a:path>
              <a:path w="955675" h="163830">
                <a:moveTo>
                  <a:pt x="601427" y="18230"/>
                </a:moveTo>
                <a:lnTo>
                  <a:pt x="598388" y="18230"/>
                </a:lnTo>
                <a:lnTo>
                  <a:pt x="597148" y="18293"/>
                </a:lnTo>
                <a:lnTo>
                  <a:pt x="592249" y="41113"/>
                </a:lnTo>
                <a:lnTo>
                  <a:pt x="607597" y="41113"/>
                </a:lnTo>
                <a:lnTo>
                  <a:pt x="601427" y="18230"/>
                </a:lnTo>
                <a:close/>
              </a:path>
              <a:path w="955675" h="163830">
                <a:moveTo>
                  <a:pt x="662887" y="40648"/>
                </a:moveTo>
                <a:lnTo>
                  <a:pt x="659848" y="40648"/>
                </a:lnTo>
                <a:lnTo>
                  <a:pt x="658608" y="40711"/>
                </a:lnTo>
                <a:lnTo>
                  <a:pt x="653817" y="42694"/>
                </a:lnTo>
                <a:lnTo>
                  <a:pt x="653817" y="128163"/>
                </a:lnTo>
                <a:lnTo>
                  <a:pt x="659848" y="130131"/>
                </a:lnTo>
                <a:lnTo>
                  <a:pt x="662887" y="130131"/>
                </a:lnTo>
                <a:lnTo>
                  <a:pt x="668933" y="128163"/>
                </a:lnTo>
                <a:lnTo>
                  <a:pt x="668933" y="42694"/>
                </a:lnTo>
                <a:lnTo>
                  <a:pt x="662887" y="40648"/>
                </a:lnTo>
                <a:close/>
              </a:path>
              <a:path w="955675" h="163830">
                <a:moveTo>
                  <a:pt x="665026" y="6139"/>
                </a:moveTo>
                <a:lnTo>
                  <a:pt x="657771" y="6139"/>
                </a:lnTo>
                <a:lnTo>
                  <a:pt x="655260" y="6790"/>
                </a:lnTo>
                <a:lnTo>
                  <a:pt x="652531" y="9394"/>
                </a:lnTo>
                <a:lnTo>
                  <a:pt x="651883" y="11719"/>
                </a:lnTo>
                <a:lnTo>
                  <a:pt x="651849" y="18975"/>
                </a:lnTo>
                <a:lnTo>
                  <a:pt x="652515" y="21377"/>
                </a:lnTo>
                <a:lnTo>
                  <a:pt x="655182" y="23920"/>
                </a:lnTo>
                <a:lnTo>
                  <a:pt x="657647" y="24556"/>
                </a:lnTo>
                <a:lnTo>
                  <a:pt x="664902" y="24556"/>
                </a:lnTo>
                <a:lnTo>
                  <a:pt x="667414" y="23905"/>
                </a:lnTo>
                <a:lnTo>
                  <a:pt x="670142" y="21300"/>
                </a:lnTo>
                <a:lnTo>
                  <a:pt x="670791" y="18975"/>
                </a:lnTo>
                <a:lnTo>
                  <a:pt x="670825" y="11719"/>
                </a:lnTo>
                <a:lnTo>
                  <a:pt x="670158" y="9316"/>
                </a:lnTo>
                <a:lnTo>
                  <a:pt x="667491" y="6774"/>
                </a:lnTo>
                <a:lnTo>
                  <a:pt x="665026" y="6139"/>
                </a:lnTo>
                <a:close/>
              </a:path>
              <a:path w="955675" h="163830">
                <a:moveTo>
                  <a:pt x="741878" y="39345"/>
                </a:moveTo>
                <a:lnTo>
                  <a:pt x="727863" y="39345"/>
                </a:lnTo>
                <a:lnTo>
                  <a:pt x="721630" y="40493"/>
                </a:lnTo>
                <a:lnTo>
                  <a:pt x="693182" y="73033"/>
                </a:lnTo>
                <a:lnTo>
                  <a:pt x="692299" y="79312"/>
                </a:lnTo>
                <a:lnTo>
                  <a:pt x="692406" y="94009"/>
                </a:lnTo>
                <a:lnTo>
                  <a:pt x="720344" y="130317"/>
                </a:lnTo>
                <a:lnTo>
                  <a:pt x="726343" y="131340"/>
                </a:lnTo>
                <a:lnTo>
                  <a:pt x="740296" y="131340"/>
                </a:lnTo>
                <a:lnTo>
                  <a:pt x="746513" y="130177"/>
                </a:lnTo>
                <a:lnTo>
                  <a:pt x="757241" y="125526"/>
                </a:lnTo>
                <a:lnTo>
                  <a:pt x="761706" y="122287"/>
                </a:lnTo>
                <a:lnTo>
                  <a:pt x="765032" y="118410"/>
                </a:lnTo>
                <a:lnTo>
                  <a:pt x="729072" y="118410"/>
                </a:lnTo>
                <a:lnTo>
                  <a:pt x="724979" y="117527"/>
                </a:lnTo>
                <a:lnTo>
                  <a:pt x="708452" y="90319"/>
                </a:lnTo>
                <a:lnTo>
                  <a:pt x="708510" y="79312"/>
                </a:lnTo>
                <a:lnTo>
                  <a:pt x="729816" y="52183"/>
                </a:lnTo>
                <a:lnTo>
                  <a:pt x="766514" y="52183"/>
                </a:lnTo>
                <a:lnTo>
                  <a:pt x="762372" y="47438"/>
                </a:lnTo>
                <a:lnTo>
                  <a:pt x="758109" y="44462"/>
                </a:lnTo>
                <a:lnTo>
                  <a:pt x="747877" y="40369"/>
                </a:lnTo>
                <a:lnTo>
                  <a:pt x="741878" y="39345"/>
                </a:lnTo>
                <a:close/>
              </a:path>
              <a:path w="955675" h="163830">
                <a:moveTo>
                  <a:pt x="766514" y="52183"/>
                </a:moveTo>
                <a:lnTo>
                  <a:pt x="739242" y="52183"/>
                </a:lnTo>
                <a:lnTo>
                  <a:pt x="743334" y="53066"/>
                </a:lnTo>
                <a:lnTo>
                  <a:pt x="749924" y="56616"/>
                </a:lnTo>
                <a:lnTo>
                  <a:pt x="759723" y="91281"/>
                </a:lnTo>
                <a:lnTo>
                  <a:pt x="759334" y="94753"/>
                </a:lnTo>
                <a:lnTo>
                  <a:pt x="738436" y="118410"/>
                </a:lnTo>
                <a:lnTo>
                  <a:pt x="765032" y="118410"/>
                </a:lnTo>
                <a:lnTo>
                  <a:pt x="768837" y="113977"/>
                </a:lnTo>
                <a:lnTo>
                  <a:pt x="771519" y="109032"/>
                </a:lnTo>
                <a:lnTo>
                  <a:pt x="775116" y="97560"/>
                </a:lnTo>
                <a:lnTo>
                  <a:pt x="776015" y="91281"/>
                </a:lnTo>
                <a:lnTo>
                  <a:pt x="775910" y="76677"/>
                </a:lnTo>
                <a:lnTo>
                  <a:pt x="775162" y="71158"/>
                </a:lnTo>
                <a:lnTo>
                  <a:pt x="771752" y="59996"/>
                </a:lnTo>
                <a:lnTo>
                  <a:pt x="769194" y="55252"/>
                </a:lnTo>
                <a:lnTo>
                  <a:pt x="766514" y="52183"/>
                </a:lnTo>
                <a:close/>
              </a:path>
              <a:path w="955675" h="163830">
                <a:moveTo>
                  <a:pt x="809687" y="40648"/>
                </a:moveTo>
                <a:lnTo>
                  <a:pt x="806897" y="40648"/>
                </a:lnTo>
                <a:lnTo>
                  <a:pt x="805750" y="40694"/>
                </a:lnTo>
                <a:lnTo>
                  <a:pt x="801439" y="42617"/>
                </a:lnTo>
                <a:lnTo>
                  <a:pt x="801455" y="128163"/>
                </a:lnTo>
                <a:lnTo>
                  <a:pt x="807486" y="130131"/>
                </a:lnTo>
                <a:lnTo>
                  <a:pt x="810525" y="130131"/>
                </a:lnTo>
                <a:lnTo>
                  <a:pt x="816695" y="68740"/>
                </a:lnTo>
                <a:lnTo>
                  <a:pt x="820911" y="63469"/>
                </a:lnTo>
                <a:lnTo>
                  <a:pt x="824942" y="59469"/>
                </a:lnTo>
                <a:lnTo>
                  <a:pt x="831801" y="54601"/>
                </a:lnTo>
                <a:lnTo>
                  <a:pt x="815206" y="54601"/>
                </a:lnTo>
                <a:lnTo>
                  <a:pt x="810818" y="40694"/>
                </a:lnTo>
                <a:lnTo>
                  <a:pt x="809687" y="40648"/>
                </a:lnTo>
                <a:close/>
              </a:path>
              <a:path w="955675" h="163830">
                <a:moveTo>
                  <a:pt x="868979" y="52647"/>
                </a:moveTo>
                <a:lnTo>
                  <a:pt x="843297" y="52647"/>
                </a:lnTo>
                <a:lnTo>
                  <a:pt x="845917" y="53206"/>
                </a:lnTo>
                <a:lnTo>
                  <a:pt x="850445" y="55438"/>
                </a:lnTo>
                <a:lnTo>
                  <a:pt x="858211" y="128163"/>
                </a:lnTo>
                <a:lnTo>
                  <a:pt x="858707" y="128845"/>
                </a:lnTo>
                <a:lnTo>
                  <a:pt x="864257" y="130131"/>
                </a:lnTo>
                <a:lnTo>
                  <a:pt x="867296" y="130131"/>
                </a:lnTo>
                <a:lnTo>
                  <a:pt x="873311" y="128163"/>
                </a:lnTo>
                <a:lnTo>
                  <a:pt x="873286" y="68740"/>
                </a:lnTo>
                <a:lnTo>
                  <a:pt x="872924" y="65128"/>
                </a:lnTo>
                <a:lnTo>
                  <a:pt x="870877" y="56631"/>
                </a:lnTo>
                <a:lnTo>
                  <a:pt x="869188" y="52927"/>
                </a:lnTo>
                <a:lnTo>
                  <a:pt x="868979" y="52647"/>
                </a:lnTo>
                <a:close/>
              </a:path>
              <a:path w="955675" h="163830">
                <a:moveTo>
                  <a:pt x="849064" y="39345"/>
                </a:moveTo>
                <a:lnTo>
                  <a:pt x="838709" y="39345"/>
                </a:lnTo>
                <a:lnTo>
                  <a:pt x="833981" y="40571"/>
                </a:lnTo>
                <a:lnTo>
                  <a:pt x="824617" y="45469"/>
                </a:lnTo>
                <a:lnTo>
                  <a:pt x="819919" y="49330"/>
                </a:lnTo>
                <a:lnTo>
                  <a:pt x="815206" y="54601"/>
                </a:lnTo>
                <a:lnTo>
                  <a:pt x="831801" y="54601"/>
                </a:lnTo>
                <a:lnTo>
                  <a:pt x="832632" y="54011"/>
                </a:lnTo>
                <a:lnTo>
                  <a:pt x="836476" y="52647"/>
                </a:lnTo>
                <a:lnTo>
                  <a:pt x="868979" y="52647"/>
                </a:lnTo>
                <a:lnTo>
                  <a:pt x="864475" y="46601"/>
                </a:lnTo>
                <a:lnTo>
                  <a:pt x="861390" y="44075"/>
                </a:lnTo>
                <a:lnTo>
                  <a:pt x="853762" y="40292"/>
                </a:lnTo>
                <a:lnTo>
                  <a:pt x="849064" y="39345"/>
                </a:lnTo>
                <a:close/>
              </a:path>
              <a:path w="955675" h="163830">
                <a:moveTo>
                  <a:pt x="899535" y="111062"/>
                </a:moveTo>
                <a:lnTo>
                  <a:pt x="898419" y="111062"/>
                </a:lnTo>
                <a:lnTo>
                  <a:pt x="898032" y="111171"/>
                </a:lnTo>
                <a:lnTo>
                  <a:pt x="896250" y="119310"/>
                </a:lnTo>
                <a:lnTo>
                  <a:pt x="896405" y="120830"/>
                </a:lnTo>
                <a:lnTo>
                  <a:pt x="919690" y="131340"/>
                </a:lnTo>
                <a:lnTo>
                  <a:pt x="927503" y="131340"/>
                </a:lnTo>
                <a:lnTo>
                  <a:pt x="951636" y="119062"/>
                </a:lnTo>
                <a:lnTo>
                  <a:pt x="919473" y="119062"/>
                </a:lnTo>
                <a:lnTo>
                  <a:pt x="916404" y="118643"/>
                </a:lnTo>
                <a:lnTo>
                  <a:pt x="900544" y="111481"/>
                </a:lnTo>
                <a:lnTo>
                  <a:pt x="899535" y="111062"/>
                </a:lnTo>
                <a:close/>
              </a:path>
              <a:path w="955675" h="163830">
                <a:moveTo>
                  <a:pt x="931038" y="39345"/>
                </a:moveTo>
                <a:lnTo>
                  <a:pt x="923720" y="39345"/>
                </a:lnTo>
                <a:lnTo>
                  <a:pt x="919271" y="40029"/>
                </a:lnTo>
                <a:lnTo>
                  <a:pt x="898296" y="60895"/>
                </a:lnTo>
                <a:lnTo>
                  <a:pt x="898296" y="67903"/>
                </a:lnTo>
                <a:lnTo>
                  <a:pt x="929519" y="93094"/>
                </a:lnTo>
                <a:lnTo>
                  <a:pt x="931752" y="94195"/>
                </a:lnTo>
                <a:lnTo>
                  <a:pt x="935720" y="96676"/>
                </a:lnTo>
                <a:lnTo>
                  <a:pt x="937317" y="98102"/>
                </a:lnTo>
                <a:lnTo>
                  <a:pt x="939735" y="101326"/>
                </a:lnTo>
                <a:lnTo>
                  <a:pt x="940339" y="103311"/>
                </a:lnTo>
                <a:lnTo>
                  <a:pt x="940339" y="107962"/>
                </a:lnTo>
                <a:lnTo>
                  <a:pt x="925550" y="119062"/>
                </a:lnTo>
                <a:lnTo>
                  <a:pt x="951636" y="119062"/>
                </a:lnTo>
                <a:lnTo>
                  <a:pt x="954711" y="112551"/>
                </a:lnTo>
                <a:lnTo>
                  <a:pt x="955502" y="108737"/>
                </a:lnTo>
                <a:lnTo>
                  <a:pt x="955502" y="100862"/>
                </a:lnTo>
                <a:lnTo>
                  <a:pt x="923937" y="76118"/>
                </a:lnTo>
                <a:lnTo>
                  <a:pt x="921674" y="75003"/>
                </a:lnTo>
                <a:lnTo>
                  <a:pt x="917705" y="72522"/>
                </a:lnTo>
                <a:lnTo>
                  <a:pt x="916094" y="71080"/>
                </a:lnTo>
                <a:lnTo>
                  <a:pt x="913612" y="67793"/>
                </a:lnTo>
                <a:lnTo>
                  <a:pt x="912992" y="65763"/>
                </a:lnTo>
                <a:lnTo>
                  <a:pt x="912992" y="61608"/>
                </a:lnTo>
                <a:lnTo>
                  <a:pt x="926015" y="51252"/>
                </a:lnTo>
                <a:lnTo>
                  <a:pt x="951223" y="51252"/>
                </a:lnTo>
                <a:lnTo>
                  <a:pt x="951176" y="49795"/>
                </a:lnTo>
                <a:lnTo>
                  <a:pt x="933270" y="39532"/>
                </a:lnTo>
                <a:lnTo>
                  <a:pt x="931038" y="39345"/>
                </a:lnTo>
                <a:close/>
              </a:path>
              <a:path w="955675" h="163830">
                <a:moveTo>
                  <a:pt x="951223" y="51252"/>
                </a:moveTo>
                <a:lnTo>
                  <a:pt x="931534" y="51252"/>
                </a:lnTo>
                <a:lnTo>
                  <a:pt x="934123" y="51593"/>
                </a:lnTo>
                <a:lnTo>
                  <a:pt x="938650" y="52957"/>
                </a:lnTo>
                <a:lnTo>
                  <a:pt x="940619" y="53686"/>
                </a:lnTo>
                <a:lnTo>
                  <a:pt x="943968" y="55237"/>
                </a:lnTo>
                <a:lnTo>
                  <a:pt x="945332" y="55965"/>
                </a:lnTo>
                <a:lnTo>
                  <a:pt x="947440" y="57330"/>
                </a:lnTo>
                <a:lnTo>
                  <a:pt x="948246" y="57670"/>
                </a:lnTo>
                <a:lnTo>
                  <a:pt x="949176" y="57670"/>
                </a:lnTo>
                <a:lnTo>
                  <a:pt x="949518" y="57562"/>
                </a:lnTo>
                <a:lnTo>
                  <a:pt x="951165" y="53686"/>
                </a:lnTo>
                <a:lnTo>
                  <a:pt x="951223" y="51252"/>
                </a:lnTo>
                <a:close/>
              </a:path>
            </a:pathLst>
          </a:custGeom>
          <a:solidFill>
            <a:srgbClr val="000000">
              <a:alpha val="98818"/>
            </a:srgbClr>
          </a:solidFill>
        </p:spPr>
        <p:txBody>
          <a:bodyPr wrap="square" lIns="0" tIns="0" rIns="0" bIns="0" rtlCol="0"/>
          <a:lstStyle/>
          <a:p>
            <a:endParaRPr/>
          </a:p>
        </p:txBody>
      </p:sp>
      <p:sp>
        <p:nvSpPr>
          <p:cNvPr id="38" name="object 32"/>
          <p:cNvSpPr/>
          <p:nvPr/>
        </p:nvSpPr>
        <p:spPr>
          <a:xfrm>
            <a:off x="1377950" y="32067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0072C6"/>
          </a:solidFill>
        </p:spPr>
        <p:txBody>
          <a:bodyPr wrap="square" lIns="0" tIns="0" rIns="0" bIns="0" rtlCol="0"/>
          <a:lstStyle/>
          <a:p>
            <a:endParaRPr/>
          </a:p>
        </p:txBody>
      </p:sp>
      <p:sp>
        <p:nvSpPr>
          <p:cNvPr id="39" name="object 33"/>
          <p:cNvSpPr/>
          <p:nvPr/>
        </p:nvSpPr>
        <p:spPr>
          <a:xfrm>
            <a:off x="1377950" y="32067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40" name="object 34"/>
          <p:cNvSpPr/>
          <p:nvPr/>
        </p:nvSpPr>
        <p:spPr>
          <a:xfrm>
            <a:off x="1882623" y="3304419"/>
            <a:ext cx="641350" cy="125730"/>
          </a:xfrm>
          <a:custGeom>
            <a:avLst/>
            <a:gdLst/>
            <a:ahLst/>
            <a:cxnLst/>
            <a:rect l="l" t="t" r="r" b="b"/>
            <a:pathLst>
              <a:path w="641350" h="125729">
                <a:moveTo>
                  <a:pt x="34571" y="3069"/>
                </a:moveTo>
                <a:lnTo>
                  <a:pt x="4527" y="3069"/>
                </a:lnTo>
                <a:lnTo>
                  <a:pt x="3178" y="3549"/>
                </a:lnTo>
                <a:lnTo>
                  <a:pt x="636" y="5472"/>
                </a:lnTo>
                <a:lnTo>
                  <a:pt x="0" y="7161"/>
                </a:lnTo>
                <a:lnTo>
                  <a:pt x="124" y="121945"/>
                </a:lnTo>
                <a:lnTo>
                  <a:pt x="6449" y="123991"/>
                </a:lnTo>
                <a:lnTo>
                  <a:pt x="9550" y="123991"/>
                </a:lnTo>
                <a:lnTo>
                  <a:pt x="15999" y="69762"/>
                </a:lnTo>
                <a:lnTo>
                  <a:pt x="56967" y="69762"/>
                </a:lnTo>
                <a:lnTo>
                  <a:pt x="53639" y="66987"/>
                </a:lnTo>
                <a:lnTo>
                  <a:pt x="51841" y="65886"/>
                </a:lnTo>
                <a:lnTo>
                  <a:pt x="49857" y="65018"/>
                </a:lnTo>
                <a:lnTo>
                  <a:pt x="53392" y="63778"/>
                </a:lnTo>
                <a:lnTo>
                  <a:pt x="56586" y="62259"/>
                </a:lnTo>
                <a:lnTo>
                  <a:pt x="62290" y="58662"/>
                </a:lnTo>
                <a:lnTo>
                  <a:pt x="64400" y="56833"/>
                </a:lnTo>
                <a:lnTo>
                  <a:pt x="15999" y="56833"/>
                </a:lnTo>
                <a:lnTo>
                  <a:pt x="15999" y="16277"/>
                </a:lnTo>
                <a:lnTo>
                  <a:pt x="67713" y="16277"/>
                </a:lnTo>
                <a:lnTo>
                  <a:pt x="63437" y="11564"/>
                </a:lnTo>
                <a:lnTo>
                  <a:pt x="37099" y="3147"/>
                </a:lnTo>
                <a:lnTo>
                  <a:pt x="34571" y="3069"/>
                </a:lnTo>
                <a:close/>
              </a:path>
              <a:path w="641350" h="125729">
                <a:moveTo>
                  <a:pt x="56967" y="69762"/>
                </a:moveTo>
                <a:lnTo>
                  <a:pt x="30355" y="69762"/>
                </a:lnTo>
                <a:lnTo>
                  <a:pt x="33486" y="70304"/>
                </a:lnTo>
                <a:lnTo>
                  <a:pt x="38695" y="72475"/>
                </a:lnTo>
                <a:lnTo>
                  <a:pt x="62972" y="120178"/>
                </a:lnTo>
                <a:lnTo>
                  <a:pt x="63265" y="121015"/>
                </a:lnTo>
                <a:lnTo>
                  <a:pt x="63515" y="121542"/>
                </a:lnTo>
                <a:lnTo>
                  <a:pt x="70104" y="123991"/>
                </a:lnTo>
                <a:lnTo>
                  <a:pt x="73577" y="123991"/>
                </a:lnTo>
                <a:lnTo>
                  <a:pt x="80181" y="121945"/>
                </a:lnTo>
                <a:lnTo>
                  <a:pt x="80149" y="119821"/>
                </a:lnTo>
                <a:lnTo>
                  <a:pt x="64957" y="81948"/>
                </a:lnTo>
                <a:lnTo>
                  <a:pt x="58369" y="71250"/>
                </a:lnTo>
                <a:lnTo>
                  <a:pt x="56967" y="69762"/>
                </a:lnTo>
                <a:close/>
              </a:path>
              <a:path w="641350" h="125729">
                <a:moveTo>
                  <a:pt x="67713" y="16277"/>
                </a:moveTo>
                <a:lnTo>
                  <a:pt x="32649" y="16277"/>
                </a:lnTo>
                <a:lnTo>
                  <a:pt x="35206" y="16370"/>
                </a:lnTo>
                <a:lnTo>
                  <a:pt x="39113" y="16742"/>
                </a:lnTo>
                <a:lnTo>
                  <a:pt x="56182" y="31750"/>
                </a:lnTo>
                <a:lnTo>
                  <a:pt x="56182" y="39376"/>
                </a:lnTo>
                <a:lnTo>
                  <a:pt x="35843" y="56833"/>
                </a:lnTo>
                <a:lnTo>
                  <a:pt x="64400" y="56833"/>
                </a:lnTo>
                <a:lnTo>
                  <a:pt x="73111" y="30633"/>
                </a:lnTo>
                <a:lnTo>
                  <a:pt x="72506" y="26835"/>
                </a:lnTo>
                <a:lnTo>
                  <a:pt x="70088" y="19951"/>
                </a:lnTo>
                <a:lnTo>
                  <a:pt x="68275" y="16897"/>
                </a:lnTo>
                <a:lnTo>
                  <a:pt x="67713" y="16277"/>
                </a:lnTo>
                <a:close/>
              </a:path>
              <a:path w="641350" h="125729">
                <a:moveTo>
                  <a:pt x="111751" y="34508"/>
                </a:moveTo>
                <a:lnTo>
                  <a:pt x="108775" y="34508"/>
                </a:lnTo>
                <a:lnTo>
                  <a:pt x="107534" y="34555"/>
                </a:lnTo>
                <a:lnTo>
                  <a:pt x="102611" y="94955"/>
                </a:lnTo>
                <a:lnTo>
                  <a:pt x="103054" y="99419"/>
                </a:lnTo>
                <a:lnTo>
                  <a:pt x="126913" y="125201"/>
                </a:lnTo>
                <a:lnTo>
                  <a:pt x="137269" y="125201"/>
                </a:lnTo>
                <a:lnTo>
                  <a:pt x="141982" y="123991"/>
                </a:lnTo>
                <a:lnTo>
                  <a:pt x="151283" y="119155"/>
                </a:lnTo>
                <a:lnTo>
                  <a:pt x="155996" y="115310"/>
                </a:lnTo>
                <a:lnTo>
                  <a:pt x="159002" y="111992"/>
                </a:lnTo>
                <a:lnTo>
                  <a:pt x="132680" y="111992"/>
                </a:lnTo>
                <a:lnTo>
                  <a:pt x="130075" y="111419"/>
                </a:lnTo>
                <a:lnTo>
                  <a:pt x="117859" y="36478"/>
                </a:lnTo>
                <a:lnTo>
                  <a:pt x="117363" y="35796"/>
                </a:lnTo>
                <a:lnTo>
                  <a:pt x="116945" y="35485"/>
                </a:lnTo>
                <a:lnTo>
                  <a:pt x="115766" y="34927"/>
                </a:lnTo>
                <a:lnTo>
                  <a:pt x="114975" y="34742"/>
                </a:lnTo>
                <a:lnTo>
                  <a:pt x="112991" y="34555"/>
                </a:lnTo>
                <a:lnTo>
                  <a:pt x="111751" y="34508"/>
                </a:lnTo>
                <a:close/>
              </a:path>
              <a:path w="641350" h="125729">
                <a:moveTo>
                  <a:pt x="174724" y="110039"/>
                </a:moveTo>
                <a:lnTo>
                  <a:pt x="160771" y="110039"/>
                </a:lnTo>
                <a:lnTo>
                  <a:pt x="160864" y="122022"/>
                </a:lnTo>
                <a:lnTo>
                  <a:pt x="166321" y="123991"/>
                </a:lnTo>
                <a:lnTo>
                  <a:pt x="169049" y="123991"/>
                </a:lnTo>
                <a:lnTo>
                  <a:pt x="174724" y="110039"/>
                </a:lnTo>
                <a:close/>
              </a:path>
              <a:path w="641350" h="125729">
                <a:moveTo>
                  <a:pt x="168492" y="34508"/>
                </a:moveTo>
                <a:lnTo>
                  <a:pt x="165453" y="34508"/>
                </a:lnTo>
                <a:lnTo>
                  <a:pt x="164198" y="34555"/>
                </a:lnTo>
                <a:lnTo>
                  <a:pt x="159283" y="95900"/>
                </a:lnTo>
                <a:lnTo>
                  <a:pt x="155004" y="101172"/>
                </a:lnTo>
                <a:lnTo>
                  <a:pt x="150958" y="105171"/>
                </a:lnTo>
                <a:lnTo>
                  <a:pt x="143330" y="110628"/>
                </a:lnTo>
                <a:lnTo>
                  <a:pt x="139501" y="111992"/>
                </a:lnTo>
                <a:lnTo>
                  <a:pt x="159002" y="111992"/>
                </a:lnTo>
                <a:lnTo>
                  <a:pt x="160771" y="110039"/>
                </a:lnTo>
                <a:lnTo>
                  <a:pt x="174724" y="110039"/>
                </a:lnTo>
                <a:lnTo>
                  <a:pt x="174724" y="36896"/>
                </a:lnTo>
                <a:lnTo>
                  <a:pt x="169732" y="34555"/>
                </a:lnTo>
                <a:lnTo>
                  <a:pt x="168492" y="34508"/>
                </a:lnTo>
                <a:close/>
              </a:path>
              <a:path w="641350" h="125729">
                <a:moveTo>
                  <a:pt x="212948" y="34508"/>
                </a:moveTo>
                <a:lnTo>
                  <a:pt x="210158" y="34508"/>
                </a:lnTo>
                <a:lnTo>
                  <a:pt x="209010" y="34555"/>
                </a:lnTo>
                <a:lnTo>
                  <a:pt x="204701" y="36478"/>
                </a:lnTo>
                <a:lnTo>
                  <a:pt x="204716" y="122022"/>
                </a:lnTo>
                <a:lnTo>
                  <a:pt x="210747" y="123991"/>
                </a:lnTo>
                <a:lnTo>
                  <a:pt x="213785" y="123991"/>
                </a:lnTo>
                <a:lnTo>
                  <a:pt x="219955" y="62600"/>
                </a:lnTo>
                <a:lnTo>
                  <a:pt x="224172" y="57329"/>
                </a:lnTo>
                <a:lnTo>
                  <a:pt x="228203" y="53329"/>
                </a:lnTo>
                <a:lnTo>
                  <a:pt x="235062" y="48461"/>
                </a:lnTo>
                <a:lnTo>
                  <a:pt x="218467" y="48461"/>
                </a:lnTo>
                <a:lnTo>
                  <a:pt x="214080" y="34555"/>
                </a:lnTo>
                <a:lnTo>
                  <a:pt x="212948" y="34508"/>
                </a:lnTo>
                <a:close/>
              </a:path>
              <a:path w="641350" h="125729">
                <a:moveTo>
                  <a:pt x="272242" y="46508"/>
                </a:moveTo>
                <a:lnTo>
                  <a:pt x="246559" y="46508"/>
                </a:lnTo>
                <a:lnTo>
                  <a:pt x="249179" y="47066"/>
                </a:lnTo>
                <a:lnTo>
                  <a:pt x="253705" y="49298"/>
                </a:lnTo>
                <a:lnTo>
                  <a:pt x="261472" y="122022"/>
                </a:lnTo>
                <a:lnTo>
                  <a:pt x="261969" y="122704"/>
                </a:lnTo>
                <a:lnTo>
                  <a:pt x="267519" y="123991"/>
                </a:lnTo>
                <a:lnTo>
                  <a:pt x="270556" y="123991"/>
                </a:lnTo>
                <a:lnTo>
                  <a:pt x="276572" y="122022"/>
                </a:lnTo>
                <a:lnTo>
                  <a:pt x="276546" y="62600"/>
                </a:lnTo>
                <a:lnTo>
                  <a:pt x="276184" y="58987"/>
                </a:lnTo>
                <a:lnTo>
                  <a:pt x="274138" y="50492"/>
                </a:lnTo>
                <a:lnTo>
                  <a:pt x="272449" y="46786"/>
                </a:lnTo>
                <a:lnTo>
                  <a:pt x="272242" y="46508"/>
                </a:lnTo>
                <a:close/>
              </a:path>
              <a:path w="641350" h="125729">
                <a:moveTo>
                  <a:pt x="252326" y="33206"/>
                </a:moveTo>
                <a:lnTo>
                  <a:pt x="241969" y="33206"/>
                </a:lnTo>
                <a:lnTo>
                  <a:pt x="237241" y="34430"/>
                </a:lnTo>
                <a:lnTo>
                  <a:pt x="227877" y="39330"/>
                </a:lnTo>
                <a:lnTo>
                  <a:pt x="223180" y="43190"/>
                </a:lnTo>
                <a:lnTo>
                  <a:pt x="218467" y="48461"/>
                </a:lnTo>
                <a:lnTo>
                  <a:pt x="235062" y="48461"/>
                </a:lnTo>
                <a:lnTo>
                  <a:pt x="235892" y="47872"/>
                </a:lnTo>
                <a:lnTo>
                  <a:pt x="239737" y="46508"/>
                </a:lnTo>
                <a:lnTo>
                  <a:pt x="272242" y="46508"/>
                </a:lnTo>
                <a:lnTo>
                  <a:pt x="267736" y="40462"/>
                </a:lnTo>
                <a:lnTo>
                  <a:pt x="264650" y="37934"/>
                </a:lnTo>
                <a:lnTo>
                  <a:pt x="257023" y="34152"/>
                </a:lnTo>
                <a:lnTo>
                  <a:pt x="252326" y="33206"/>
                </a:lnTo>
                <a:close/>
              </a:path>
              <a:path w="641350" h="125729">
                <a:moveTo>
                  <a:pt x="323405" y="47717"/>
                </a:moveTo>
                <a:lnTo>
                  <a:pt x="308057" y="47717"/>
                </a:lnTo>
                <a:lnTo>
                  <a:pt x="308057" y="101481"/>
                </a:lnTo>
                <a:lnTo>
                  <a:pt x="328180" y="125014"/>
                </a:lnTo>
                <a:lnTo>
                  <a:pt x="333947" y="125014"/>
                </a:lnTo>
                <a:lnTo>
                  <a:pt x="347881" y="112814"/>
                </a:lnTo>
                <a:lnTo>
                  <a:pt x="347729" y="111899"/>
                </a:lnTo>
                <a:lnTo>
                  <a:pt x="330723" y="111899"/>
                </a:lnTo>
                <a:lnTo>
                  <a:pt x="327668" y="110426"/>
                </a:lnTo>
                <a:lnTo>
                  <a:pt x="324257" y="104536"/>
                </a:lnTo>
                <a:lnTo>
                  <a:pt x="323405" y="100178"/>
                </a:lnTo>
                <a:lnTo>
                  <a:pt x="323405" y="47717"/>
                </a:lnTo>
                <a:close/>
              </a:path>
              <a:path w="641350" h="125729">
                <a:moveTo>
                  <a:pt x="346132" y="109294"/>
                </a:moveTo>
                <a:lnTo>
                  <a:pt x="345326" y="109294"/>
                </a:lnTo>
                <a:lnTo>
                  <a:pt x="344768" y="109434"/>
                </a:lnTo>
                <a:lnTo>
                  <a:pt x="343528" y="109992"/>
                </a:lnTo>
                <a:lnTo>
                  <a:pt x="342784" y="110286"/>
                </a:lnTo>
                <a:lnTo>
                  <a:pt x="341048" y="110907"/>
                </a:lnTo>
                <a:lnTo>
                  <a:pt x="340055" y="111202"/>
                </a:lnTo>
                <a:lnTo>
                  <a:pt x="337822" y="111760"/>
                </a:lnTo>
                <a:lnTo>
                  <a:pt x="336552" y="111899"/>
                </a:lnTo>
                <a:lnTo>
                  <a:pt x="347729" y="111899"/>
                </a:lnTo>
                <a:lnTo>
                  <a:pt x="346426" y="109372"/>
                </a:lnTo>
                <a:lnTo>
                  <a:pt x="346132" y="109294"/>
                </a:lnTo>
                <a:close/>
              </a:path>
              <a:path w="641350" h="125729">
                <a:moveTo>
                  <a:pt x="345389" y="34974"/>
                </a:moveTo>
                <a:lnTo>
                  <a:pt x="295934" y="34974"/>
                </a:lnTo>
                <a:lnTo>
                  <a:pt x="295484" y="35082"/>
                </a:lnTo>
                <a:lnTo>
                  <a:pt x="293267" y="43624"/>
                </a:lnTo>
                <a:lnTo>
                  <a:pt x="293546" y="45237"/>
                </a:lnTo>
                <a:lnTo>
                  <a:pt x="294662" y="47221"/>
                </a:lnTo>
                <a:lnTo>
                  <a:pt x="295407" y="47717"/>
                </a:lnTo>
                <a:lnTo>
                  <a:pt x="345822" y="47717"/>
                </a:lnTo>
                <a:lnTo>
                  <a:pt x="346566" y="47221"/>
                </a:lnTo>
                <a:lnTo>
                  <a:pt x="347682" y="45237"/>
                </a:lnTo>
                <a:lnTo>
                  <a:pt x="347962" y="43624"/>
                </a:lnTo>
                <a:lnTo>
                  <a:pt x="347899" y="39221"/>
                </a:lnTo>
                <a:lnTo>
                  <a:pt x="345389" y="34974"/>
                </a:lnTo>
                <a:close/>
              </a:path>
              <a:path w="641350" h="125729">
                <a:moveTo>
                  <a:pt x="317235" y="12091"/>
                </a:moveTo>
                <a:lnTo>
                  <a:pt x="314196" y="12091"/>
                </a:lnTo>
                <a:lnTo>
                  <a:pt x="312955" y="12153"/>
                </a:lnTo>
                <a:lnTo>
                  <a:pt x="308057" y="34974"/>
                </a:lnTo>
                <a:lnTo>
                  <a:pt x="323405" y="34974"/>
                </a:lnTo>
                <a:lnTo>
                  <a:pt x="317235" y="12091"/>
                </a:lnTo>
                <a:close/>
              </a:path>
              <a:path w="641350" h="125729">
                <a:moveTo>
                  <a:pt x="378694" y="34508"/>
                </a:moveTo>
                <a:lnTo>
                  <a:pt x="375657" y="34508"/>
                </a:lnTo>
                <a:lnTo>
                  <a:pt x="374416" y="34570"/>
                </a:lnTo>
                <a:lnTo>
                  <a:pt x="369625" y="36555"/>
                </a:lnTo>
                <a:lnTo>
                  <a:pt x="369625" y="122022"/>
                </a:lnTo>
                <a:lnTo>
                  <a:pt x="375657" y="123991"/>
                </a:lnTo>
                <a:lnTo>
                  <a:pt x="378694" y="123991"/>
                </a:lnTo>
                <a:lnTo>
                  <a:pt x="384741" y="122022"/>
                </a:lnTo>
                <a:lnTo>
                  <a:pt x="384741" y="36555"/>
                </a:lnTo>
                <a:lnTo>
                  <a:pt x="378694" y="34508"/>
                </a:lnTo>
                <a:close/>
              </a:path>
              <a:path w="641350" h="125729">
                <a:moveTo>
                  <a:pt x="380834" y="0"/>
                </a:moveTo>
                <a:lnTo>
                  <a:pt x="373579" y="0"/>
                </a:lnTo>
                <a:lnTo>
                  <a:pt x="371067" y="650"/>
                </a:lnTo>
                <a:lnTo>
                  <a:pt x="368339" y="3255"/>
                </a:lnTo>
                <a:lnTo>
                  <a:pt x="367692" y="5580"/>
                </a:lnTo>
                <a:lnTo>
                  <a:pt x="367657" y="12835"/>
                </a:lnTo>
                <a:lnTo>
                  <a:pt x="368324" y="15238"/>
                </a:lnTo>
                <a:lnTo>
                  <a:pt x="370989" y="17781"/>
                </a:lnTo>
                <a:lnTo>
                  <a:pt x="373454" y="18417"/>
                </a:lnTo>
                <a:lnTo>
                  <a:pt x="380710" y="18417"/>
                </a:lnTo>
                <a:lnTo>
                  <a:pt x="383222" y="17766"/>
                </a:lnTo>
                <a:lnTo>
                  <a:pt x="385950" y="15161"/>
                </a:lnTo>
                <a:lnTo>
                  <a:pt x="386597" y="12835"/>
                </a:lnTo>
                <a:lnTo>
                  <a:pt x="386632" y="5580"/>
                </a:lnTo>
                <a:lnTo>
                  <a:pt x="385965" y="3177"/>
                </a:lnTo>
                <a:lnTo>
                  <a:pt x="383299" y="635"/>
                </a:lnTo>
                <a:lnTo>
                  <a:pt x="380834" y="0"/>
                </a:lnTo>
                <a:close/>
              </a:path>
              <a:path w="641350" h="125729">
                <a:moveTo>
                  <a:pt x="422308" y="34508"/>
                </a:moveTo>
                <a:lnTo>
                  <a:pt x="419517" y="34508"/>
                </a:lnTo>
                <a:lnTo>
                  <a:pt x="418369" y="34555"/>
                </a:lnTo>
                <a:lnTo>
                  <a:pt x="414075" y="122022"/>
                </a:lnTo>
                <a:lnTo>
                  <a:pt x="414510" y="122704"/>
                </a:lnTo>
                <a:lnTo>
                  <a:pt x="420107" y="123991"/>
                </a:lnTo>
                <a:lnTo>
                  <a:pt x="423144" y="123991"/>
                </a:lnTo>
                <a:lnTo>
                  <a:pt x="429314" y="62600"/>
                </a:lnTo>
                <a:lnTo>
                  <a:pt x="433532" y="57329"/>
                </a:lnTo>
                <a:lnTo>
                  <a:pt x="437438" y="53329"/>
                </a:lnTo>
                <a:lnTo>
                  <a:pt x="443855" y="48461"/>
                </a:lnTo>
                <a:lnTo>
                  <a:pt x="427827" y="48461"/>
                </a:lnTo>
                <a:lnTo>
                  <a:pt x="423439" y="34555"/>
                </a:lnTo>
                <a:lnTo>
                  <a:pt x="422308" y="34508"/>
                </a:lnTo>
                <a:close/>
              </a:path>
              <a:path w="641350" h="125729">
                <a:moveTo>
                  <a:pt x="479334" y="46508"/>
                </a:moveTo>
                <a:lnTo>
                  <a:pt x="454585" y="46508"/>
                </a:lnTo>
                <a:lnTo>
                  <a:pt x="457050" y="47066"/>
                </a:lnTo>
                <a:lnTo>
                  <a:pt x="461204" y="49298"/>
                </a:lnTo>
                <a:lnTo>
                  <a:pt x="468491" y="122022"/>
                </a:lnTo>
                <a:lnTo>
                  <a:pt x="468924" y="122704"/>
                </a:lnTo>
                <a:lnTo>
                  <a:pt x="474583" y="123991"/>
                </a:lnTo>
                <a:lnTo>
                  <a:pt x="477498" y="123991"/>
                </a:lnTo>
                <a:lnTo>
                  <a:pt x="483730" y="62600"/>
                </a:lnTo>
                <a:lnTo>
                  <a:pt x="488008" y="57329"/>
                </a:lnTo>
                <a:lnTo>
                  <a:pt x="491931" y="53329"/>
                </a:lnTo>
                <a:lnTo>
                  <a:pt x="496591" y="49763"/>
                </a:lnTo>
                <a:lnTo>
                  <a:pt x="480753" y="49763"/>
                </a:lnTo>
                <a:lnTo>
                  <a:pt x="479761" y="47283"/>
                </a:lnTo>
                <a:lnTo>
                  <a:pt x="479334" y="46508"/>
                </a:lnTo>
                <a:close/>
              </a:path>
              <a:path w="641350" h="125729">
                <a:moveTo>
                  <a:pt x="533931" y="46508"/>
                </a:moveTo>
                <a:lnTo>
                  <a:pt x="509000" y="46508"/>
                </a:lnTo>
                <a:lnTo>
                  <a:pt x="511481" y="47066"/>
                </a:lnTo>
                <a:lnTo>
                  <a:pt x="515697" y="49298"/>
                </a:lnTo>
                <a:lnTo>
                  <a:pt x="522828" y="122022"/>
                </a:lnTo>
                <a:lnTo>
                  <a:pt x="523325" y="122704"/>
                </a:lnTo>
                <a:lnTo>
                  <a:pt x="528967" y="123991"/>
                </a:lnTo>
                <a:lnTo>
                  <a:pt x="532006" y="123991"/>
                </a:lnTo>
                <a:lnTo>
                  <a:pt x="538052" y="62600"/>
                </a:lnTo>
                <a:lnTo>
                  <a:pt x="537664" y="58987"/>
                </a:lnTo>
                <a:lnTo>
                  <a:pt x="535743" y="50492"/>
                </a:lnTo>
                <a:lnTo>
                  <a:pt x="534130" y="46786"/>
                </a:lnTo>
                <a:lnTo>
                  <a:pt x="533931" y="46508"/>
                </a:lnTo>
                <a:close/>
              </a:path>
              <a:path w="641350" h="125729">
                <a:moveTo>
                  <a:pt x="514798" y="33206"/>
                </a:moveTo>
                <a:lnTo>
                  <a:pt x="507170" y="33206"/>
                </a:lnTo>
                <a:lnTo>
                  <a:pt x="504954" y="33501"/>
                </a:lnTo>
                <a:lnTo>
                  <a:pt x="480753" y="49763"/>
                </a:lnTo>
                <a:lnTo>
                  <a:pt x="496591" y="49763"/>
                </a:lnTo>
                <a:lnTo>
                  <a:pt x="499063" y="47872"/>
                </a:lnTo>
                <a:lnTo>
                  <a:pt x="502612" y="46508"/>
                </a:lnTo>
                <a:lnTo>
                  <a:pt x="533931" y="46508"/>
                </a:lnTo>
                <a:lnTo>
                  <a:pt x="529603" y="40462"/>
                </a:lnTo>
                <a:lnTo>
                  <a:pt x="526642" y="37934"/>
                </a:lnTo>
                <a:lnTo>
                  <a:pt x="519325" y="34152"/>
                </a:lnTo>
                <a:lnTo>
                  <a:pt x="514798" y="33206"/>
                </a:lnTo>
                <a:close/>
              </a:path>
              <a:path w="641350" h="125729">
                <a:moveTo>
                  <a:pt x="458461" y="33206"/>
                </a:moveTo>
                <a:lnTo>
                  <a:pt x="450461" y="33206"/>
                </a:lnTo>
                <a:lnTo>
                  <a:pt x="445980" y="34430"/>
                </a:lnTo>
                <a:lnTo>
                  <a:pt x="437113" y="39330"/>
                </a:lnTo>
                <a:lnTo>
                  <a:pt x="432540" y="43190"/>
                </a:lnTo>
                <a:lnTo>
                  <a:pt x="427827" y="48461"/>
                </a:lnTo>
                <a:lnTo>
                  <a:pt x="443855" y="48461"/>
                </a:lnTo>
                <a:lnTo>
                  <a:pt x="444632" y="47872"/>
                </a:lnTo>
                <a:lnTo>
                  <a:pt x="448198" y="46508"/>
                </a:lnTo>
                <a:lnTo>
                  <a:pt x="479334" y="46508"/>
                </a:lnTo>
                <a:lnTo>
                  <a:pt x="478522" y="45035"/>
                </a:lnTo>
                <a:lnTo>
                  <a:pt x="461576" y="33609"/>
                </a:lnTo>
                <a:lnTo>
                  <a:pt x="458461" y="33206"/>
                </a:lnTo>
                <a:close/>
              </a:path>
              <a:path w="641350" h="125729">
                <a:moveTo>
                  <a:pt x="610717" y="33206"/>
                </a:moveTo>
                <a:lnTo>
                  <a:pt x="598006" y="33206"/>
                </a:lnTo>
                <a:lnTo>
                  <a:pt x="592456" y="34276"/>
                </a:lnTo>
                <a:lnTo>
                  <a:pt x="564890" y="65965"/>
                </a:lnTo>
                <a:lnTo>
                  <a:pt x="563961" y="72429"/>
                </a:lnTo>
                <a:lnTo>
                  <a:pt x="563961" y="87188"/>
                </a:lnTo>
                <a:lnTo>
                  <a:pt x="592905" y="124240"/>
                </a:lnTo>
                <a:lnTo>
                  <a:pt x="598935" y="125201"/>
                </a:lnTo>
                <a:lnTo>
                  <a:pt x="609787" y="125201"/>
                </a:lnTo>
                <a:lnTo>
                  <a:pt x="637444" y="112736"/>
                </a:lnTo>
                <a:lnTo>
                  <a:pt x="602377" y="112736"/>
                </a:lnTo>
                <a:lnTo>
                  <a:pt x="598129" y="112024"/>
                </a:lnTo>
                <a:lnTo>
                  <a:pt x="580146" y="82320"/>
                </a:lnTo>
                <a:lnTo>
                  <a:pt x="636577" y="82320"/>
                </a:lnTo>
                <a:lnTo>
                  <a:pt x="637956" y="81808"/>
                </a:lnTo>
                <a:lnTo>
                  <a:pt x="640374" y="79762"/>
                </a:lnTo>
                <a:lnTo>
                  <a:pt x="640980" y="78041"/>
                </a:lnTo>
                <a:lnTo>
                  <a:pt x="640980" y="71065"/>
                </a:lnTo>
                <a:lnTo>
                  <a:pt x="580146" y="71065"/>
                </a:lnTo>
                <a:lnTo>
                  <a:pt x="580270" y="67654"/>
                </a:lnTo>
                <a:lnTo>
                  <a:pt x="599710" y="45205"/>
                </a:lnTo>
                <a:lnTo>
                  <a:pt x="632600" y="45205"/>
                </a:lnTo>
                <a:lnTo>
                  <a:pt x="629352" y="41314"/>
                </a:lnTo>
                <a:lnTo>
                  <a:pt x="625555" y="38477"/>
                </a:lnTo>
                <a:lnTo>
                  <a:pt x="616314" y="34260"/>
                </a:lnTo>
                <a:lnTo>
                  <a:pt x="610717" y="33206"/>
                </a:lnTo>
                <a:close/>
              </a:path>
              <a:path w="641350" h="125729">
                <a:moveTo>
                  <a:pt x="635368" y="106412"/>
                </a:moveTo>
                <a:lnTo>
                  <a:pt x="634189" y="106412"/>
                </a:lnTo>
                <a:lnTo>
                  <a:pt x="633088" y="106737"/>
                </a:lnTo>
                <a:lnTo>
                  <a:pt x="630174" y="108038"/>
                </a:lnTo>
                <a:lnTo>
                  <a:pt x="628313" y="108767"/>
                </a:lnTo>
                <a:lnTo>
                  <a:pt x="623787" y="110380"/>
                </a:lnTo>
                <a:lnTo>
                  <a:pt x="621104" y="111108"/>
                </a:lnTo>
                <a:lnTo>
                  <a:pt x="614903" y="112411"/>
                </a:lnTo>
                <a:lnTo>
                  <a:pt x="611369" y="112736"/>
                </a:lnTo>
                <a:lnTo>
                  <a:pt x="637444" y="112736"/>
                </a:lnTo>
                <a:lnTo>
                  <a:pt x="635755" y="106519"/>
                </a:lnTo>
                <a:lnTo>
                  <a:pt x="635368" y="106412"/>
                </a:lnTo>
                <a:close/>
              </a:path>
              <a:path w="641350" h="125729">
                <a:moveTo>
                  <a:pt x="632600" y="45205"/>
                </a:moveTo>
                <a:lnTo>
                  <a:pt x="610872" y="45205"/>
                </a:lnTo>
                <a:lnTo>
                  <a:pt x="616438" y="47500"/>
                </a:lnTo>
                <a:lnTo>
                  <a:pt x="623942" y="56678"/>
                </a:lnTo>
                <a:lnTo>
                  <a:pt x="625725" y="63003"/>
                </a:lnTo>
                <a:lnTo>
                  <a:pt x="625538" y="71065"/>
                </a:lnTo>
                <a:lnTo>
                  <a:pt x="640980" y="71065"/>
                </a:lnTo>
                <a:lnTo>
                  <a:pt x="640980" y="67374"/>
                </a:lnTo>
                <a:lnTo>
                  <a:pt x="640281" y="62243"/>
                </a:lnTo>
                <a:lnTo>
                  <a:pt x="637491" y="52631"/>
                </a:lnTo>
                <a:lnTo>
                  <a:pt x="635306" y="48446"/>
                </a:lnTo>
                <a:lnTo>
                  <a:pt x="632600" y="45205"/>
                </a:lnTo>
                <a:close/>
              </a:path>
            </a:pathLst>
          </a:custGeom>
          <a:solidFill>
            <a:srgbClr val="000000">
              <a:alpha val="98818"/>
            </a:srgbClr>
          </a:solidFill>
        </p:spPr>
        <p:txBody>
          <a:bodyPr wrap="square" lIns="0" tIns="0" rIns="0" bIns="0" rtlCol="0"/>
          <a:lstStyle/>
          <a:p>
            <a:endParaRPr/>
          </a:p>
        </p:txBody>
      </p:sp>
      <p:sp>
        <p:nvSpPr>
          <p:cNvPr id="41" name="object 35"/>
          <p:cNvSpPr/>
          <p:nvPr/>
        </p:nvSpPr>
        <p:spPr>
          <a:xfrm>
            <a:off x="957449" y="3880632"/>
            <a:ext cx="144491" cy="883160"/>
          </a:xfrm>
          <a:prstGeom prst="rect">
            <a:avLst/>
          </a:prstGeom>
          <a:blipFill>
            <a:blip r:embed="rId4" cstate="print"/>
            <a:stretch>
              <a:fillRect/>
            </a:stretch>
          </a:blipFill>
        </p:spPr>
        <p:txBody>
          <a:bodyPr wrap="square" lIns="0" tIns="0" rIns="0" bIns="0" rtlCol="0"/>
          <a:lstStyle/>
          <a:p>
            <a:endParaRPr/>
          </a:p>
        </p:txBody>
      </p:sp>
      <p:sp>
        <p:nvSpPr>
          <p:cNvPr id="42" name="object 36"/>
          <p:cNvSpPr/>
          <p:nvPr/>
        </p:nvSpPr>
        <p:spPr>
          <a:xfrm>
            <a:off x="4582777" y="1568274"/>
            <a:ext cx="1415280" cy="175988"/>
          </a:xfrm>
          <a:prstGeom prst="rect">
            <a:avLst/>
          </a:prstGeom>
          <a:blipFill>
            <a:blip r:embed="rId5" cstate="print"/>
            <a:stretch>
              <a:fillRect/>
            </a:stretch>
          </a:blipFill>
        </p:spPr>
        <p:txBody>
          <a:bodyPr wrap="square" lIns="0" tIns="0" rIns="0" bIns="0" rtlCol="0"/>
          <a:lstStyle/>
          <a:p>
            <a:endParaRPr/>
          </a:p>
        </p:txBody>
      </p:sp>
      <p:sp>
        <p:nvSpPr>
          <p:cNvPr id="43" name="object 37"/>
          <p:cNvSpPr/>
          <p:nvPr/>
        </p:nvSpPr>
        <p:spPr>
          <a:xfrm>
            <a:off x="4574640" y="1867815"/>
            <a:ext cx="1079953" cy="175021"/>
          </a:xfrm>
          <a:prstGeom prst="rect">
            <a:avLst/>
          </a:prstGeom>
          <a:blipFill>
            <a:blip r:embed="rId6" cstate="print"/>
            <a:stretch>
              <a:fillRect/>
            </a:stretch>
          </a:blipFill>
        </p:spPr>
        <p:txBody>
          <a:bodyPr wrap="square" lIns="0" tIns="0" rIns="0" bIns="0" rtlCol="0"/>
          <a:lstStyle/>
          <a:p>
            <a:endParaRPr/>
          </a:p>
        </p:txBody>
      </p:sp>
      <p:sp>
        <p:nvSpPr>
          <p:cNvPr id="44" name="object 38"/>
          <p:cNvSpPr/>
          <p:nvPr/>
        </p:nvSpPr>
        <p:spPr>
          <a:xfrm>
            <a:off x="4495800" y="552450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DC3C00"/>
          </a:solidFill>
        </p:spPr>
        <p:txBody>
          <a:bodyPr wrap="square" lIns="0" tIns="0" rIns="0" bIns="0" rtlCol="0"/>
          <a:lstStyle/>
          <a:p>
            <a:endParaRPr/>
          </a:p>
        </p:txBody>
      </p:sp>
      <p:sp>
        <p:nvSpPr>
          <p:cNvPr id="45" name="object 39"/>
          <p:cNvSpPr/>
          <p:nvPr/>
        </p:nvSpPr>
        <p:spPr>
          <a:xfrm>
            <a:off x="5042430" y="5625090"/>
            <a:ext cx="583565" cy="156210"/>
          </a:xfrm>
          <a:custGeom>
            <a:avLst/>
            <a:gdLst/>
            <a:ahLst/>
            <a:cxnLst/>
            <a:rect l="l" t="t" r="r" b="b"/>
            <a:pathLst>
              <a:path w="583564" h="156210">
                <a:moveTo>
                  <a:pt x="3777" y="100086"/>
                </a:moveTo>
                <a:lnTo>
                  <a:pt x="2413" y="100086"/>
                </a:lnTo>
                <a:lnTo>
                  <a:pt x="1978" y="100195"/>
                </a:lnTo>
                <a:lnTo>
                  <a:pt x="0" y="109682"/>
                </a:lnTo>
                <a:lnTo>
                  <a:pt x="103" y="110613"/>
                </a:lnTo>
                <a:lnTo>
                  <a:pt x="29015" y="123899"/>
                </a:lnTo>
                <a:lnTo>
                  <a:pt x="38814" y="123899"/>
                </a:lnTo>
                <a:lnTo>
                  <a:pt x="66938" y="110225"/>
                </a:lnTo>
                <a:lnTo>
                  <a:pt x="29202" y="110225"/>
                </a:lnTo>
                <a:lnTo>
                  <a:pt x="25156" y="109682"/>
                </a:lnTo>
                <a:lnTo>
                  <a:pt x="5001" y="100613"/>
                </a:lnTo>
                <a:lnTo>
                  <a:pt x="3777" y="100086"/>
                </a:lnTo>
                <a:close/>
              </a:path>
              <a:path w="583564" h="156210">
                <a:moveTo>
                  <a:pt x="42131" y="0"/>
                </a:moveTo>
                <a:lnTo>
                  <a:pt x="34255" y="0"/>
                </a:lnTo>
                <a:lnTo>
                  <a:pt x="29403" y="697"/>
                </a:lnTo>
                <a:lnTo>
                  <a:pt x="2908" y="26509"/>
                </a:lnTo>
                <a:lnTo>
                  <a:pt x="2908" y="36431"/>
                </a:lnTo>
                <a:lnTo>
                  <a:pt x="43325" y="71514"/>
                </a:lnTo>
                <a:lnTo>
                  <a:pt x="46224" y="73188"/>
                </a:lnTo>
                <a:lnTo>
                  <a:pt x="51309" y="76847"/>
                </a:lnTo>
                <a:lnTo>
                  <a:pt x="53355" y="78971"/>
                </a:lnTo>
                <a:lnTo>
                  <a:pt x="56456" y="83808"/>
                </a:lnTo>
                <a:lnTo>
                  <a:pt x="57231" y="86723"/>
                </a:lnTo>
                <a:lnTo>
                  <a:pt x="57231" y="93296"/>
                </a:lnTo>
                <a:lnTo>
                  <a:pt x="37263" y="110225"/>
                </a:lnTo>
                <a:lnTo>
                  <a:pt x="66938" y="110225"/>
                </a:lnTo>
                <a:lnTo>
                  <a:pt x="68780" y="107837"/>
                </a:lnTo>
                <a:lnTo>
                  <a:pt x="72936" y="99032"/>
                </a:lnTo>
                <a:lnTo>
                  <a:pt x="73973" y="94009"/>
                </a:lnTo>
                <a:lnTo>
                  <a:pt x="73973" y="83591"/>
                </a:lnTo>
                <a:lnTo>
                  <a:pt x="33201" y="48679"/>
                </a:lnTo>
                <a:lnTo>
                  <a:pt x="30271" y="46973"/>
                </a:lnTo>
                <a:lnTo>
                  <a:pt x="25124" y="43252"/>
                </a:lnTo>
                <a:lnTo>
                  <a:pt x="23063" y="41113"/>
                </a:lnTo>
                <a:lnTo>
                  <a:pt x="19962" y="36276"/>
                </a:lnTo>
                <a:lnTo>
                  <a:pt x="19187" y="33393"/>
                </a:lnTo>
                <a:lnTo>
                  <a:pt x="19187" y="27749"/>
                </a:lnTo>
                <a:lnTo>
                  <a:pt x="35557" y="13300"/>
                </a:lnTo>
                <a:lnTo>
                  <a:pt x="67168" y="13300"/>
                </a:lnTo>
                <a:lnTo>
                  <a:pt x="67152" y="12835"/>
                </a:lnTo>
                <a:lnTo>
                  <a:pt x="44813" y="232"/>
                </a:lnTo>
                <a:lnTo>
                  <a:pt x="42131" y="0"/>
                </a:lnTo>
                <a:close/>
              </a:path>
              <a:path w="583564" h="156210">
                <a:moveTo>
                  <a:pt x="67168" y="13300"/>
                </a:moveTo>
                <a:lnTo>
                  <a:pt x="42503" y="13300"/>
                </a:lnTo>
                <a:lnTo>
                  <a:pt x="45743" y="13750"/>
                </a:lnTo>
                <a:lnTo>
                  <a:pt x="51510" y="15548"/>
                </a:lnTo>
                <a:lnTo>
                  <a:pt x="54007" y="16541"/>
                </a:lnTo>
                <a:lnTo>
                  <a:pt x="58223" y="18712"/>
                </a:lnTo>
                <a:lnTo>
                  <a:pt x="60057" y="19719"/>
                </a:lnTo>
                <a:lnTo>
                  <a:pt x="62921" y="21424"/>
                </a:lnTo>
                <a:lnTo>
                  <a:pt x="63990" y="21859"/>
                </a:lnTo>
                <a:lnTo>
                  <a:pt x="65106" y="21859"/>
                </a:lnTo>
                <a:lnTo>
                  <a:pt x="65494" y="21719"/>
                </a:lnTo>
                <a:lnTo>
                  <a:pt x="67137" y="17084"/>
                </a:lnTo>
                <a:lnTo>
                  <a:pt x="67168" y="13300"/>
                </a:lnTo>
                <a:close/>
              </a:path>
              <a:path w="583564" h="156210">
                <a:moveTo>
                  <a:pt x="115435" y="46415"/>
                </a:moveTo>
                <a:lnTo>
                  <a:pt x="100087" y="46415"/>
                </a:lnTo>
                <a:lnTo>
                  <a:pt x="100087" y="100180"/>
                </a:lnTo>
                <a:lnTo>
                  <a:pt x="120210" y="123712"/>
                </a:lnTo>
                <a:lnTo>
                  <a:pt x="125977" y="123712"/>
                </a:lnTo>
                <a:lnTo>
                  <a:pt x="139912" y="111512"/>
                </a:lnTo>
                <a:lnTo>
                  <a:pt x="139759" y="110597"/>
                </a:lnTo>
                <a:lnTo>
                  <a:pt x="122753" y="110597"/>
                </a:lnTo>
                <a:lnTo>
                  <a:pt x="119699" y="109124"/>
                </a:lnTo>
                <a:lnTo>
                  <a:pt x="116287" y="103233"/>
                </a:lnTo>
                <a:lnTo>
                  <a:pt x="115435" y="98877"/>
                </a:lnTo>
                <a:lnTo>
                  <a:pt x="115435" y="46415"/>
                </a:lnTo>
                <a:close/>
              </a:path>
              <a:path w="583564" h="156210">
                <a:moveTo>
                  <a:pt x="138162" y="107993"/>
                </a:moveTo>
                <a:lnTo>
                  <a:pt x="137357" y="107993"/>
                </a:lnTo>
                <a:lnTo>
                  <a:pt x="136798" y="108132"/>
                </a:lnTo>
                <a:lnTo>
                  <a:pt x="135558" y="108690"/>
                </a:lnTo>
                <a:lnTo>
                  <a:pt x="134814" y="108985"/>
                </a:lnTo>
                <a:lnTo>
                  <a:pt x="133078" y="109605"/>
                </a:lnTo>
                <a:lnTo>
                  <a:pt x="132085" y="109899"/>
                </a:lnTo>
                <a:lnTo>
                  <a:pt x="129852" y="110457"/>
                </a:lnTo>
                <a:lnTo>
                  <a:pt x="128582" y="110597"/>
                </a:lnTo>
                <a:lnTo>
                  <a:pt x="139759" y="110597"/>
                </a:lnTo>
                <a:lnTo>
                  <a:pt x="138456" y="108070"/>
                </a:lnTo>
                <a:lnTo>
                  <a:pt x="138162" y="107993"/>
                </a:lnTo>
                <a:close/>
              </a:path>
              <a:path w="583564" h="156210">
                <a:moveTo>
                  <a:pt x="137419" y="33671"/>
                </a:moveTo>
                <a:lnTo>
                  <a:pt x="87964" y="33671"/>
                </a:lnTo>
                <a:lnTo>
                  <a:pt x="87514" y="33780"/>
                </a:lnTo>
                <a:lnTo>
                  <a:pt x="85297" y="42322"/>
                </a:lnTo>
                <a:lnTo>
                  <a:pt x="85576" y="43934"/>
                </a:lnTo>
                <a:lnTo>
                  <a:pt x="86693" y="45919"/>
                </a:lnTo>
                <a:lnTo>
                  <a:pt x="87437" y="46415"/>
                </a:lnTo>
                <a:lnTo>
                  <a:pt x="137852" y="46415"/>
                </a:lnTo>
                <a:lnTo>
                  <a:pt x="138596" y="45919"/>
                </a:lnTo>
                <a:lnTo>
                  <a:pt x="139712" y="43934"/>
                </a:lnTo>
                <a:lnTo>
                  <a:pt x="139992" y="42322"/>
                </a:lnTo>
                <a:lnTo>
                  <a:pt x="139930" y="37919"/>
                </a:lnTo>
                <a:lnTo>
                  <a:pt x="137419" y="33671"/>
                </a:lnTo>
                <a:close/>
              </a:path>
              <a:path w="583564" h="156210">
                <a:moveTo>
                  <a:pt x="109265" y="10789"/>
                </a:moveTo>
                <a:lnTo>
                  <a:pt x="106226" y="10789"/>
                </a:lnTo>
                <a:lnTo>
                  <a:pt x="104986" y="10852"/>
                </a:lnTo>
                <a:lnTo>
                  <a:pt x="100087" y="33671"/>
                </a:lnTo>
                <a:lnTo>
                  <a:pt x="115435" y="33671"/>
                </a:lnTo>
                <a:lnTo>
                  <a:pt x="109265" y="10789"/>
                </a:lnTo>
                <a:close/>
              </a:path>
              <a:path w="583564" h="156210">
                <a:moveTo>
                  <a:pt x="203487" y="31904"/>
                </a:moveTo>
                <a:lnTo>
                  <a:pt x="189472" y="31904"/>
                </a:lnTo>
                <a:lnTo>
                  <a:pt x="183240" y="33051"/>
                </a:lnTo>
                <a:lnTo>
                  <a:pt x="154792" y="65592"/>
                </a:lnTo>
                <a:lnTo>
                  <a:pt x="153909" y="71871"/>
                </a:lnTo>
                <a:lnTo>
                  <a:pt x="154015" y="86568"/>
                </a:lnTo>
                <a:lnTo>
                  <a:pt x="181954" y="122875"/>
                </a:lnTo>
                <a:lnTo>
                  <a:pt x="187953" y="123899"/>
                </a:lnTo>
                <a:lnTo>
                  <a:pt x="201906" y="123899"/>
                </a:lnTo>
                <a:lnTo>
                  <a:pt x="208122" y="122736"/>
                </a:lnTo>
                <a:lnTo>
                  <a:pt x="218851" y="118085"/>
                </a:lnTo>
                <a:lnTo>
                  <a:pt x="223315" y="114845"/>
                </a:lnTo>
                <a:lnTo>
                  <a:pt x="226641" y="110969"/>
                </a:lnTo>
                <a:lnTo>
                  <a:pt x="190681" y="110969"/>
                </a:lnTo>
                <a:lnTo>
                  <a:pt x="186589" y="110085"/>
                </a:lnTo>
                <a:lnTo>
                  <a:pt x="170061" y="82878"/>
                </a:lnTo>
                <a:lnTo>
                  <a:pt x="170120" y="71871"/>
                </a:lnTo>
                <a:lnTo>
                  <a:pt x="191426" y="44740"/>
                </a:lnTo>
                <a:lnTo>
                  <a:pt x="228123" y="44740"/>
                </a:lnTo>
                <a:lnTo>
                  <a:pt x="223982" y="39997"/>
                </a:lnTo>
                <a:lnTo>
                  <a:pt x="219719" y="37020"/>
                </a:lnTo>
                <a:lnTo>
                  <a:pt x="209486" y="32927"/>
                </a:lnTo>
                <a:lnTo>
                  <a:pt x="203487" y="31904"/>
                </a:lnTo>
                <a:close/>
              </a:path>
              <a:path w="583564" h="156210">
                <a:moveTo>
                  <a:pt x="228123" y="44740"/>
                </a:moveTo>
                <a:lnTo>
                  <a:pt x="200852" y="44740"/>
                </a:lnTo>
                <a:lnTo>
                  <a:pt x="204945" y="45624"/>
                </a:lnTo>
                <a:lnTo>
                  <a:pt x="211535" y="49174"/>
                </a:lnTo>
                <a:lnTo>
                  <a:pt x="221332" y="83839"/>
                </a:lnTo>
                <a:lnTo>
                  <a:pt x="220943" y="87312"/>
                </a:lnTo>
                <a:lnTo>
                  <a:pt x="200045" y="110969"/>
                </a:lnTo>
                <a:lnTo>
                  <a:pt x="226641" y="110969"/>
                </a:lnTo>
                <a:lnTo>
                  <a:pt x="230446" y="106535"/>
                </a:lnTo>
                <a:lnTo>
                  <a:pt x="233129" y="101589"/>
                </a:lnTo>
                <a:lnTo>
                  <a:pt x="236725" y="90117"/>
                </a:lnTo>
                <a:lnTo>
                  <a:pt x="237624" y="83839"/>
                </a:lnTo>
                <a:lnTo>
                  <a:pt x="237519" y="69235"/>
                </a:lnTo>
                <a:lnTo>
                  <a:pt x="236772" y="63717"/>
                </a:lnTo>
                <a:lnTo>
                  <a:pt x="233361" y="52555"/>
                </a:lnTo>
                <a:lnTo>
                  <a:pt x="230803" y="47810"/>
                </a:lnTo>
                <a:lnTo>
                  <a:pt x="228123" y="44740"/>
                </a:lnTo>
                <a:close/>
              </a:path>
              <a:path w="583564" h="156210">
                <a:moveTo>
                  <a:pt x="271297" y="33206"/>
                </a:moveTo>
                <a:lnTo>
                  <a:pt x="268507" y="33206"/>
                </a:lnTo>
                <a:lnTo>
                  <a:pt x="267359" y="33253"/>
                </a:lnTo>
                <a:lnTo>
                  <a:pt x="263065" y="120720"/>
                </a:lnTo>
                <a:lnTo>
                  <a:pt x="263499" y="121403"/>
                </a:lnTo>
                <a:lnTo>
                  <a:pt x="269096" y="122689"/>
                </a:lnTo>
                <a:lnTo>
                  <a:pt x="272134" y="122689"/>
                </a:lnTo>
                <a:lnTo>
                  <a:pt x="278305" y="64739"/>
                </a:lnTo>
                <a:lnTo>
                  <a:pt x="280474" y="61329"/>
                </a:lnTo>
                <a:lnTo>
                  <a:pt x="292155" y="48275"/>
                </a:lnTo>
                <a:lnTo>
                  <a:pt x="276817" y="48275"/>
                </a:lnTo>
                <a:lnTo>
                  <a:pt x="272429" y="33253"/>
                </a:lnTo>
                <a:lnTo>
                  <a:pt x="271297" y="33206"/>
                </a:lnTo>
                <a:close/>
              </a:path>
              <a:path w="583564" h="156210">
                <a:moveTo>
                  <a:pt x="311649" y="46415"/>
                </a:moveTo>
                <a:lnTo>
                  <a:pt x="299978" y="46415"/>
                </a:lnTo>
                <a:lnTo>
                  <a:pt x="301187" y="46539"/>
                </a:lnTo>
                <a:lnTo>
                  <a:pt x="303419" y="47035"/>
                </a:lnTo>
                <a:lnTo>
                  <a:pt x="304426" y="47298"/>
                </a:lnTo>
                <a:lnTo>
                  <a:pt x="306225" y="47857"/>
                </a:lnTo>
                <a:lnTo>
                  <a:pt x="307031" y="48136"/>
                </a:lnTo>
                <a:lnTo>
                  <a:pt x="308457" y="48694"/>
                </a:lnTo>
                <a:lnTo>
                  <a:pt x="309062" y="48834"/>
                </a:lnTo>
                <a:lnTo>
                  <a:pt x="310055" y="48834"/>
                </a:lnTo>
                <a:lnTo>
                  <a:pt x="310442" y="48694"/>
                </a:lnTo>
                <a:lnTo>
                  <a:pt x="311000" y="48136"/>
                </a:lnTo>
                <a:lnTo>
                  <a:pt x="311232" y="47732"/>
                </a:lnTo>
                <a:lnTo>
                  <a:pt x="311604" y="46678"/>
                </a:lnTo>
                <a:lnTo>
                  <a:pt x="311649" y="46415"/>
                </a:lnTo>
                <a:close/>
              </a:path>
              <a:path w="583564" h="156210">
                <a:moveTo>
                  <a:pt x="300505" y="31904"/>
                </a:moveTo>
                <a:lnTo>
                  <a:pt x="297900" y="31904"/>
                </a:lnTo>
                <a:lnTo>
                  <a:pt x="296117" y="32137"/>
                </a:lnTo>
                <a:lnTo>
                  <a:pt x="276817" y="48275"/>
                </a:lnTo>
                <a:lnTo>
                  <a:pt x="292155" y="48275"/>
                </a:lnTo>
                <a:lnTo>
                  <a:pt x="292629" y="47965"/>
                </a:lnTo>
                <a:lnTo>
                  <a:pt x="295606" y="46725"/>
                </a:lnTo>
                <a:lnTo>
                  <a:pt x="297125" y="46415"/>
                </a:lnTo>
                <a:lnTo>
                  <a:pt x="311649" y="46415"/>
                </a:lnTo>
                <a:lnTo>
                  <a:pt x="311729" y="45949"/>
                </a:lnTo>
                <a:lnTo>
                  <a:pt x="311853" y="44090"/>
                </a:lnTo>
                <a:lnTo>
                  <a:pt x="311744" y="36710"/>
                </a:lnTo>
                <a:lnTo>
                  <a:pt x="311559" y="35841"/>
                </a:lnTo>
                <a:lnTo>
                  <a:pt x="301419" y="31950"/>
                </a:lnTo>
                <a:lnTo>
                  <a:pt x="300505" y="31904"/>
                </a:lnTo>
                <a:close/>
              </a:path>
              <a:path w="583564" h="156210">
                <a:moveTo>
                  <a:pt x="386605" y="44368"/>
                </a:moveTo>
                <a:lnTo>
                  <a:pt x="359529" y="44368"/>
                </a:lnTo>
                <a:lnTo>
                  <a:pt x="362506" y="44787"/>
                </a:lnTo>
                <a:lnTo>
                  <a:pt x="367343" y="46461"/>
                </a:lnTo>
                <a:lnTo>
                  <a:pt x="375156" y="60864"/>
                </a:lnTo>
                <a:lnTo>
                  <a:pt x="375156" y="70600"/>
                </a:lnTo>
                <a:lnTo>
                  <a:pt x="357111" y="70600"/>
                </a:lnTo>
                <a:lnTo>
                  <a:pt x="351251" y="71173"/>
                </a:lnTo>
                <a:lnTo>
                  <a:pt x="321672" y="93699"/>
                </a:lnTo>
                <a:lnTo>
                  <a:pt x="321672" y="102443"/>
                </a:lnTo>
                <a:lnTo>
                  <a:pt x="346291" y="123899"/>
                </a:lnTo>
                <a:lnTo>
                  <a:pt x="355715" y="123899"/>
                </a:lnTo>
                <a:lnTo>
                  <a:pt x="360475" y="122813"/>
                </a:lnTo>
                <a:lnTo>
                  <a:pt x="369467" y="118472"/>
                </a:lnTo>
                <a:lnTo>
                  <a:pt x="373545" y="115434"/>
                </a:lnTo>
                <a:lnTo>
                  <a:pt x="376854" y="111899"/>
                </a:lnTo>
                <a:lnTo>
                  <a:pt x="348150" y="111899"/>
                </a:lnTo>
                <a:lnTo>
                  <a:pt x="344290" y="110613"/>
                </a:lnTo>
                <a:lnTo>
                  <a:pt x="338771" y="105466"/>
                </a:lnTo>
                <a:lnTo>
                  <a:pt x="337392" y="102008"/>
                </a:lnTo>
                <a:lnTo>
                  <a:pt x="337392" y="95125"/>
                </a:lnTo>
                <a:lnTo>
                  <a:pt x="357825" y="81668"/>
                </a:lnTo>
                <a:lnTo>
                  <a:pt x="390412" y="81668"/>
                </a:lnTo>
                <a:lnTo>
                  <a:pt x="390384" y="58011"/>
                </a:lnTo>
                <a:lnTo>
                  <a:pt x="389822" y="53670"/>
                </a:lnTo>
                <a:lnTo>
                  <a:pt x="387465" y="45857"/>
                </a:lnTo>
                <a:lnTo>
                  <a:pt x="386605" y="44368"/>
                </a:lnTo>
                <a:close/>
              </a:path>
              <a:path w="583564" h="156210">
                <a:moveTo>
                  <a:pt x="390412" y="111527"/>
                </a:moveTo>
                <a:lnTo>
                  <a:pt x="377202" y="111527"/>
                </a:lnTo>
                <a:lnTo>
                  <a:pt x="377202" y="120643"/>
                </a:lnTo>
                <a:lnTo>
                  <a:pt x="382195" y="122689"/>
                </a:lnTo>
                <a:lnTo>
                  <a:pt x="385482" y="122689"/>
                </a:lnTo>
                <a:lnTo>
                  <a:pt x="390412" y="120643"/>
                </a:lnTo>
                <a:lnTo>
                  <a:pt x="390412" y="111527"/>
                </a:lnTo>
                <a:close/>
              </a:path>
              <a:path w="583564" h="156210">
                <a:moveTo>
                  <a:pt x="390412" y="81668"/>
                </a:moveTo>
                <a:lnTo>
                  <a:pt x="375156" y="81668"/>
                </a:lnTo>
                <a:lnTo>
                  <a:pt x="375156" y="99435"/>
                </a:lnTo>
                <a:lnTo>
                  <a:pt x="371374" y="103652"/>
                </a:lnTo>
                <a:lnTo>
                  <a:pt x="367761" y="106783"/>
                </a:lnTo>
                <a:lnTo>
                  <a:pt x="360878" y="110876"/>
                </a:lnTo>
                <a:lnTo>
                  <a:pt x="357142" y="111899"/>
                </a:lnTo>
                <a:lnTo>
                  <a:pt x="376854" y="111899"/>
                </a:lnTo>
                <a:lnTo>
                  <a:pt x="377202" y="111527"/>
                </a:lnTo>
                <a:lnTo>
                  <a:pt x="390412" y="111527"/>
                </a:lnTo>
                <a:lnTo>
                  <a:pt x="390412" y="81668"/>
                </a:lnTo>
                <a:close/>
              </a:path>
              <a:path w="583564" h="156210">
                <a:moveTo>
                  <a:pt x="363405" y="31904"/>
                </a:moveTo>
                <a:lnTo>
                  <a:pt x="354166" y="31904"/>
                </a:lnTo>
                <a:lnTo>
                  <a:pt x="350972" y="32199"/>
                </a:lnTo>
                <a:lnTo>
                  <a:pt x="325826" y="48849"/>
                </a:lnTo>
                <a:lnTo>
                  <a:pt x="326075" y="50399"/>
                </a:lnTo>
                <a:lnTo>
                  <a:pt x="328338" y="53019"/>
                </a:lnTo>
                <a:lnTo>
                  <a:pt x="329577" y="53019"/>
                </a:lnTo>
                <a:lnTo>
                  <a:pt x="330709" y="52570"/>
                </a:lnTo>
                <a:lnTo>
                  <a:pt x="333748" y="50772"/>
                </a:lnTo>
                <a:lnTo>
                  <a:pt x="335639" y="49778"/>
                </a:lnTo>
                <a:lnTo>
                  <a:pt x="340167" y="47609"/>
                </a:lnTo>
                <a:lnTo>
                  <a:pt x="342802" y="46616"/>
                </a:lnTo>
                <a:lnTo>
                  <a:pt x="348817" y="44818"/>
                </a:lnTo>
                <a:lnTo>
                  <a:pt x="352213" y="44368"/>
                </a:lnTo>
                <a:lnTo>
                  <a:pt x="386605" y="44368"/>
                </a:lnTo>
                <a:lnTo>
                  <a:pt x="385574" y="42585"/>
                </a:lnTo>
                <a:lnTo>
                  <a:pt x="380366" y="37315"/>
                </a:lnTo>
                <a:lnTo>
                  <a:pt x="376955" y="35314"/>
                </a:lnTo>
                <a:lnTo>
                  <a:pt x="368521" y="32586"/>
                </a:lnTo>
                <a:lnTo>
                  <a:pt x="363405" y="31904"/>
                </a:lnTo>
                <a:close/>
              </a:path>
              <a:path w="583564" h="156210">
                <a:moveTo>
                  <a:pt x="451735" y="32090"/>
                </a:moveTo>
                <a:lnTo>
                  <a:pt x="444479" y="32090"/>
                </a:lnTo>
                <a:lnTo>
                  <a:pt x="440123" y="32788"/>
                </a:lnTo>
                <a:lnTo>
                  <a:pt x="416729" y="66692"/>
                </a:lnTo>
                <a:lnTo>
                  <a:pt x="417287" y="70181"/>
                </a:lnTo>
                <a:lnTo>
                  <a:pt x="419520" y="75948"/>
                </a:lnTo>
                <a:lnTo>
                  <a:pt x="421039" y="78538"/>
                </a:lnTo>
                <a:lnTo>
                  <a:pt x="422962" y="80831"/>
                </a:lnTo>
                <a:lnTo>
                  <a:pt x="420667" y="83188"/>
                </a:lnTo>
                <a:lnTo>
                  <a:pt x="418744" y="85854"/>
                </a:lnTo>
                <a:lnTo>
                  <a:pt x="415644" y="91808"/>
                </a:lnTo>
                <a:lnTo>
                  <a:pt x="414869" y="95187"/>
                </a:lnTo>
                <a:lnTo>
                  <a:pt x="414869" y="101699"/>
                </a:lnTo>
                <a:lnTo>
                  <a:pt x="415597" y="104241"/>
                </a:lnTo>
                <a:lnTo>
                  <a:pt x="418512" y="108954"/>
                </a:lnTo>
                <a:lnTo>
                  <a:pt x="420760" y="110907"/>
                </a:lnTo>
                <a:lnTo>
                  <a:pt x="423799" y="112457"/>
                </a:lnTo>
                <a:lnTo>
                  <a:pt x="421814" y="114008"/>
                </a:lnTo>
                <a:lnTo>
                  <a:pt x="411706" y="136797"/>
                </a:lnTo>
                <a:lnTo>
                  <a:pt x="412388" y="139789"/>
                </a:lnTo>
                <a:lnTo>
                  <a:pt x="442526" y="156083"/>
                </a:lnTo>
                <a:lnTo>
                  <a:pt x="456293" y="156083"/>
                </a:lnTo>
                <a:lnTo>
                  <a:pt x="483995" y="144362"/>
                </a:lnTo>
                <a:lnTo>
                  <a:pt x="442712" y="144362"/>
                </a:lnTo>
                <a:lnTo>
                  <a:pt x="437007" y="143324"/>
                </a:lnTo>
                <a:lnTo>
                  <a:pt x="428822" y="139169"/>
                </a:lnTo>
                <a:lnTo>
                  <a:pt x="426859" y="136239"/>
                </a:lnTo>
                <a:lnTo>
                  <a:pt x="426914" y="129511"/>
                </a:lnTo>
                <a:lnTo>
                  <a:pt x="436635" y="116085"/>
                </a:lnTo>
                <a:lnTo>
                  <a:pt x="486999" y="116085"/>
                </a:lnTo>
                <a:lnTo>
                  <a:pt x="486462" y="115046"/>
                </a:lnTo>
                <a:lnTo>
                  <a:pt x="461471" y="104737"/>
                </a:lnTo>
                <a:lnTo>
                  <a:pt x="436263" y="103683"/>
                </a:lnTo>
                <a:lnTo>
                  <a:pt x="433580" y="102908"/>
                </a:lnTo>
                <a:lnTo>
                  <a:pt x="429551" y="100055"/>
                </a:lnTo>
                <a:lnTo>
                  <a:pt x="428542" y="98257"/>
                </a:lnTo>
                <a:lnTo>
                  <a:pt x="428542" y="94226"/>
                </a:lnTo>
                <a:lnTo>
                  <a:pt x="428899" y="92582"/>
                </a:lnTo>
                <a:lnTo>
                  <a:pt x="430325" y="89730"/>
                </a:lnTo>
                <a:lnTo>
                  <a:pt x="431240" y="88459"/>
                </a:lnTo>
                <a:lnTo>
                  <a:pt x="432356" y="87342"/>
                </a:lnTo>
                <a:lnTo>
                  <a:pt x="468690" y="87342"/>
                </a:lnTo>
                <a:lnTo>
                  <a:pt x="469796" y="86707"/>
                </a:lnTo>
                <a:lnTo>
                  <a:pt x="475563" y="81560"/>
                </a:lnTo>
                <a:lnTo>
                  <a:pt x="476469" y="80274"/>
                </a:lnTo>
                <a:lnTo>
                  <a:pt x="443550" y="80274"/>
                </a:lnTo>
                <a:lnTo>
                  <a:pt x="439162" y="78693"/>
                </a:lnTo>
                <a:lnTo>
                  <a:pt x="432898" y="72367"/>
                </a:lnTo>
                <a:lnTo>
                  <a:pt x="431332" y="68026"/>
                </a:lnTo>
                <a:lnTo>
                  <a:pt x="431332" y="60026"/>
                </a:lnTo>
                <a:lnTo>
                  <a:pt x="445936" y="43811"/>
                </a:lnTo>
                <a:lnTo>
                  <a:pt x="490559" y="43811"/>
                </a:lnTo>
                <a:lnTo>
                  <a:pt x="490663" y="43641"/>
                </a:lnTo>
                <a:lnTo>
                  <a:pt x="490958" y="42075"/>
                </a:lnTo>
                <a:lnTo>
                  <a:pt x="490921" y="37579"/>
                </a:lnTo>
                <a:lnTo>
                  <a:pt x="490693" y="36230"/>
                </a:lnTo>
                <a:lnTo>
                  <a:pt x="489639" y="34183"/>
                </a:lnTo>
                <a:lnTo>
                  <a:pt x="488849" y="33671"/>
                </a:lnTo>
                <a:lnTo>
                  <a:pt x="462494" y="33671"/>
                </a:lnTo>
                <a:lnTo>
                  <a:pt x="460572" y="33176"/>
                </a:lnTo>
                <a:lnTo>
                  <a:pt x="458509" y="32788"/>
                </a:lnTo>
                <a:lnTo>
                  <a:pt x="454107" y="32230"/>
                </a:lnTo>
                <a:lnTo>
                  <a:pt x="451735" y="32090"/>
                </a:lnTo>
                <a:close/>
              </a:path>
              <a:path w="583564" h="156210">
                <a:moveTo>
                  <a:pt x="486999" y="116085"/>
                </a:moveTo>
                <a:lnTo>
                  <a:pt x="436635" y="116085"/>
                </a:lnTo>
                <a:lnTo>
                  <a:pt x="463331" y="116953"/>
                </a:lnTo>
                <a:lnTo>
                  <a:pt x="467315" y="117992"/>
                </a:lnTo>
                <a:lnTo>
                  <a:pt x="473207" y="121899"/>
                </a:lnTo>
                <a:lnTo>
                  <a:pt x="474679" y="124674"/>
                </a:lnTo>
                <a:lnTo>
                  <a:pt x="474595" y="130782"/>
                </a:lnTo>
                <a:lnTo>
                  <a:pt x="454680" y="144362"/>
                </a:lnTo>
                <a:lnTo>
                  <a:pt x="483995" y="144362"/>
                </a:lnTo>
                <a:lnTo>
                  <a:pt x="485996" y="141882"/>
                </a:lnTo>
                <a:lnTo>
                  <a:pt x="489220" y="134937"/>
                </a:lnTo>
                <a:lnTo>
                  <a:pt x="489972" y="131526"/>
                </a:lnTo>
                <a:lnTo>
                  <a:pt x="489906" y="123232"/>
                </a:lnTo>
                <a:lnTo>
                  <a:pt x="489314" y="120565"/>
                </a:lnTo>
                <a:lnTo>
                  <a:pt x="486999" y="116085"/>
                </a:lnTo>
                <a:close/>
              </a:path>
              <a:path w="583564" h="156210">
                <a:moveTo>
                  <a:pt x="468690" y="87342"/>
                </a:moveTo>
                <a:lnTo>
                  <a:pt x="432356" y="87342"/>
                </a:lnTo>
                <a:lnTo>
                  <a:pt x="434030" y="88706"/>
                </a:lnTo>
                <a:lnTo>
                  <a:pt x="436402" y="89838"/>
                </a:lnTo>
                <a:lnTo>
                  <a:pt x="442541" y="91636"/>
                </a:lnTo>
                <a:lnTo>
                  <a:pt x="445781" y="92086"/>
                </a:lnTo>
                <a:lnTo>
                  <a:pt x="454030" y="92086"/>
                </a:lnTo>
                <a:lnTo>
                  <a:pt x="458432" y="91404"/>
                </a:lnTo>
                <a:lnTo>
                  <a:pt x="466369" y="88676"/>
                </a:lnTo>
                <a:lnTo>
                  <a:pt x="468690" y="87342"/>
                </a:lnTo>
                <a:close/>
              </a:path>
              <a:path w="583564" h="156210">
                <a:moveTo>
                  <a:pt x="490559" y="43811"/>
                </a:moveTo>
                <a:lnTo>
                  <a:pt x="454680" y="43811"/>
                </a:lnTo>
                <a:lnTo>
                  <a:pt x="459130" y="45407"/>
                </a:lnTo>
                <a:lnTo>
                  <a:pt x="465393" y="51794"/>
                </a:lnTo>
                <a:lnTo>
                  <a:pt x="466920" y="56135"/>
                </a:lnTo>
                <a:lnTo>
                  <a:pt x="466958" y="64367"/>
                </a:lnTo>
                <a:lnTo>
                  <a:pt x="466602" y="66692"/>
                </a:lnTo>
                <a:lnTo>
                  <a:pt x="452232" y="80274"/>
                </a:lnTo>
                <a:lnTo>
                  <a:pt x="476469" y="80274"/>
                </a:lnTo>
                <a:lnTo>
                  <a:pt x="477780" y="78413"/>
                </a:lnTo>
                <a:lnTo>
                  <a:pt x="480880" y="70972"/>
                </a:lnTo>
                <a:lnTo>
                  <a:pt x="481655" y="66692"/>
                </a:lnTo>
                <a:lnTo>
                  <a:pt x="481655" y="58941"/>
                </a:lnTo>
                <a:lnTo>
                  <a:pt x="481222" y="56135"/>
                </a:lnTo>
                <a:lnTo>
                  <a:pt x="479484" y="50740"/>
                </a:lnTo>
                <a:lnTo>
                  <a:pt x="477966" y="48275"/>
                </a:lnTo>
                <a:lnTo>
                  <a:pt x="475795" y="46043"/>
                </a:lnTo>
                <a:lnTo>
                  <a:pt x="488725" y="46043"/>
                </a:lnTo>
                <a:lnTo>
                  <a:pt x="489484" y="45562"/>
                </a:lnTo>
                <a:lnTo>
                  <a:pt x="490559" y="43811"/>
                </a:lnTo>
                <a:close/>
              </a:path>
              <a:path w="583564" h="156210">
                <a:moveTo>
                  <a:pt x="552734" y="31904"/>
                </a:moveTo>
                <a:lnTo>
                  <a:pt x="540023" y="31904"/>
                </a:lnTo>
                <a:lnTo>
                  <a:pt x="534473" y="32974"/>
                </a:lnTo>
                <a:lnTo>
                  <a:pt x="506908" y="64662"/>
                </a:lnTo>
                <a:lnTo>
                  <a:pt x="505978" y="71127"/>
                </a:lnTo>
                <a:lnTo>
                  <a:pt x="505978" y="85886"/>
                </a:lnTo>
                <a:lnTo>
                  <a:pt x="534922" y="122937"/>
                </a:lnTo>
                <a:lnTo>
                  <a:pt x="540952" y="123899"/>
                </a:lnTo>
                <a:lnTo>
                  <a:pt x="551805" y="123899"/>
                </a:lnTo>
                <a:lnTo>
                  <a:pt x="579461" y="111434"/>
                </a:lnTo>
                <a:lnTo>
                  <a:pt x="544394" y="111434"/>
                </a:lnTo>
                <a:lnTo>
                  <a:pt x="540146" y="110721"/>
                </a:lnTo>
                <a:lnTo>
                  <a:pt x="522163" y="81018"/>
                </a:lnTo>
                <a:lnTo>
                  <a:pt x="578594" y="81018"/>
                </a:lnTo>
                <a:lnTo>
                  <a:pt x="579973" y="80506"/>
                </a:lnTo>
                <a:lnTo>
                  <a:pt x="582391" y="78459"/>
                </a:lnTo>
                <a:lnTo>
                  <a:pt x="582997" y="76739"/>
                </a:lnTo>
                <a:lnTo>
                  <a:pt x="582997" y="69762"/>
                </a:lnTo>
                <a:lnTo>
                  <a:pt x="522163" y="69762"/>
                </a:lnTo>
                <a:lnTo>
                  <a:pt x="522287" y="66352"/>
                </a:lnTo>
                <a:lnTo>
                  <a:pt x="541727" y="43903"/>
                </a:lnTo>
                <a:lnTo>
                  <a:pt x="574618" y="43903"/>
                </a:lnTo>
                <a:lnTo>
                  <a:pt x="571369" y="40012"/>
                </a:lnTo>
                <a:lnTo>
                  <a:pt x="567572" y="37175"/>
                </a:lnTo>
                <a:lnTo>
                  <a:pt x="558331" y="32959"/>
                </a:lnTo>
                <a:lnTo>
                  <a:pt x="552734" y="31904"/>
                </a:lnTo>
                <a:close/>
              </a:path>
              <a:path w="583564" h="156210">
                <a:moveTo>
                  <a:pt x="577385" y="105109"/>
                </a:moveTo>
                <a:lnTo>
                  <a:pt x="576206" y="105109"/>
                </a:lnTo>
                <a:lnTo>
                  <a:pt x="575105" y="105435"/>
                </a:lnTo>
                <a:lnTo>
                  <a:pt x="572191" y="106737"/>
                </a:lnTo>
                <a:lnTo>
                  <a:pt x="570330" y="107466"/>
                </a:lnTo>
                <a:lnTo>
                  <a:pt x="565804" y="109078"/>
                </a:lnTo>
                <a:lnTo>
                  <a:pt x="563122" y="109806"/>
                </a:lnTo>
                <a:lnTo>
                  <a:pt x="556920" y="111109"/>
                </a:lnTo>
                <a:lnTo>
                  <a:pt x="553386" y="111434"/>
                </a:lnTo>
                <a:lnTo>
                  <a:pt x="579461" y="111434"/>
                </a:lnTo>
                <a:lnTo>
                  <a:pt x="577772" y="105217"/>
                </a:lnTo>
                <a:lnTo>
                  <a:pt x="577385" y="105109"/>
                </a:lnTo>
                <a:close/>
              </a:path>
              <a:path w="583564" h="156210">
                <a:moveTo>
                  <a:pt x="574618" y="43903"/>
                </a:moveTo>
                <a:lnTo>
                  <a:pt x="552889" y="43903"/>
                </a:lnTo>
                <a:lnTo>
                  <a:pt x="558456" y="46198"/>
                </a:lnTo>
                <a:lnTo>
                  <a:pt x="565959" y="55375"/>
                </a:lnTo>
                <a:lnTo>
                  <a:pt x="567742" y="61701"/>
                </a:lnTo>
                <a:lnTo>
                  <a:pt x="567555" y="69762"/>
                </a:lnTo>
                <a:lnTo>
                  <a:pt x="582997" y="69762"/>
                </a:lnTo>
                <a:lnTo>
                  <a:pt x="582997" y="66073"/>
                </a:lnTo>
                <a:lnTo>
                  <a:pt x="582299" y="60942"/>
                </a:lnTo>
                <a:lnTo>
                  <a:pt x="579508" y="51329"/>
                </a:lnTo>
                <a:lnTo>
                  <a:pt x="577323" y="47143"/>
                </a:lnTo>
                <a:lnTo>
                  <a:pt x="574618" y="43903"/>
                </a:lnTo>
                <a:close/>
              </a:path>
            </a:pathLst>
          </a:custGeom>
          <a:solidFill>
            <a:srgbClr val="FFFFFF">
              <a:alpha val="98818"/>
            </a:srgbClr>
          </a:solidFill>
        </p:spPr>
        <p:txBody>
          <a:bodyPr wrap="square" lIns="0" tIns="0" rIns="0" bIns="0" rtlCol="0"/>
          <a:lstStyle/>
          <a:p>
            <a:endParaRPr/>
          </a:p>
        </p:txBody>
      </p:sp>
      <p:sp>
        <p:nvSpPr>
          <p:cNvPr id="46" name="object 40"/>
          <p:cNvSpPr/>
          <p:nvPr/>
        </p:nvSpPr>
        <p:spPr>
          <a:xfrm>
            <a:off x="4495800" y="505460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DC3C00"/>
          </a:solidFill>
        </p:spPr>
        <p:txBody>
          <a:bodyPr wrap="square" lIns="0" tIns="0" rIns="0" bIns="0" rtlCol="0"/>
          <a:lstStyle/>
          <a:p>
            <a:endParaRPr/>
          </a:p>
        </p:txBody>
      </p:sp>
      <p:sp>
        <p:nvSpPr>
          <p:cNvPr id="47" name="object 41"/>
          <p:cNvSpPr/>
          <p:nvPr/>
        </p:nvSpPr>
        <p:spPr>
          <a:xfrm>
            <a:off x="5053193" y="5161216"/>
            <a:ext cx="563245" cy="124460"/>
          </a:xfrm>
          <a:custGeom>
            <a:avLst/>
            <a:gdLst/>
            <a:ahLst/>
            <a:cxnLst/>
            <a:rect l="l" t="t" r="r" b="b"/>
            <a:pathLst>
              <a:path w="563245" h="124460">
                <a:moveTo>
                  <a:pt x="3777" y="100087"/>
                </a:moveTo>
                <a:lnTo>
                  <a:pt x="2413" y="100087"/>
                </a:lnTo>
                <a:lnTo>
                  <a:pt x="1978" y="100195"/>
                </a:lnTo>
                <a:lnTo>
                  <a:pt x="0" y="109683"/>
                </a:lnTo>
                <a:lnTo>
                  <a:pt x="103" y="110613"/>
                </a:lnTo>
                <a:lnTo>
                  <a:pt x="29015" y="123899"/>
                </a:lnTo>
                <a:lnTo>
                  <a:pt x="38813" y="123899"/>
                </a:lnTo>
                <a:lnTo>
                  <a:pt x="66938" y="110225"/>
                </a:lnTo>
                <a:lnTo>
                  <a:pt x="29202" y="110225"/>
                </a:lnTo>
                <a:lnTo>
                  <a:pt x="25156" y="109683"/>
                </a:lnTo>
                <a:lnTo>
                  <a:pt x="5002" y="100614"/>
                </a:lnTo>
                <a:lnTo>
                  <a:pt x="3777" y="100087"/>
                </a:lnTo>
                <a:close/>
              </a:path>
              <a:path w="563245" h="124460">
                <a:moveTo>
                  <a:pt x="42132" y="0"/>
                </a:moveTo>
                <a:lnTo>
                  <a:pt x="34255" y="0"/>
                </a:lnTo>
                <a:lnTo>
                  <a:pt x="29404" y="698"/>
                </a:lnTo>
                <a:lnTo>
                  <a:pt x="2909" y="26509"/>
                </a:lnTo>
                <a:lnTo>
                  <a:pt x="2909" y="36432"/>
                </a:lnTo>
                <a:lnTo>
                  <a:pt x="43326" y="71514"/>
                </a:lnTo>
                <a:lnTo>
                  <a:pt x="46224" y="73190"/>
                </a:lnTo>
                <a:lnTo>
                  <a:pt x="51309" y="76847"/>
                </a:lnTo>
                <a:lnTo>
                  <a:pt x="53355" y="78972"/>
                </a:lnTo>
                <a:lnTo>
                  <a:pt x="56456" y="83808"/>
                </a:lnTo>
                <a:lnTo>
                  <a:pt x="57231" y="86723"/>
                </a:lnTo>
                <a:lnTo>
                  <a:pt x="57231" y="93296"/>
                </a:lnTo>
                <a:lnTo>
                  <a:pt x="37264" y="110225"/>
                </a:lnTo>
                <a:lnTo>
                  <a:pt x="66938" y="110225"/>
                </a:lnTo>
                <a:lnTo>
                  <a:pt x="68780" y="107838"/>
                </a:lnTo>
                <a:lnTo>
                  <a:pt x="72936" y="99033"/>
                </a:lnTo>
                <a:lnTo>
                  <a:pt x="73975" y="94010"/>
                </a:lnTo>
                <a:lnTo>
                  <a:pt x="73975" y="83592"/>
                </a:lnTo>
                <a:lnTo>
                  <a:pt x="33201" y="48679"/>
                </a:lnTo>
                <a:lnTo>
                  <a:pt x="30271" y="46974"/>
                </a:lnTo>
                <a:lnTo>
                  <a:pt x="25124" y="43253"/>
                </a:lnTo>
                <a:lnTo>
                  <a:pt x="23063" y="41113"/>
                </a:lnTo>
                <a:lnTo>
                  <a:pt x="19963" y="36277"/>
                </a:lnTo>
                <a:lnTo>
                  <a:pt x="19187" y="33393"/>
                </a:lnTo>
                <a:lnTo>
                  <a:pt x="19187" y="27750"/>
                </a:lnTo>
                <a:lnTo>
                  <a:pt x="35558" y="13301"/>
                </a:lnTo>
                <a:lnTo>
                  <a:pt x="67168" y="13301"/>
                </a:lnTo>
                <a:lnTo>
                  <a:pt x="67154" y="12837"/>
                </a:lnTo>
                <a:lnTo>
                  <a:pt x="44813" y="232"/>
                </a:lnTo>
                <a:lnTo>
                  <a:pt x="42132" y="0"/>
                </a:lnTo>
                <a:close/>
              </a:path>
              <a:path w="563245" h="124460">
                <a:moveTo>
                  <a:pt x="67168" y="13301"/>
                </a:moveTo>
                <a:lnTo>
                  <a:pt x="42504" y="13301"/>
                </a:lnTo>
                <a:lnTo>
                  <a:pt x="45744" y="13751"/>
                </a:lnTo>
                <a:lnTo>
                  <a:pt x="51511" y="15549"/>
                </a:lnTo>
                <a:lnTo>
                  <a:pt x="54007" y="16541"/>
                </a:lnTo>
                <a:lnTo>
                  <a:pt x="58223" y="18712"/>
                </a:lnTo>
                <a:lnTo>
                  <a:pt x="60059" y="19720"/>
                </a:lnTo>
                <a:lnTo>
                  <a:pt x="62921" y="21424"/>
                </a:lnTo>
                <a:lnTo>
                  <a:pt x="63990" y="21859"/>
                </a:lnTo>
                <a:lnTo>
                  <a:pt x="65106" y="21859"/>
                </a:lnTo>
                <a:lnTo>
                  <a:pt x="65495" y="21719"/>
                </a:lnTo>
                <a:lnTo>
                  <a:pt x="67138" y="17084"/>
                </a:lnTo>
                <a:lnTo>
                  <a:pt x="67168" y="13301"/>
                </a:lnTo>
                <a:close/>
              </a:path>
              <a:path w="563245" h="124460">
                <a:moveTo>
                  <a:pt x="137636" y="31904"/>
                </a:moveTo>
                <a:lnTo>
                  <a:pt x="124923" y="31904"/>
                </a:lnTo>
                <a:lnTo>
                  <a:pt x="119373" y="32975"/>
                </a:lnTo>
                <a:lnTo>
                  <a:pt x="91809" y="64663"/>
                </a:lnTo>
                <a:lnTo>
                  <a:pt x="90878" y="71127"/>
                </a:lnTo>
                <a:lnTo>
                  <a:pt x="90878" y="85886"/>
                </a:lnTo>
                <a:lnTo>
                  <a:pt x="119823" y="122938"/>
                </a:lnTo>
                <a:lnTo>
                  <a:pt x="125853" y="123899"/>
                </a:lnTo>
                <a:lnTo>
                  <a:pt x="136705" y="123899"/>
                </a:lnTo>
                <a:lnTo>
                  <a:pt x="164363" y="111434"/>
                </a:lnTo>
                <a:lnTo>
                  <a:pt x="129295" y="111434"/>
                </a:lnTo>
                <a:lnTo>
                  <a:pt x="125048" y="110722"/>
                </a:lnTo>
                <a:lnTo>
                  <a:pt x="107063" y="81018"/>
                </a:lnTo>
                <a:lnTo>
                  <a:pt x="163494" y="81018"/>
                </a:lnTo>
                <a:lnTo>
                  <a:pt x="164875" y="80506"/>
                </a:lnTo>
                <a:lnTo>
                  <a:pt x="167293" y="78460"/>
                </a:lnTo>
                <a:lnTo>
                  <a:pt x="167898" y="76739"/>
                </a:lnTo>
                <a:lnTo>
                  <a:pt x="167898" y="69763"/>
                </a:lnTo>
                <a:lnTo>
                  <a:pt x="107063" y="69763"/>
                </a:lnTo>
                <a:lnTo>
                  <a:pt x="107188" y="66352"/>
                </a:lnTo>
                <a:lnTo>
                  <a:pt x="126629" y="43905"/>
                </a:lnTo>
                <a:lnTo>
                  <a:pt x="159519" y="43905"/>
                </a:lnTo>
                <a:lnTo>
                  <a:pt x="156271" y="40013"/>
                </a:lnTo>
                <a:lnTo>
                  <a:pt x="152472" y="37176"/>
                </a:lnTo>
                <a:lnTo>
                  <a:pt x="143232" y="32959"/>
                </a:lnTo>
                <a:lnTo>
                  <a:pt x="137636" y="31904"/>
                </a:lnTo>
                <a:close/>
              </a:path>
              <a:path w="563245" h="124460">
                <a:moveTo>
                  <a:pt x="162285" y="105110"/>
                </a:moveTo>
                <a:lnTo>
                  <a:pt x="161107" y="105110"/>
                </a:lnTo>
                <a:lnTo>
                  <a:pt x="160007" y="105435"/>
                </a:lnTo>
                <a:lnTo>
                  <a:pt x="157092" y="106738"/>
                </a:lnTo>
                <a:lnTo>
                  <a:pt x="155232" y="107466"/>
                </a:lnTo>
                <a:lnTo>
                  <a:pt x="150704" y="109079"/>
                </a:lnTo>
                <a:lnTo>
                  <a:pt x="148022" y="109808"/>
                </a:lnTo>
                <a:lnTo>
                  <a:pt x="141822" y="111109"/>
                </a:lnTo>
                <a:lnTo>
                  <a:pt x="138286" y="111434"/>
                </a:lnTo>
                <a:lnTo>
                  <a:pt x="164363" y="111434"/>
                </a:lnTo>
                <a:lnTo>
                  <a:pt x="162673" y="105218"/>
                </a:lnTo>
                <a:lnTo>
                  <a:pt x="162285" y="105110"/>
                </a:lnTo>
                <a:close/>
              </a:path>
              <a:path w="563245" h="124460">
                <a:moveTo>
                  <a:pt x="159519" y="43905"/>
                </a:moveTo>
                <a:lnTo>
                  <a:pt x="137791" y="43905"/>
                </a:lnTo>
                <a:lnTo>
                  <a:pt x="143356" y="46198"/>
                </a:lnTo>
                <a:lnTo>
                  <a:pt x="150859" y="55377"/>
                </a:lnTo>
                <a:lnTo>
                  <a:pt x="152642" y="61701"/>
                </a:lnTo>
                <a:lnTo>
                  <a:pt x="152457" y="69763"/>
                </a:lnTo>
                <a:lnTo>
                  <a:pt x="167898" y="69763"/>
                </a:lnTo>
                <a:lnTo>
                  <a:pt x="167898" y="66074"/>
                </a:lnTo>
                <a:lnTo>
                  <a:pt x="167200" y="60942"/>
                </a:lnTo>
                <a:lnTo>
                  <a:pt x="164409" y="51330"/>
                </a:lnTo>
                <a:lnTo>
                  <a:pt x="162223" y="47144"/>
                </a:lnTo>
                <a:lnTo>
                  <a:pt x="159519" y="43905"/>
                </a:lnTo>
                <a:close/>
              </a:path>
              <a:path w="563245" h="124460">
                <a:moveTo>
                  <a:pt x="201638" y="33207"/>
                </a:moveTo>
                <a:lnTo>
                  <a:pt x="198847" y="33207"/>
                </a:lnTo>
                <a:lnTo>
                  <a:pt x="197701" y="33253"/>
                </a:lnTo>
                <a:lnTo>
                  <a:pt x="193406" y="120721"/>
                </a:lnTo>
                <a:lnTo>
                  <a:pt x="193840" y="121403"/>
                </a:lnTo>
                <a:lnTo>
                  <a:pt x="199437" y="122690"/>
                </a:lnTo>
                <a:lnTo>
                  <a:pt x="202475" y="122690"/>
                </a:lnTo>
                <a:lnTo>
                  <a:pt x="208646" y="64740"/>
                </a:lnTo>
                <a:lnTo>
                  <a:pt x="210816" y="61329"/>
                </a:lnTo>
                <a:lnTo>
                  <a:pt x="222495" y="48276"/>
                </a:lnTo>
                <a:lnTo>
                  <a:pt x="207157" y="48276"/>
                </a:lnTo>
                <a:lnTo>
                  <a:pt x="202769" y="33253"/>
                </a:lnTo>
                <a:lnTo>
                  <a:pt x="201638" y="33207"/>
                </a:lnTo>
                <a:close/>
              </a:path>
              <a:path w="563245" h="124460">
                <a:moveTo>
                  <a:pt x="241991" y="46415"/>
                </a:moveTo>
                <a:lnTo>
                  <a:pt x="230318" y="46415"/>
                </a:lnTo>
                <a:lnTo>
                  <a:pt x="231527" y="46540"/>
                </a:lnTo>
                <a:lnTo>
                  <a:pt x="233760" y="47035"/>
                </a:lnTo>
                <a:lnTo>
                  <a:pt x="234768" y="47299"/>
                </a:lnTo>
                <a:lnTo>
                  <a:pt x="236566" y="47857"/>
                </a:lnTo>
                <a:lnTo>
                  <a:pt x="237372" y="48136"/>
                </a:lnTo>
                <a:lnTo>
                  <a:pt x="238799" y="48694"/>
                </a:lnTo>
                <a:lnTo>
                  <a:pt x="239404" y="48834"/>
                </a:lnTo>
                <a:lnTo>
                  <a:pt x="240396" y="48834"/>
                </a:lnTo>
                <a:lnTo>
                  <a:pt x="240783" y="48694"/>
                </a:lnTo>
                <a:lnTo>
                  <a:pt x="241340" y="48136"/>
                </a:lnTo>
                <a:lnTo>
                  <a:pt x="241574" y="47734"/>
                </a:lnTo>
                <a:lnTo>
                  <a:pt x="241946" y="46680"/>
                </a:lnTo>
                <a:lnTo>
                  <a:pt x="241991" y="46415"/>
                </a:lnTo>
                <a:close/>
              </a:path>
              <a:path w="563245" h="124460">
                <a:moveTo>
                  <a:pt x="230845" y="31904"/>
                </a:moveTo>
                <a:lnTo>
                  <a:pt x="228242" y="31904"/>
                </a:lnTo>
                <a:lnTo>
                  <a:pt x="226459" y="32137"/>
                </a:lnTo>
                <a:lnTo>
                  <a:pt x="207157" y="48276"/>
                </a:lnTo>
                <a:lnTo>
                  <a:pt x="222495" y="48276"/>
                </a:lnTo>
                <a:lnTo>
                  <a:pt x="222970" y="47966"/>
                </a:lnTo>
                <a:lnTo>
                  <a:pt x="225947" y="46725"/>
                </a:lnTo>
                <a:lnTo>
                  <a:pt x="227466" y="46415"/>
                </a:lnTo>
                <a:lnTo>
                  <a:pt x="241991" y="46415"/>
                </a:lnTo>
                <a:lnTo>
                  <a:pt x="242069" y="45951"/>
                </a:lnTo>
                <a:lnTo>
                  <a:pt x="242194" y="44090"/>
                </a:lnTo>
                <a:lnTo>
                  <a:pt x="242085" y="36710"/>
                </a:lnTo>
                <a:lnTo>
                  <a:pt x="241899" y="35843"/>
                </a:lnTo>
                <a:lnTo>
                  <a:pt x="231761" y="31951"/>
                </a:lnTo>
                <a:lnTo>
                  <a:pt x="230845" y="31904"/>
                </a:lnTo>
                <a:close/>
              </a:path>
              <a:path w="563245" h="124460">
                <a:moveTo>
                  <a:pt x="261602" y="33207"/>
                </a:moveTo>
                <a:lnTo>
                  <a:pt x="258377" y="33207"/>
                </a:lnTo>
                <a:lnTo>
                  <a:pt x="257184" y="33238"/>
                </a:lnTo>
                <a:lnTo>
                  <a:pt x="252346" y="36882"/>
                </a:lnTo>
                <a:lnTo>
                  <a:pt x="252439" y="37299"/>
                </a:lnTo>
                <a:lnTo>
                  <a:pt x="281663" y="119341"/>
                </a:lnTo>
                <a:lnTo>
                  <a:pt x="290313" y="122690"/>
                </a:lnTo>
                <a:lnTo>
                  <a:pt x="294034" y="122690"/>
                </a:lnTo>
                <a:lnTo>
                  <a:pt x="307358" y="106319"/>
                </a:lnTo>
                <a:lnTo>
                  <a:pt x="292731" y="106319"/>
                </a:lnTo>
                <a:lnTo>
                  <a:pt x="268692" y="36090"/>
                </a:lnTo>
                <a:lnTo>
                  <a:pt x="263043" y="33253"/>
                </a:lnTo>
                <a:lnTo>
                  <a:pt x="261602" y="33207"/>
                </a:lnTo>
                <a:close/>
              </a:path>
              <a:path w="563245" h="124460">
                <a:moveTo>
                  <a:pt x="326249" y="33207"/>
                </a:moveTo>
                <a:lnTo>
                  <a:pt x="323149" y="33207"/>
                </a:lnTo>
                <a:lnTo>
                  <a:pt x="321800" y="33253"/>
                </a:lnTo>
                <a:lnTo>
                  <a:pt x="316379" y="36090"/>
                </a:lnTo>
                <a:lnTo>
                  <a:pt x="293010" y="105202"/>
                </a:lnTo>
                <a:lnTo>
                  <a:pt x="292731" y="106319"/>
                </a:lnTo>
                <a:lnTo>
                  <a:pt x="307358" y="106319"/>
                </a:lnTo>
                <a:lnTo>
                  <a:pt x="331241" y="39811"/>
                </a:lnTo>
                <a:lnTo>
                  <a:pt x="331474" y="38975"/>
                </a:lnTo>
                <a:lnTo>
                  <a:pt x="331854" y="37299"/>
                </a:lnTo>
                <a:lnTo>
                  <a:pt x="331979" y="36090"/>
                </a:lnTo>
                <a:lnTo>
                  <a:pt x="331866" y="34974"/>
                </a:lnTo>
                <a:lnTo>
                  <a:pt x="327427" y="33238"/>
                </a:lnTo>
                <a:lnTo>
                  <a:pt x="326249" y="33207"/>
                </a:lnTo>
                <a:close/>
              </a:path>
              <a:path w="563245" h="124460">
                <a:moveTo>
                  <a:pt x="390049" y="31904"/>
                </a:moveTo>
                <a:lnTo>
                  <a:pt x="377336" y="31904"/>
                </a:lnTo>
                <a:lnTo>
                  <a:pt x="371786" y="32975"/>
                </a:lnTo>
                <a:lnTo>
                  <a:pt x="344222" y="64663"/>
                </a:lnTo>
                <a:lnTo>
                  <a:pt x="343291" y="71127"/>
                </a:lnTo>
                <a:lnTo>
                  <a:pt x="343291" y="85886"/>
                </a:lnTo>
                <a:lnTo>
                  <a:pt x="372235" y="122938"/>
                </a:lnTo>
                <a:lnTo>
                  <a:pt x="378265" y="123899"/>
                </a:lnTo>
                <a:lnTo>
                  <a:pt x="389118" y="123899"/>
                </a:lnTo>
                <a:lnTo>
                  <a:pt x="416776" y="111434"/>
                </a:lnTo>
                <a:lnTo>
                  <a:pt x="381707" y="111434"/>
                </a:lnTo>
                <a:lnTo>
                  <a:pt x="377460" y="110722"/>
                </a:lnTo>
                <a:lnTo>
                  <a:pt x="359476" y="81018"/>
                </a:lnTo>
                <a:lnTo>
                  <a:pt x="415907" y="81018"/>
                </a:lnTo>
                <a:lnTo>
                  <a:pt x="417287" y="80506"/>
                </a:lnTo>
                <a:lnTo>
                  <a:pt x="419706" y="78460"/>
                </a:lnTo>
                <a:lnTo>
                  <a:pt x="420310" y="76739"/>
                </a:lnTo>
                <a:lnTo>
                  <a:pt x="420310" y="69763"/>
                </a:lnTo>
                <a:lnTo>
                  <a:pt x="359476" y="69763"/>
                </a:lnTo>
                <a:lnTo>
                  <a:pt x="359600" y="66352"/>
                </a:lnTo>
                <a:lnTo>
                  <a:pt x="379041" y="43905"/>
                </a:lnTo>
                <a:lnTo>
                  <a:pt x="411931" y="43905"/>
                </a:lnTo>
                <a:lnTo>
                  <a:pt x="408683" y="40013"/>
                </a:lnTo>
                <a:lnTo>
                  <a:pt x="404885" y="37176"/>
                </a:lnTo>
                <a:lnTo>
                  <a:pt x="395644" y="32959"/>
                </a:lnTo>
                <a:lnTo>
                  <a:pt x="390049" y="31904"/>
                </a:lnTo>
                <a:close/>
              </a:path>
              <a:path w="563245" h="124460">
                <a:moveTo>
                  <a:pt x="414698" y="105110"/>
                </a:moveTo>
                <a:lnTo>
                  <a:pt x="413519" y="105110"/>
                </a:lnTo>
                <a:lnTo>
                  <a:pt x="412420" y="105435"/>
                </a:lnTo>
                <a:lnTo>
                  <a:pt x="409505" y="106738"/>
                </a:lnTo>
                <a:lnTo>
                  <a:pt x="407644" y="107466"/>
                </a:lnTo>
                <a:lnTo>
                  <a:pt x="403117" y="109079"/>
                </a:lnTo>
                <a:lnTo>
                  <a:pt x="400435" y="109808"/>
                </a:lnTo>
                <a:lnTo>
                  <a:pt x="394234" y="111109"/>
                </a:lnTo>
                <a:lnTo>
                  <a:pt x="390699" y="111434"/>
                </a:lnTo>
                <a:lnTo>
                  <a:pt x="416776" y="111434"/>
                </a:lnTo>
                <a:lnTo>
                  <a:pt x="415085" y="105218"/>
                </a:lnTo>
                <a:lnTo>
                  <a:pt x="414698" y="105110"/>
                </a:lnTo>
                <a:close/>
              </a:path>
              <a:path w="563245" h="124460">
                <a:moveTo>
                  <a:pt x="411931" y="43905"/>
                </a:moveTo>
                <a:lnTo>
                  <a:pt x="390203" y="43905"/>
                </a:lnTo>
                <a:lnTo>
                  <a:pt x="395769" y="46198"/>
                </a:lnTo>
                <a:lnTo>
                  <a:pt x="403272" y="55377"/>
                </a:lnTo>
                <a:lnTo>
                  <a:pt x="405055" y="61701"/>
                </a:lnTo>
                <a:lnTo>
                  <a:pt x="404869" y="69763"/>
                </a:lnTo>
                <a:lnTo>
                  <a:pt x="420310" y="69763"/>
                </a:lnTo>
                <a:lnTo>
                  <a:pt x="420310" y="66074"/>
                </a:lnTo>
                <a:lnTo>
                  <a:pt x="419613" y="60942"/>
                </a:lnTo>
                <a:lnTo>
                  <a:pt x="416821" y="51330"/>
                </a:lnTo>
                <a:lnTo>
                  <a:pt x="414636" y="47144"/>
                </a:lnTo>
                <a:lnTo>
                  <a:pt x="411931" y="43905"/>
                </a:lnTo>
                <a:close/>
              </a:path>
              <a:path w="563245" h="124460">
                <a:moveTo>
                  <a:pt x="454050" y="33207"/>
                </a:moveTo>
                <a:lnTo>
                  <a:pt x="451260" y="33207"/>
                </a:lnTo>
                <a:lnTo>
                  <a:pt x="450113" y="33253"/>
                </a:lnTo>
                <a:lnTo>
                  <a:pt x="445818" y="120721"/>
                </a:lnTo>
                <a:lnTo>
                  <a:pt x="446252" y="121403"/>
                </a:lnTo>
                <a:lnTo>
                  <a:pt x="451849" y="122690"/>
                </a:lnTo>
                <a:lnTo>
                  <a:pt x="454887" y="122690"/>
                </a:lnTo>
                <a:lnTo>
                  <a:pt x="461058" y="64740"/>
                </a:lnTo>
                <a:lnTo>
                  <a:pt x="463228" y="61329"/>
                </a:lnTo>
                <a:lnTo>
                  <a:pt x="474908" y="48276"/>
                </a:lnTo>
                <a:lnTo>
                  <a:pt x="459570" y="48276"/>
                </a:lnTo>
                <a:lnTo>
                  <a:pt x="455182" y="33253"/>
                </a:lnTo>
                <a:lnTo>
                  <a:pt x="454050" y="33207"/>
                </a:lnTo>
                <a:close/>
              </a:path>
              <a:path w="563245" h="124460">
                <a:moveTo>
                  <a:pt x="494403" y="46415"/>
                </a:moveTo>
                <a:lnTo>
                  <a:pt x="482731" y="46415"/>
                </a:lnTo>
                <a:lnTo>
                  <a:pt x="483940" y="46540"/>
                </a:lnTo>
                <a:lnTo>
                  <a:pt x="486172" y="47035"/>
                </a:lnTo>
                <a:lnTo>
                  <a:pt x="487181" y="47299"/>
                </a:lnTo>
                <a:lnTo>
                  <a:pt x="488979" y="47857"/>
                </a:lnTo>
                <a:lnTo>
                  <a:pt x="489784" y="48136"/>
                </a:lnTo>
                <a:lnTo>
                  <a:pt x="491212" y="48694"/>
                </a:lnTo>
                <a:lnTo>
                  <a:pt x="491816" y="48834"/>
                </a:lnTo>
                <a:lnTo>
                  <a:pt x="492808" y="48834"/>
                </a:lnTo>
                <a:lnTo>
                  <a:pt x="493195" y="48694"/>
                </a:lnTo>
                <a:lnTo>
                  <a:pt x="493753" y="48136"/>
                </a:lnTo>
                <a:lnTo>
                  <a:pt x="493987" y="47734"/>
                </a:lnTo>
                <a:lnTo>
                  <a:pt x="494359" y="46680"/>
                </a:lnTo>
                <a:lnTo>
                  <a:pt x="494403" y="46415"/>
                </a:lnTo>
                <a:close/>
              </a:path>
              <a:path w="563245" h="124460">
                <a:moveTo>
                  <a:pt x="483258" y="31904"/>
                </a:moveTo>
                <a:lnTo>
                  <a:pt x="480654" y="31904"/>
                </a:lnTo>
                <a:lnTo>
                  <a:pt x="478871" y="32137"/>
                </a:lnTo>
                <a:lnTo>
                  <a:pt x="459570" y="48276"/>
                </a:lnTo>
                <a:lnTo>
                  <a:pt x="474908" y="48276"/>
                </a:lnTo>
                <a:lnTo>
                  <a:pt x="475382" y="47966"/>
                </a:lnTo>
                <a:lnTo>
                  <a:pt x="478359" y="46725"/>
                </a:lnTo>
                <a:lnTo>
                  <a:pt x="479878" y="46415"/>
                </a:lnTo>
                <a:lnTo>
                  <a:pt x="494403" y="46415"/>
                </a:lnTo>
                <a:lnTo>
                  <a:pt x="494482" y="45951"/>
                </a:lnTo>
                <a:lnTo>
                  <a:pt x="494606" y="44090"/>
                </a:lnTo>
                <a:lnTo>
                  <a:pt x="494497" y="36710"/>
                </a:lnTo>
                <a:lnTo>
                  <a:pt x="494312" y="35843"/>
                </a:lnTo>
                <a:lnTo>
                  <a:pt x="484173" y="31951"/>
                </a:lnTo>
                <a:lnTo>
                  <a:pt x="483258" y="31904"/>
                </a:lnTo>
                <a:close/>
              </a:path>
              <a:path w="563245" h="124460">
                <a:moveTo>
                  <a:pt x="507259" y="103621"/>
                </a:moveTo>
                <a:lnTo>
                  <a:pt x="506143" y="103621"/>
                </a:lnTo>
                <a:lnTo>
                  <a:pt x="505756" y="103729"/>
                </a:lnTo>
                <a:lnTo>
                  <a:pt x="503973" y="111869"/>
                </a:lnTo>
                <a:lnTo>
                  <a:pt x="504128" y="113388"/>
                </a:lnTo>
                <a:lnTo>
                  <a:pt x="527413" y="123899"/>
                </a:lnTo>
                <a:lnTo>
                  <a:pt x="535227" y="123899"/>
                </a:lnTo>
                <a:lnTo>
                  <a:pt x="559360" y="111621"/>
                </a:lnTo>
                <a:lnTo>
                  <a:pt x="527197" y="111621"/>
                </a:lnTo>
                <a:lnTo>
                  <a:pt x="524127" y="111202"/>
                </a:lnTo>
                <a:lnTo>
                  <a:pt x="508268" y="104040"/>
                </a:lnTo>
                <a:lnTo>
                  <a:pt x="507259" y="103621"/>
                </a:lnTo>
                <a:close/>
              </a:path>
              <a:path w="563245" h="124460">
                <a:moveTo>
                  <a:pt x="538762" y="31904"/>
                </a:moveTo>
                <a:lnTo>
                  <a:pt x="531444" y="31904"/>
                </a:lnTo>
                <a:lnTo>
                  <a:pt x="526995" y="32586"/>
                </a:lnTo>
                <a:lnTo>
                  <a:pt x="506020" y="53454"/>
                </a:lnTo>
                <a:lnTo>
                  <a:pt x="506020" y="60462"/>
                </a:lnTo>
                <a:lnTo>
                  <a:pt x="537243" y="85653"/>
                </a:lnTo>
                <a:lnTo>
                  <a:pt x="539475" y="86754"/>
                </a:lnTo>
                <a:lnTo>
                  <a:pt x="543444" y="89235"/>
                </a:lnTo>
                <a:lnTo>
                  <a:pt x="545041" y="90661"/>
                </a:lnTo>
                <a:lnTo>
                  <a:pt x="547459" y="93886"/>
                </a:lnTo>
                <a:lnTo>
                  <a:pt x="548063" y="95869"/>
                </a:lnTo>
                <a:lnTo>
                  <a:pt x="548063" y="100521"/>
                </a:lnTo>
                <a:lnTo>
                  <a:pt x="533274" y="111621"/>
                </a:lnTo>
                <a:lnTo>
                  <a:pt x="559360" y="111621"/>
                </a:lnTo>
                <a:lnTo>
                  <a:pt x="562434" y="105110"/>
                </a:lnTo>
                <a:lnTo>
                  <a:pt x="563226" y="101296"/>
                </a:lnTo>
                <a:lnTo>
                  <a:pt x="563226" y="93421"/>
                </a:lnTo>
                <a:lnTo>
                  <a:pt x="531661" y="68677"/>
                </a:lnTo>
                <a:lnTo>
                  <a:pt x="529398" y="67561"/>
                </a:lnTo>
                <a:lnTo>
                  <a:pt x="525429" y="65081"/>
                </a:lnTo>
                <a:lnTo>
                  <a:pt x="523816" y="63639"/>
                </a:lnTo>
                <a:lnTo>
                  <a:pt x="521336" y="60352"/>
                </a:lnTo>
                <a:lnTo>
                  <a:pt x="520716" y="58322"/>
                </a:lnTo>
                <a:lnTo>
                  <a:pt x="520716" y="54168"/>
                </a:lnTo>
                <a:lnTo>
                  <a:pt x="533739" y="43811"/>
                </a:lnTo>
                <a:lnTo>
                  <a:pt x="558947" y="43811"/>
                </a:lnTo>
                <a:lnTo>
                  <a:pt x="558900" y="42354"/>
                </a:lnTo>
                <a:lnTo>
                  <a:pt x="540994" y="32091"/>
                </a:lnTo>
                <a:lnTo>
                  <a:pt x="538762" y="31904"/>
                </a:lnTo>
                <a:close/>
              </a:path>
              <a:path w="563245" h="124460">
                <a:moveTo>
                  <a:pt x="558947" y="43811"/>
                </a:moveTo>
                <a:lnTo>
                  <a:pt x="539258" y="43811"/>
                </a:lnTo>
                <a:lnTo>
                  <a:pt x="541847" y="44152"/>
                </a:lnTo>
                <a:lnTo>
                  <a:pt x="546374" y="45516"/>
                </a:lnTo>
                <a:lnTo>
                  <a:pt x="548343" y="46245"/>
                </a:lnTo>
                <a:lnTo>
                  <a:pt x="551692" y="47795"/>
                </a:lnTo>
                <a:lnTo>
                  <a:pt x="553056" y="48524"/>
                </a:lnTo>
                <a:lnTo>
                  <a:pt x="555164" y="49888"/>
                </a:lnTo>
                <a:lnTo>
                  <a:pt x="555970" y="50229"/>
                </a:lnTo>
                <a:lnTo>
                  <a:pt x="556900" y="50229"/>
                </a:lnTo>
                <a:lnTo>
                  <a:pt x="557241" y="50121"/>
                </a:lnTo>
                <a:lnTo>
                  <a:pt x="558889" y="46245"/>
                </a:lnTo>
                <a:lnTo>
                  <a:pt x="558947" y="43811"/>
                </a:lnTo>
                <a:close/>
              </a:path>
            </a:pathLst>
          </a:custGeom>
          <a:solidFill>
            <a:srgbClr val="FFFFFF">
              <a:alpha val="98818"/>
            </a:srgbClr>
          </a:solidFill>
        </p:spPr>
        <p:txBody>
          <a:bodyPr wrap="square" lIns="0" tIns="0" rIns="0" bIns="0" rtlCol="0"/>
          <a:lstStyle/>
          <a:p>
            <a:endParaRPr/>
          </a:p>
        </p:txBody>
      </p:sp>
      <p:sp>
        <p:nvSpPr>
          <p:cNvPr id="48" name="object 42"/>
          <p:cNvSpPr/>
          <p:nvPr/>
        </p:nvSpPr>
        <p:spPr>
          <a:xfrm>
            <a:off x="4495800" y="598170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DC3C00"/>
          </a:solidFill>
        </p:spPr>
        <p:txBody>
          <a:bodyPr wrap="square" lIns="0" tIns="0" rIns="0" bIns="0" rtlCol="0"/>
          <a:lstStyle/>
          <a:p>
            <a:endParaRPr/>
          </a:p>
        </p:txBody>
      </p:sp>
      <p:sp>
        <p:nvSpPr>
          <p:cNvPr id="49" name="object 43"/>
          <p:cNvSpPr/>
          <p:nvPr/>
        </p:nvSpPr>
        <p:spPr>
          <a:xfrm>
            <a:off x="4891578" y="6081520"/>
            <a:ext cx="897890" cy="163830"/>
          </a:xfrm>
          <a:custGeom>
            <a:avLst/>
            <a:gdLst/>
            <a:ahLst/>
            <a:cxnLst/>
            <a:rect l="l" t="t" r="r" b="b"/>
            <a:pathLst>
              <a:path w="897889" h="163829">
                <a:moveTo>
                  <a:pt x="15937" y="9208"/>
                </a:moveTo>
                <a:lnTo>
                  <a:pt x="4899" y="9208"/>
                </a:lnTo>
                <a:lnTo>
                  <a:pt x="3411" y="9735"/>
                </a:lnTo>
                <a:lnTo>
                  <a:pt x="681" y="11844"/>
                </a:lnTo>
                <a:lnTo>
                  <a:pt x="0" y="13611"/>
                </a:lnTo>
                <a:lnTo>
                  <a:pt x="124" y="128007"/>
                </a:lnTo>
                <a:lnTo>
                  <a:pt x="6046" y="130131"/>
                </a:lnTo>
                <a:lnTo>
                  <a:pt x="9023" y="130131"/>
                </a:lnTo>
                <a:lnTo>
                  <a:pt x="14913" y="31439"/>
                </a:lnTo>
                <a:lnTo>
                  <a:pt x="14790" y="26975"/>
                </a:lnTo>
                <a:lnTo>
                  <a:pt x="32057" y="26975"/>
                </a:lnTo>
                <a:lnTo>
                  <a:pt x="17440" y="9363"/>
                </a:lnTo>
                <a:lnTo>
                  <a:pt x="15937" y="9208"/>
                </a:lnTo>
                <a:close/>
              </a:path>
              <a:path w="897889" h="163829">
                <a:moveTo>
                  <a:pt x="32057" y="26975"/>
                </a:moveTo>
                <a:lnTo>
                  <a:pt x="14975" y="26975"/>
                </a:lnTo>
                <a:lnTo>
                  <a:pt x="16711" y="30633"/>
                </a:lnTo>
                <a:lnTo>
                  <a:pt x="18587" y="34400"/>
                </a:lnTo>
                <a:lnTo>
                  <a:pt x="22618" y="42152"/>
                </a:lnTo>
                <a:lnTo>
                  <a:pt x="24618" y="45857"/>
                </a:lnTo>
                <a:lnTo>
                  <a:pt x="26603" y="49392"/>
                </a:lnTo>
                <a:lnTo>
                  <a:pt x="64554" y="117853"/>
                </a:lnTo>
                <a:lnTo>
                  <a:pt x="77453" y="129852"/>
                </a:lnTo>
                <a:lnTo>
                  <a:pt x="84987" y="129852"/>
                </a:lnTo>
                <a:lnTo>
                  <a:pt x="90971" y="124209"/>
                </a:lnTo>
                <a:lnTo>
                  <a:pt x="90971" y="107807"/>
                </a:lnTo>
                <a:lnTo>
                  <a:pt x="75995" y="107807"/>
                </a:lnTo>
                <a:lnTo>
                  <a:pt x="74507" y="104892"/>
                </a:lnTo>
                <a:lnTo>
                  <a:pt x="65330" y="87343"/>
                </a:lnTo>
                <a:lnTo>
                  <a:pt x="63717" y="84320"/>
                </a:lnTo>
                <a:lnTo>
                  <a:pt x="60368" y="78181"/>
                </a:lnTo>
                <a:lnTo>
                  <a:pt x="32057" y="26975"/>
                </a:lnTo>
                <a:close/>
              </a:path>
              <a:path w="897889" h="163829">
                <a:moveTo>
                  <a:pt x="84894" y="8929"/>
                </a:moveTo>
                <a:lnTo>
                  <a:pt x="81979" y="8929"/>
                </a:lnTo>
                <a:lnTo>
                  <a:pt x="80723" y="8991"/>
                </a:lnTo>
                <a:lnTo>
                  <a:pt x="75887" y="97808"/>
                </a:lnTo>
                <a:lnTo>
                  <a:pt x="75965" y="102908"/>
                </a:lnTo>
                <a:lnTo>
                  <a:pt x="76088" y="107807"/>
                </a:lnTo>
                <a:lnTo>
                  <a:pt x="90971" y="107807"/>
                </a:lnTo>
                <a:lnTo>
                  <a:pt x="90846" y="11069"/>
                </a:lnTo>
                <a:lnTo>
                  <a:pt x="84894" y="8929"/>
                </a:lnTo>
                <a:close/>
              </a:path>
              <a:path w="897889" h="163829">
                <a:moveTo>
                  <a:pt x="164821" y="39346"/>
                </a:moveTo>
                <a:lnTo>
                  <a:pt x="152109" y="39346"/>
                </a:lnTo>
                <a:lnTo>
                  <a:pt x="146559" y="40416"/>
                </a:lnTo>
                <a:lnTo>
                  <a:pt x="118995" y="72104"/>
                </a:lnTo>
                <a:lnTo>
                  <a:pt x="118064" y="78568"/>
                </a:lnTo>
                <a:lnTo>
                  <a:pt x="118064" y="93327"/>
                </a:lnTo>
                <a:lnTo>
                  <a:pt x="147008" y="130379"/>
                </a:lnTo>
                <a:lnTo>
                  <a:pt x="153038" y="131340"/>
                </a:lnTo>
                <a:lnTo>
                  <a:pt x="163890" y="131340"/>
                </a:lnTo>
                <a:lnTo>
                  <a:pt x="191547" y="118876"/>
                </a:lnTo>
                <a:lnTo>
                  <a:pt x="156480" y="118876"/>
                </a:lnTo>
                <a:lnTo>
                  <a:pt x="152232" y="118163"/>
                </a:lnTo>
                <a:lnTo>
                  <a:pt x="134249" y="88459"/>
                </a:lnTo>
                <a:lnTo>
                  <a:pt x="190680" y="88459"/>
                </a:lnTo>
                <a:lnTo>
                  <a:pt x="192059" y="87948"/>
                </a:lnTo>
                <a:lnTo>
                  <a:pt x="194478" y="85901"/>
                </a:lnTo>
                <a:lnTo>
                  <a:pt x="195083" y="84180"/>
                </a:lnTo>
                <a:lnTo>
                  <a:pt x="195083" y="77204"/>
                </a:lnTo>
                <a:lnTo>
                  <a:pt x="134249" y="77204"/>
                </a:lnTo>
                <a:lnTo>
                  <a:pt x="134373" y="73793"/>
                </a:lnTo>
                <a:lnTo>
                  <a:pt x="153814" y="51345"/>
                </a:lnTo>
                <a:lnTo>
                  <a:pt x="186703" y="51345"/>
                </a:lnTo>
                <a:lnTo>
                  <a:pt x="183455" y="47454"/>
                </a:lnTo>
                <a:lnTo>
                  <a:pt x="179658" y="44617"/>
                </a:lnTo>
                <a:lnTo>
                  <a:pt x="170417" y="40400"/>
                </a:lnTo>
                <a:lnTo>
                  <a:pt x="164821" y="39346"/>
                </a:lnTo>
                <a:close/>
              </a:path>
              <a:path w="897889" h="163829">
                <a:moveTo>
                  <a:pt x="189471" y="112551"/>
                </a:moveTo>
                <a:lnTo>
                  <a:pt x="188292" y="112551"/>
                </a:lnTo>
                <a:lnTo>
                  <a:pt x="187191" y="112876"/>
                </a:lnTo>
                <a:lnTo>
                  <a:pt x="184276" y="114179"/>
                </a:lnTo>
                <a:lnTo>
                  <a:pt x="182417" y="114907"/>
                </a:lnTo>
                <a:lnTo>
                  <a:pt x="177890" y="116520"/>
                </a:lnTo>
                <a:lnTo>
                  <a:pt x="175207" y="117248"/>
                </a:lnTo>
                <a:lnTo>
                  <a:pt x="169006" y="118550"/>
                </a:lnTo>
                <a:lnTo>
                  <a:pt x="165472" y="118876"/>
                </a:lnTo>
                <a:lnTo>
                  <a:pt x="191547" y="118876"/>
                </a:lnTo>
                <a:lnTo>
                  <a:pt x="189858" y="112659"/>
                </a:lnTo>
                <a:lnTo>
                  <a:pt x="189471" y="112551"/>
                </a:lnTo>
                <a:close/>
              </a:path>
              <a:path w="897889" h="163829">
                <a:moveTo>
                  <a:pt x="186703" y="51345"/>
                </a:moveTo>
                <a:lnTo>
                  <a:pt x="164976" y="51345"/>
                </a:lnTo>
                <a:lnTo>
                  <a:pt x="170541" y="53640"/>
                </a:lnTo>
                <a:lnTo>
                  <a:pt x="178045" y="62817"/>
                </a:lnTo>
                <a:lnTo>
                  <a:pt x="179828" y="69143"/>
                </a:lnTo>
                <a:lnTo>
                  <a:pt x="179641" y="77204"/>
                </a:lnTo>
                <a:lnTo>
                  <a:pt x="195083" y="77204"/>
                </a:lnTo>
                <a:lnTo>
                  <a:pt x="195083" y="73514"/>
                </a:lnTo>
                <a:lnTo>
                  <a:pt x="194384" y="68383"/>
                </a:lnTo>
                <a:lnTo>
                  <a:pt x="191594" y="58771"/>
                </a:lnTo>
                <a:lnTo>
                  <a:pt x="189409" y="54585"/>
                </a:lnTo>
                <a:lnTo>
                  <a:pt x="186703" y="51345"/>
                </a:lnTo>
                <a:close/>
              </a:path>
              <a:path w="897889" h="163829">
                <a:moveTo>
                  <a:pt x="238505" y="53857"/>
                </a:moveTo>
                <a:lnTo>
                  <a:pt x="223158" y="53857"/>
                </a:lnTo>
                <a:lnTo>
                  <a:pt x="223158" y="107621"/>
                </a:lnTo>
                <a:lnTo>
                  <a:pt x="243281" y="131154"/>
                </a:lnTo>
                <a:lnTo>
                  <a:pt x="249048" y="131154"/>
                </a:lnTo>
                <a:lnTo>
                  <a:pt x="262982" y="118954"/>
                </a:lnTo>
                <a:lnTo>
                  <a:pt x="262830" y="118039"/>
                </a:lnTo>
                <a:lnTo>
                  <a:pt x="245823" y="118039"/>
                </a:lnTo>
                <a:lnTo>
                  <a:pt x="242769" y="116566"/>
                </a:lnTo>
                <a:lnTo>
                  <a:pt x="239358" y="110675"/>
                </a:lnTo>
                <a:lnTo>
                  <a:pt x="238505" y="106319"/>
                </a:lnTo>
                <a:lnTo>
                  <a:pt x="238505" y="53857"/>
                </a:lnTo>
                <a:close/>
              </a:path>
              <a:path w="897889" h="163829">
                <a:moveTo>
                  <a:pt x="261233" y="115434"/>
                </a:moveTo>
                <a:lnTo>
                  <a:pt x="260427" y="115434"/>
                </a:lnTo>
                <a:lnTo>
                  <a:pt x="259868" y="115574"/>
                </a:lnTo>
                <a:lnTo>
                  <a:pt x="258629" y="116132"/>
                </a:lnTo>
                <a:lnTo>
                  <a:pt x="257884" y="116426"/>
                </a:lnTo>
                <a:lnTo>
                  <a:pt x="256148" y="117047"/>
                </a:lnTo>
                <a:lnTo>
                  <a:pt x="255155" y="117341"/>
                </a:lnTo>
                <a:lnTo>
                  <a:pt x="252924" y="117899"/>
                </a:lnTo>
                <a:lnTo>
                  <a:pt x="251653" y="118039"/>
                </a:lnTo>
                <a:lnTo>
                  <a:pt x="262830" y="118039"/>
                </a:lnTo>
                <a:lnTo>
                  <a:pt x="261528" y="115512"/>
                </a:lnTo>
                <a:lnTo>
                  <a:pt x="261233" y="115434"/>
                </a:lnTo>
                <a:close/>
              </a:path>
              <a:path w="897889" h="163829">
                <a:moveTo>
                  <a:pt x="260489" y="41113"/>
                </a:moveTo>
                <a:lnTo>
                  <a:pt x="211034" y="41113"/>
                </a:lnTo>
                <a:lnTo>
                  <a:pt x="210585" y="41222"/>
                </a:lnTo>
                <a:lnTo>
                  <a:pt x="208368" y="49764"/>
                </a:lnTo>
                <a:lnTo>
                  <a:pt x="208647" y="51376"/>
                </a:lnTo>
                <a:lnTo>
                  <a:pt x="209763" y="53361"/>
                </a:lnTo>
                <a:lnTo>
                  <a:pt x="210507" y="53857"/>
                </a:lnTo>
                <a:lnTo>
                  <a:pt x="260922" y="53857"/>
                </a:lnTo>
                <a:lnTo>
                  <a:pt x="261666" y="53361"/>
                </a:lnTo>
                <a:lnTo>
                  <a:pt x="262783" y="51376"/>
                </a:lnTo>
                <a:lnTo>
                  <a:pt x="263062" y="49764"/>
                </a:lnTo>
                <a:lnTo>
                  <a:pt x="263000" y="45361"/>
                </a:lnTo>
                <a:lnTo>
                  <a:pt x="260489" y="41113"/>
                </a:lnTo>
                <a:close/>
              </a:path>
              <a:path w="897889" h="163829">
                <a:moveTo>
                  <a:pt x="232336" y="18231"/>
                </a:moveTo>
                <a:lnTo>
                  <a:pt x="229297" y="18231"/>
                </a:lnTo>
                <a:lnTo>
                  <a:pt x="228057" y="18293"/>
                </a:lnTo>
                <a:lnTo>
                  <a:pt x="223158" y="41113"/>
                </a:lnTo>
                <a:lnTo>
                  <a:pt x="238505" y="41113"/>
                </a:lnTo>
                <a:lnTo>
                  <a:pt x="232336" y="18231"/>
                </a:lnTo>
                <a:close/>
              </a:path>
              <a:path w="897889" h="163829">
                <a:moveTo>
                  <a:pt x="284679" y="40648"/>
                </a:moveTo>
                <a:lnTo>
                  <a:pt x="281517" y="40648"/>
                </a:lnTo>
                <a:lnTo>
                  <a:pt x="280308" y="40679"/>
                </a:lnTo>
                <a:lnTo>
                  <a:pt x="275377" y="44307"/>
                </a:lnTo>
                <a:lnTo>
                  <a:pt x="275626" y="45547"/>
                </a:lnTo>
                <a:lnTo>
                  <a:pt x="275842" y="46322"/>
                </a:lnTo>
                <a:lnTo>
                  <a:pt x="276153" y="47253"/>
                </a:lnTo>
                <a:lnTo>
                  <a:pt x="300803" y="127403"/>
                </a:lnTo>
                <a:lnTo>
                  <a:pt x="308926" y="130131"/>
                </a:lnTo>
                <a:lnTo>
                  <a:pt x="312709" y="130131"/>
                </a:lnTo>
                <a:lnTo>
                  <a:pt x="324922" y="113481"/>
                </a:lnTo>
                <a:lnTo>
                  <a:pt x="311778" y="113481"/>
                </a:lnTo>
                <a:lnTo>
                  <a:pt x="311593" y="112644"/>
                </a:lnTo>
                <a:lnTo>
                  <a:pt x="291346" y="43439"/>
                </a:lnTo>
                <a:lnTo>
                  <a:pt x="286075" y="40695"/>
                </a:lnTo>
                <a:lnTo>
                  <a:pt x="284679" y="40648"/>
                </a:lnTo>
                <a:close/>
              </a:path>
              <a:path w="897889" h="163829">
                <a:moveTo>
                  <a:pt x="352392" y="65205"/>
                </a:moveTo>
                <a:lnTo>
                  <a:pt x="337823" y="65205"/>
                </a:lnTo>
                <a:lnTo>
                  <a:pt x="338010" y="66042"/>
                </a:lnTo>
                <a:lnTo>
                  <a:pt x="355776" y="127403"/>
                </a:lnTo>
                <a:lnTo>
                  <a:pt x="364178" y="130131"/>
                </a:lnTo>
                <a:lnTo>
                  <a:pt x="367962" y="130131"/>
                </a:lnTo>
                <a:lnTo>
                  <a:pt x="376240" y="126782"/>
                </a:lnTo>
                <a:lnTo>
                  <a:pt x="380362" y="113481"/>
                </a:lnTo>
                <a:lnTo>
                  <a:pt x="366287" y="113481"/>
                </a:lnTo>
                <a:lnTo>
                  <a:pt x="366101" y="112644"/>
                </a:lnTo>
                <a:lnTo>
                  <a:pt x="352392" y="65205"/>
                </a:lnTo>
                <a:close/>
              </a:path>
              <a:path w="897889" h="163829">
                <a:moveTo>
                  <a:pt x="339871" y="40648"/>
                </a:moveTo>
                <a:lnTo>
                  <a:pt x="336831" y="40648"/>
                </a:lnTo>
                <a:lnTo>
                  <a:pt x="335575" y="40695"/>
                </a:lnTo>
                <a:lnTo>
                  <a:pt x="311965" y="112644"/>
                </a:lnTo>
                <a:lnTo>
                  <a:pt x="311778" y="113481"/>
                </a:lnTo>
                <a:lnTo>
                  <a:pt x="324922" y="113481"/>
                </a:lnTo>
                <a:lnTo>
                  <a:pt x="337638" y="66042"/>
                </a:lnTo>
                <a:lnTo>
                  <a:pt x="337823" y="65205"/>
                </a:lnTo>
                <a:lnTo>
                  <a:pt x="352392" y="65205"/>
                </a:lnTo>
                <a:lnTo>
                  <a:pt x="346079" y="43346"/>
                </a:lnTo>
                <a:lnTo>
                  <a:pt x="345978" y="42943"/>
                </a:lnTo>
                <a:lnTo>
                  <a:pt x="345793" y="42509"/>
                </a:lnTo>
                <a:lnTo>
                  <a:pt x="341095" y="40695"/>
                </a:lnTo>
                <a:lnTo>
                  <a:pt x="339871" y="40648"/>
                </a:lnTo>
                <a:close/>
              </a:path>
              <a:path w="897889" h="163829">
                <a:moveTo>
                  <a:pt x="396053" y="40648"/>
                </a:moveTo>
                <a:lnTo>
                  <a:pt x="392951" y="40648"/>
                </a:lnTo>
                <a:lnTo>
                  <a:pt x="391634" y="40695"/>
                </a:lnTo>
                <a:lnTo>
                  <a:pt x="386241" y="43780"/>
                </a:lnTo>
                <a:lnTo>
                  <a:pt x="366381" y="112644"/>
                </a:lnTo>
                <a:lnTo>
                  <a:pt x="366287" y="113481"/>
                </a:lnTo>
                <a:lnTo>
                  <a:pt x="380362" y="113481"/>
                </a:lnTo>
                <a:lnTo>
                  <a:pt x="400889" y="47253"/>
                </a:lnTo>
                <a:lnTo>
                  <a:pt x="401200" y="46322"/>
                </a:lnTo>
                <a:lnTo>
                  <a:pt x="401416" y="45547"/>
                </a:lnTo>
                <a:lnTo>
                  <a:pt x="401665" y="44307"/>
                </a:lnTo>
                <a:lnTo>
                  <a:pt x="401607" y="42338"/>
                </a:lnTo>
                <a:lnTo>
                  <a:pt x="397247" y="40679"/>
                </a:lnTo>
                <a:lnTo>
                  <a:pt x="396053" y="40648"/>
                </a:lnTo>
                <a:close/>
              </a:path>
              <a:path w="897889" h="163829">
                <a:moveTo>
                  <a:pt x="464670" y="39346"/>
                </a:moveTo>
                <a:lnTo>
                  <a:pt x="450655" y="39346"/>
                </a:lnTo>
                <a:lnTo>
                  <a:pt x="444423" y="40493"/>
                </a:lnTo>
                <a:lnTo>
                  <a:pt x="415975" y="73034"/>
                </a:lnTo>
                <a:lnTo>
                  <a:pt x="415091" y="79313"/>
                </a:lnTo>
                <a:lnTo>
                  <a:pt x="415198" y="94009"/>
                </a:lnTo>
                <a:lnTo>
                  <a:pt x="443137" y="130317"/>
                </a:lnTo>
                <a:lnTo>
                  <a:pt x="449136" y="131340"/>
                </a:lnTo>
                <a:lnTo>
                  <a:pt x="463088" y="131340"/>
                </a:lnTo>
                <a:lnTo>
                  <a:pt x="469305" y="130178"/>
                </a:lnTo>
                <a:lnTo>
                  <a:pt x="480034" y="125527"/>
                </a:lnTo>
                <a:lnTo>
                  <a:pt x="484498" y="122287"/>
                </a:lnTo>
                <a:lnTo>
                  <a:pt x="487825" y="118411"/>
                </a:lnTo>
                <a:lnTo>
                  <a:pt x="451864" y="118411"/>
                </a:lnTo>
                <a:lnTo>
                  <a:pt x="447772" y="117527"/>
                </a:lnTo>
                <a:lnTo>
                  <a:pt x="431244" y="90320"/>
                </a:lnTo>
                <a:lnTo>
                  <a:pt x="431302" y="79313"/>
                </a:lnTo>
                <a:lnTo>
                  <a:pt x="452608" y="52182"/>
                </a:lnTo>
                <a:lnTo>
                  <a:pt x="489306" y="52182"/>
                </a:lnTo>
                <a:lnTo>
                  <a:pt x="485165" y="47439"/>
                </a:lnTo>
                <a:lnTo>
                  <a:pt x="480902" y="44462"/>
                </a:lnTo>
                <a:lnTo>
                  <a:pt x="470670" y="40369"/>
                </a:lnTo>
                <a:lnTo>
                  <a:pt x="464670" y="39346"/>
                </a:lnTo>
                <a:close/>
              </a:path>
              <a:path w="897889" h="163829">
                <a:moveTo>
                  <a:pt x="489306" y="52182"/>
                </a:moveTo>
                <a:lnTo>
                  <a:pt x="462034" y="52182"/>
                </a:lnTo>
                <a:lnTo>
                  <a:pt x="466128" y="53066"/>
                </a:lnTo>
                <a:lnTo>
                  <a:pt x="472718" y="56616"/>
                </a:lnTo>
                <a:lnTo>
                  <a:pt x="482515" y="91281"/>
                </a:lnTo>
                <a:lnTo>
                  <a:pt x="482127" y="94753"/>
                </a:lnTo>
                <a:lnTo>
                  <a:pt x="461229" y="118411"/>
                </a:lnTo>
                <a:lnTo>
                  <a:pt x="487825" y="118411"/>
                </a:lnTo>
                <a:lnTo>
                  <a:pt x="491630" y="113977"/>
                </a:lnTo>
                <a:lnTo>
                  <a:pt x="494311" y="109032"/>
                </a:lnTo>
                <a:lnTo>
                  <a:pt x="497908" y="97560"/>
                </a:lnTo>
                <a:lnTo>
                  <a:pt x="498807" y="91281"/>
                </a:lnTo>
                <a:lnTo>
                  <a:pt x="498702" y="76677"/>
                </a:lnTo>
                <a:lnTo>
                  <a:pt x="497955" y="71158"/>
                </a:lnTo>
                <a:lnTo>
                  <a:pt x="494544" y="59996"/>
                </a:lnTo>
                <a:lnTo>
                  <a:pt x="491986" y="55252"/>
                </a:lnTo>
                <a:lnTo>
                  <a:pt x="489306" y="52182"/>
                </a:lnTo>
                <a:close/>
              </a:path>
              <a:path w="897889" h="163829">
                <a:moveTo>
                  <a:pt x="532480" y="40648"/>
                </a:moveTo>
                <a:lnTo>
                  <a:pt x="529690" y="40648"/>
                </a:lnTo>
                <a:lnTo>
                  <a:pt x="528542" y="40695"/>
                </a:lnTo>
                <a:lnTo>
                  <a:pt x="524248" y="128162"/>
                </a:lnTo>
                <a:lnTo>
                  <a:pt x="524682" y="128844"/>
                </a:lnTo>
                <a:lnTo>
                  <a:pt x="530279" y="130131"/>
                </a:lnTo>
                <a:lnTo>
                  <a:pt x="533317" y="130131"/>
                </a:lnTo>
                <a:lnTo>
                  <a:pt x="539488" y="72181"/>
                </a:lnTo>
                <a:lnTo>
                  <a:pt x="541658" y="68771"/>
                </a:lnTo>
                <a:lnTo>
                  <a:pt x="553338" y="55717"/>
                </a:lnTo>
                <a:lnTo>
                  <a:pt x="537999" y="55717"/>
                </a:lnTo>
                <a:lnTo>
                  <a:pt x="533612" y="40695"/>
                </a:lnTo>
                <a:lnTo>
                  <a:pt x="532480" y="40648"/>
                </a:lnTo>
                <a:close/>
              </a:path>
              <a:path w="897889" h="163829">
                <a:moveTo>
                  <a:pt x="572832" y="53857"/>
                </a:moveTo>
                <a:lnTo>
                  <a:pt x="561160" y="53857"/>
                </a:lnTo>
                <a:lnTo>
                  <a:pt x="562369" y="53981"/>
                </a:lnTo>
                <a:lnTo>
                  <a:pt x="564602" y="54477"/>
                </a:lnTo>
                <a:lnTo>
                  <a:pt x="565609" y="54740"/>
                </a:lnTo>
                <a:lnTo>
                  <a:pt x="567408" y="55298"/>
                </a:lnTo>
                <a:lnTo>
                  <a:pt x="568214" y="55577"/>
                </a:lnTo>
                <a:lnTo>
                  <a:pt x="569640" y="56136"/>
                </a:lnTo>
                <a:lnTo>
                  <a:pt x="570245" y="56275"/>
                </a:lnTo>
                <a:lnTo>
                  <a:pt x="571238" y="56275"/>
                </a:lnTo>
                <a:lnTo>
                  <a:pt x="571625" y="56136"/>
                </a:lnTo>
                <a:lnTo>
                  <a:pt x="572183" y="55577"/>
                </a:lnTo>
                <a:lnTo>
                  <a:pt x="572415" y="55175"/>
                </a:lnTo>
                <a:lnTo>
                  <a:pt x="572787" y="54120"/>
                </a:lnTo>
                <a:lnTo>
                  <a:pt x="572832" y="53857"/>
                </a:lnTo>
                <a:close/>
              </a:path>
              <a:path w="897889" h="163829">
                <a:moveTo>
                  <a:pt x="561687" y="39346"/>
                </a:moveTo>
                <a:lnTo>
                  <a:pt x="559083" y="39346"/>
                </a:lnTo>
                <a:lnTo>
                  <a:pt x="557301" y="39579"/>
                </a:lnTo>
                <a:lnTo>
                  <a:pt x="537999" y="55717"/>
                </a:lnTo>
                <a:lnTo>
                  <a:pt x="553338" y="55717"/>
                </a:lnTo>
                <a:lnTo>
                  <a:pt x="553812" y="55407"/>
                </a:lnTo>
                <a:lnTo>
                  <a:pt x="556789" y="54167"/>
                </a:lnTo>
                <a:lnTo>
                  <a:pt x="558308" y="53857"/>
                </a:lnTo>
                <a:lnTo>
                  <a:pt x="572832" y="53857"/>
                </a:lnTo>
                <a:lnTo>
                  <a:pt x="572912" y="53392"/>
                </a:lnTo>
                <a:lnTo>
                  <a:pt x="573036" y="51531"/>
                </a:lnTo>
                <a:lnTo>
                  <a:pt x="572927" y="44152"/>
                </a:lnTo>
                <a:lnTo>
                  <a:pt x="572742" y="43284"/>
                </a:lnTo>
                <a:lnTo>
                  <a:pt x="562602" y="39392"/>
                </a:lnTo>
                <a:lnTo>
                  <a:pt x="561687" y="39346"/>
                </a:lnTo>
                <a:close/>
              </a:path>
              <a:path w="897889" h="163829">
                <a:moveTo>
                  <a:pt x="601579" y="0"/>
                </a:moveTo>
                <a:lnTo>
                  <a:pt x="598542" y="0"/>
                </a:lnTo>
                <a:lnTo>
                  <a:pt x="597301" y="62"/>
                </a:lnTo>
                <a:lnTo>
                  <a:pt x="592490" y="128085"/>
                </a:lnTo>
                <a:lnTo>
                  <a:pt x="598542" y="130131"/>
                </a:lnTo>
                <a:lnTo>
                  <a:pt x="601579" y="130131"/>
                </a:lnTo>
                <a:lnTo>
                  <a:pt x="607750" y="80832"/>
                </a:lnTo>
                <a:lnTo>
                  <a:pt x="626585" y="80832"/>
                </a:lnTo>
                <a:lnTo>
                  <a:pt x="624937" y="78692"/>
                </a:lnTo>
                <a:lnTo>
                  <a:pt x="607750" y="78692"/>
                </a:lnTo>
                <a:lnTo>
                  <a:pt x="607626" y="2046"/>
                </a:lnTo>
                <a:lnTo>
                  <a:pt x="602851" y="62"/>
                </a:lnTo>
                <a:lnTo>
                  <a:pt x="601579" y="0"/>
                </a:lnTo>
                <a:close/>
              </a:path>
              <a:path w="897889" h="163829">
                <a:moveTo>
                  <a:pt x="626585" y="80832"/>
                </a:moveTo>
                <a:lnTo>
                  <a:pt x="607750" y="80832"/>
                </a:lnTo>
                <a:lnTo>
                  <a:pt x="643097" y="127155"/>
                </a:lnTo>
                <a:lnTo>
                  <a:pt x="643496" y="127744"/>
                </a:lnTo>
                <a:lnTo>
                  <a:pt x="651375" y="130131"/>
                </a:lnTo>
                <a:lnTo>
                  <a:pt x="654662" y="130131"/>
                </a:lnTo>
                <a:lnTo>
                  <a:pt x="661142" y="126597"/>
                </a:lnTo>
                <a:lnTo>
                  <a:pt x="660971" y="125992"/>
                </a:lnTo>
                <a:lnTo>
                  <a:pt x="660289" y="124690"/>
                </a:lnTo>
                <a:lnTo>
                  <a:pt x="659716" y="123837"/>
                </a:lnTo>
                <a:lnTo>
                  <a:pt x="626585" y="80832"/>
                </a:lnTo>
                <a:close/>
              </a:path>
              <a:path w="897889" h="163829">
                <a:moveTo>
                  <a:pt x="651065" y="40648"/>
                </a:moveTo>
                <a:lnTo>
                  <a:pt x="648026" y="40648"/>
                </a:lnTo>
                <a:lnTo>
                  <a:pt x="646756" y="40695"/>
                </a:lnTo>
                <a:lnTo>
                  <a:pt x="639376" y="43904"/>
                </a:lnTo>
                <a:lnTo>
                  <a:pt x="607750" y="78692"/>
                </a:lnTo>
                <a:lnTo>
                  <a:pt x="624937" y="78692"/>
                </a:lnTo>
                <a:lnTo>
                  <a:pt x="655189" y="48276"/>
                </a:lnTo>
                <a:lnTo>
                  <a:pt x="656120" y="47284"/>
                </a:lnTo>
                <a:lnTo>
                  <a:pt x="656785" y="46415"/>
                </a:lnTo>
                <a:lnTo>
                  <a:pt x="657592" y="44927"/>
                </a:lnTo>
                <a:lnTo>
                  <a:pt x="657793" y="44183"/>
                </a:lnTo>
                <a:lnTo>
                  <a:pt x="657760" y="42772"/>
                </a:lnTo>
                <a:lnTo>
                  <a:pt x="652367" y="40695"/>
                </a:lnTo>
                <a:lnTo>
                  <a:pt x="651065" y="40648"/>
                </a:lnTo>
                <a:close/>
              </a:path>
              <a:path w="897889" h="163829">
                <a:moveTo>
                  <a:pt x="690479" y="40648"/>
                </a:moveTo>
                <a:lnTo>
                  <a:pt x="687442" y="40648"/>
                </a:lnTo>
                <a:lnTo>
                  <a:pt x="686201" y="40710"/>
                </a:lnTo>
                <a:lnTo>
                  <a:pt x="681410" y="42695"/>
                </a:lnTo>
                <a:lnTo>
                  <a:pt x="681410" y="128162"/>
                </a:lnTo>
                <a:lnTo>
                  <a:pt x="687442" y="130131"/>
                </a:lnTo>
                <a:lnTo>
                  <a:pt x="690479" y="130131"/>
                </a:lnTo>
                <a:lnTo>
                  <a:pt x="696526" y="128162"/>
                </a:lnTo>
                <a:lnTo>
                  <a:pt x="696526" y="42695"/>
                </a:lnTo>
                <a:lnTo>
                  <a:pt x="690479" y="40648"/>
                </a:lnTo>
                <a:close/>
              </a:path>
              <a:path w="897889" h="163829">
                <a:moveTo>
                  <a:pt x="692619" y="6139"/>
                </a:moveTo>
                <a:lnTo>
                  <a:pt x="685364" y="6139"/>
                </a:lnTo>
                <a:lnTo>
                  <a:pt x="682852" y="6790"/>
                </a:lnTo>
                <a:lnTo>
                  <a:pt x="680124" y="9394"/>
                </a:lnTo>
                <a:lnTo>
                  <a:pt x="679476" y="11720"/>
                </a:lnTo>
                <a:lnTo>
                  <a:pt x="679442" y="18975"/>
                </a:lnTo>
                <a:lnTo>
                  <a:pt x="680109" y="21378"/>
                </a:lnTo>
                <a:lnTo>
                  <a:pt x="682774" y="23921"/>
                </a:lnTo>
                <a:lnTo>
                  <a:pt x="685239" y="24556"/>
                </a:lnTo>
                <a:lnTo>
                  <a:pt x="692495" y="24556"/>
                </a:lnTo>
                <a:lnTo>
                  <a:pt x="695007" y="23905"/>
                </a:lnTo>
                <a:lnTo>
                  <a:pt x="697735" y="21301"/>
                </a:lnTo>
                <a:lnTo>
                  <a:pt x="698382" y="18975"/>
                </a:lnTo>
                <a:lnTo>
                  <a:pt x="698417" y="11720"/>
                </a:lnTo>
                <a:lnTo>
                  <a:pt x="697750" y="9317"/>
                </a:lnTo>
                <a:lnTo>
                  <a:pt x="695084" y="6774"/>
                </a:lnTo>
                <a:lnTo>
                  <a:pt x="692619" y="6139"/>
                </a:lnTo>
                <a:close/>
              </a:path>
              <a:path w="897889" h="163829">
                <a:moveTo>
                  <a:pt x="734093" y="40648"/>
                </a:moveTo>
                <a:lnTo>
                  <a:pt x="731302" y="40648"/>
                </a:lnTo>
                <a:lnTo>
                  <a:pt x="730154" y="40695"/>
                </a:lnTo>
                <a:lnTo>
                  <a:pt x="725845" y="42617"/>
                </a:lnTo>
                <a:lnTo>
                  <a:pt x="725860" y="128162"/>
                </a:lnTo>
                <a:lnTo>
                  <a:pt x="731892" y="130131"/>
                </a:lnTo>
                <a:lnTo>
                  <a:pt x="734929" y="130131"/>
                </a:lnTo>
                <a:lnTo>
                  <a:pt x="741100" y="68740"/>
                </a:lnTo>
                <a:lnTo>
                  <a:pt x="745317" y="63469"/>
                </a:lnTo>
                <a:lnTo>
                  <a:pt x="749348" y="59469"/>
                </a:lnTo>
                <a:lnTo>
                  <a:pt x="756206" y="54601"/>
                </a:lnTo>
                <a:lnTo>
                  <a:pt x="739612" y="54601"/>
                </a:lnTo>
                <a:lnTo>
                  <a:pt x="735224" y="40695"/>
                </a:lnTo>
                <a:lnTo>
                  <a:pt x="734093" y="40648"/>
                </a:lnTo>
                <a:close/>
              </a:path>
              <a:path w="897889" h="163829">
                <a:moveTo>
                  <a:pt x="793385" y="52647"/>
                </a:moveTo>
                <a:lnTo>
                  <a:pt x="767703" y="52647"/>
                </a:lnTo>
                <a:lnTo>
                  <a:pt x="770323" y="53206"/>
                </a:lnTo>
                <a:lnTo>
                  <a:pt x="774849" y="55438"/>
                </a:lnTo>
                <a:lnTo>
                  <a:pt x="782617" y="128162"/>
                </a:lnTo>
                <a:lnTo>
                  <a:pt x="783113" y="128844"/>
                </a:lnTo>
                <a:lnTo>
                  <a:pt x="788663" y="130131"/>
                </a:lnTo>
                <a:lnTo>
                  <a:pt x="791701" y="130131"/>
                </a:lnTo>
                <a:lnTo>
                  <a:pt x="797717" y="128162"/>
                </a:lnTo>
                <a:lnTo>
                  <a:pt x="797691" y="68740"/>
                </a:lnTo>
                <a:lnTo>
                  <a:pt x="797328" y="65127"/>
                </a:lnTo>
                <a:lnTo>
                  <a:pt x="795282" y="56632"/>
                </a:lnTo>
                <a:lnTo>
                  <a:pt x="793593" y="52926"/>
                </a:lnTo>
                <a:lnTo>
                  <a:pt x="793385" y="52647"/>
                </a:lnTo>
                <a:close/>
              </a:path>
              <a:path w="897889" h="163829">
                <a:moveTo>
                  <a:pt x="773470" y="39346"/>
                </a:moveTo>
                <a:lnTo>
                  <a:pt x="763115" y="39346"/>
                </a:lnTo>
                <a:lnTo>
                  <a:pt x="758385" y="40571"/>
                </a:lnTo>
                <a:lnTo>
                  <a:pt x="749021" y="45470"/>
                </a:lnTo>
                <a:lnTo>
                  <a:pt x="744325" y="49330"/>
                </a:lnTo>
                <a:lnTo>
                  <a:pt x="739612" y="54601"/>
                </a:lnTo>
                <a:lnTo>
                  <a:pt x="756206" y="54601"/>
                </a:lnTo>
                <a:lnTo>
                  <a:pt x="757036" y="54012"/>
                </a:lnTo>
                <a:lnTo>
                  <a:pt x="760882" y="52647"/>
                </a:lnTo>
                <a:lnTo>
                  <a:pt x="793385" y="52647"/>
                </a:lnTo>
                <a:lnTo>
                  <a:pt x="788880" y="46601"/>
                </a:lnTo>
                <a:lnTo>
                  <a:pt x="785794" y="44074"/>
                </a:lnTo>
                <a:lnTo>
                  <a:pt x="778168" y="40292"/>
                </a:lnTo>
                <a:lnTo>
                  <a:pt x="773470" y="39346"/>
                </a:lnTo>
                <a:close/>
              </a:path>
              <a:path w="897889" h="163829">
                <a:moveTo>
                  <a:pt x="858079" y="39532"/>
                </a:moveTo>
                <a:lnTo>
                  <a:pt x="850823" y="39532"/>
                </a:lnTo>
                <a:lnTo>
                  <a:pt x="846467" y="40230"/>
                </a:lnTo>
                <a:lnTo>
                  <a:pt x="823073" y="74135"/>
                </a:lnTo>
                <a:lnTo>
                  <a:pt x="823631" y="77623"/>
                </a:lnTo>
                <a:lnTo>
                  <a:pt x="825864" y="83390"/>
                </a:lnTo>
                <a:lnTo>
                  <a:pt x="827383" y="85979"/>
                </a:lnTo>
                <a:lnTo>
                  <a:pt x="829306" y="88273"/>
                </a:lnTo>
                <a:lnTo>
                  <a:pt x="827011" y="90630"/>
                </a:lnTo>
                <a:lnTo>
                  <a:pt x="825088" y="93296"/>
                </a:lnTo>
                <a:lnTo>
                  <a:pt x="821988" y="99249"/>
                </a:lnTo>
                <a:lnTo>
                  <a:pt x="821213" y="102629"/>
                </a:lnTo>
                <a:lnTo>
                  <a:pt x="821213" y="109140"/>
                </a:lnTo>
                <a:lnTo>
                  <a:pt x="821941" y="111683"/>
                </a:lnTo>
                <a:lnTo>
                  <a:pt x="824856" y="116396"/>
                </a:lnTo>
                <a:lnTo>
                  <a:pt x="827104" y="118349"/>
                </a:lnTo>
                <a:lnTo>
                  <a:pt x="830143" y="119899"/>
                </a:lnTo>
                <a:lnTo>
                  <a:pt x="828158" y="121449"/>
                </a:lnTo>
                <a:lnTo>
                  <a:pt x="818050" y="144239"/>
                </a:lnTo>
                <a:lnTo>
                  <a:pt x="818733" y="147231"/>
                </a:lnTo>
                <a:lnTo>
                  <a:pt x="848870" y="163524"/>
                </a:lnTo>
                <a:lnTo>
                  <a:pt x="862637" y="163524"/>
                </a:lnTo>
                <a:lnTo>
                  <a:pt x="890339" y="151804"/>
                </a:lnTo>
                <a:lnTo>
                  <a:pt x="849055" y="151804"/>
                </a:lnTo>
                <a:lnTo>
                  <a:pt x="843351" y="150766"/>
                </a:lnTo>
                <a:lnTo>
                  <a:pt x="835165" y="146611"/>
                </a:lnTo>
                <a:lnTo>
                  <a:pt x="833203" y="143681"/>
                </a:lnTo>
                <a:lnTo>
                  <a:pt x="833259" y="136952"/>
                </a:lnTo>
                <a:lnTo>
                  <a:pt x="842979" y="123527"/>
                </a:lnTo>
                <a:lnTo>
                  <a:pt x="893343" y="123527"/>
                </a:lnTo>
                <a:lnTo>
                  <a:pt x="892806" y="122488"/>
                </a:lnTo>
                <a:lnTo>
                  <a:pt x="867815" y="112179"/>
                </a:lnTo>
                <a:lnTo>
                  <a:pt x="842606" y="111124"/>
                </a:lnTo>
                <a:lnTo>
                  <a:pt x="839925" y="110349"/>
                </a:lnTo>
                <a:lnTo>
                  <a:pt x="835894" y="107497"/>
                </a:lnTo>
                <a:lnTo>
                  <a:pt x="834886" y="105699"/>
                </a:lnTo>
                <a:lnTo>
                  <a:pt x="834886" y="101668"/>
                </a:lnTo>
                <a:lnTo>
                  <a:pt x="835243" y="100024"/>
                </a:lnTo>
                <a:lnTo>
                  <a:pt x="836669" y="97172"/>
                </a:lnTo>
                <a:lnTo>
                  <a:pt x="837584" y="95901"/>
                </a:lnTo>
                <a:lnTo>
                  <a:pt x="838700" y="94784"/>
                </a:lnTo>
                <a:lnTo>
                  <a:pt x="875033" y="94784"/>
                </a:lnTo>
                <a:lnTo>
                  <a:pt x="876139" y="94149"/>
                </a:lnTo>
                <a:lnTo>
                  <a:pt x="881907" y="89002"/>
                </a:lnTo>
                <a:lnTo>
                  <a:pt x="882813" y="87715"/>
                </a:lnTo>
                <a:lnTo>
                  <a:pt x="849894" y="87715"/>
                </a:lnTo>
                <a:lnTo>
                  <a:pt x="845506" y="86134"/>
                </a:lnTo>
                <a:lnTo>
                  <a:pt x="839242" y="79809"/>
                </a:lnTo>
                <a:lnTo>
                  <a:pt x="837678" y="75468"/>
                </a:lnTo>
                <a:lnTo>
                  <a:pt x="837678" y="67468"/>
                </a:lnTo>
                <a:lnTo>
                  <a:pt x="852281" y="51252"/>
                </a:lnTo>
                <a:lnTo>
                  <a:pt x="896902" y="51252"/>
                </a:lnTo>
                <a:lnTo>
                  <a:pt x="897007" y="51082"/>
                </a:lnTo>
                <a:lnTo>
                  <a:pt x="897301" y="49516"/>
                </a:lnTo>
                <a:lnTo>
                  <a:pt x="897265" y="45020"/>
                </a:lnTo>
                <a:lnTo>
                  <a:pt x="897037" y="43671"/>
                </a:lnTo>
                <a:lnTo>
                  <a:pt x="895983" y="41625"/>
                </a:lnTo>
                <a:lnTo>
                  <a:pt x="895193" y="41113"/>
                </a:lnTo>
                <a:lnTo>
                  <a:pt x="868838" y="41113"/>
                </a:lnTo>
                <a:lnTo>
                  <a:pt x="866915" y="40617"/>
                </a:lnTo>
                <a:lnTo>
                  <a:pt x="864853" y="40230"/>
                </a:lnTo>
                <a:lnTo>
                  <a:pt x="860451" y="39672"/>
                </a:lnTo>
                <a:lnTo>
                  <a:pt x="858079" y="39532"/>
                </a:lnTo>
                <a:close/>
              </a:path>
              <a:path w="897889" h="163829">
                <a:moveTo>
                  <a:pt x="893343" y="123527"/>
                </a:moveTo>
                <a:lnTo>
                  <a:pt x="842979" y="123527"/>
                </a:lnTo>
                <a:lnTo>
                  <a:pt x="869675" y="124395"/>
                </a:lnTo>
                <a:lnTo>
                  <a:pt x="873659" y="125434"/>
                </a:lnTo>
                <a:lnTo>
                  <a:pt x="879551" y="129340"/>
                </a:lnTo>
                <a:lnTo>
                  <a:pt x="881023" y="132116"/>
                </a:lnTo>
                <a:lnTo>
                  <a:pt x="880939" y="138224"/>
                </a:lnTo>
                <a:lnTo>
                  <a:pt x="861024" y="151804"/>
                </a:lnTo>
                <a:lnTo>
                  <a:pt x="890339" y="151804"/>
                </a:lnTo>
                <a:lnTo>
                  <a:pt x="892341" y="149324"/>
                </a:lnTo>
                <a:lnTo>
                  <a:pt x="895565" y="142378"/>
                </a:lnTo>
                <a:lnTo>
                  <a:pt x="896316" y="138968"/>
                </a:lnTo>
                <a:lnTo>
                  <a:pt x="896250" y="130674"/>
                </a:lnTo>
                <a:lnTo>
                  <a:pt x="895658" y="128007"/>
                </a:lnTo>
                <a:lnTo>
                  <a:pt x="893343" y="123527"/>
                </a:lnTo>
                <a:close/>
              </a:path>
              <a:path w="897889" h="163829">
                <a:moveTo>
                  <a:pt x="875033" y="94784"/>
                </a:moveTo>
                <a:lnTo>
                  <a:pt x="838700" y="94784"/>
                </a:lnTo>
                <a:lnTo>
                  <a:pt x="840375" y="96149"/>
                </a:lnTo>
                <a:lnTo>
                  <a:pt x="842746" y="97280"/>
                </a:lnTo>
                <a:lnTo>
                  <a:pt x="848885" y="99079"/>
                </a:lnTo>
                <a:lnTo>
                  <a:pt x="852125" y="99528"/>
                </a:lnTo>
                <a:lnTo>
                  <a:pt x="860374" y="99528"/>
                </a:lnTo>
                <a:lnTo>
                  <a:pt x="864776" y="98846"/>
                </a:lnTo>
                <a:lnTo>
                  <a:pt x="872713" y="96118"/>
                </a:lnTo>
                <a:lnTo>
                  <a:pt x="875033" y="94784"/>
                </a:lnTo>
                <a:close/>
              </a:path>
              <a:path w="897889" h="163829">
                <a:moveTo>
                  <a:pt x="896902" y="51252"/>
                </a:moveTo>
                <a:lnTo>
                  <a:pt x="861024" y="51252"/>
                </a:lnTo>
                <a:lnTo>
                  <a:pt x="865474" y="52849"/>
                </a:lnTo>
                <a:lnTo>
                  <a:pt x="871736" y="59236"/>
                </a:lnTo>
                <a:lnTo>
                  <a:pt x="873264" y="63577"/>
                </a:lnTo>
                <a:lnTo>
                  <a:pt x="873302" y="71809"/>
                </a:lnTo>
                <a:lnTo>
                  <a:pt x="872947" y="74135"/>
                </a:lnTo>
                <a:lnTo>
                  <a:pt x="858575" y="87715"/>
                </a:lnTo>
                <a:lnTo>
                  <a:pt x="882813" y="87715"/>
                </a:lnTo>
                <a:lnTo>
                  <a:pt x="884124" y="85855"/>
                </a:lnTo>
                <a:lnTo>
                  <a:pt x="887224" y="78413"/>
                </a:lnTo>
                <a:lnTo>
                  <a:pt x="888000" y="74135"/>
                </a:lnTo>
                <a:lnTo>
                  <a:pt x="888000" y="66383"/>
                </a:lnTo>
                <a:lnTo>
                  <a:pt x="887566" y="63577"/>
                </a:lnTo>
                <a:lnTo>
                  <a:pt x="885830" y="58182"/>
                </a:lnTo>
                <a:lnTo>
                  <a:pt x="884309" y="55717"/>
                </a:lnTo>
                <a:lnTo>
                  <a:pt x="882139" y="53485"/>
                </a:lnTo>
                <a:lnTo>
                  <a:pt x="895069" y="53485"/>
                </a:lnTo>
                <a:lnTo>
                  <a:pt x="895828" y="53004"/>
                </a:lnTo>
                <a:lnTo>
                  <a:pt x="896902" y="51252"/>
                </a:lnTo>
                <a:close/>
              </a:path>
            </a:pathLst>
          </a:custGeom>
          <a:solidFill>
            <a:srgbClr val="FFFFFF">
              <a:alpha val="98818"/>
            </a:srgbClr>
          </a:solidFill>
        </p:spPr>
        <p:txBody>
          <a:bodyPr wrap="square" lIns="0" tIns="0" rIns="0" bIns="0" rtlCol="0"/>
          <a:lstStyle/>
          <a:p>
            <a:endParaRPr/>
          </a:p>
        </p:txBody>
      </p:sp>
      <p:sp>
        <p:nvSpPr>
          <p:cNvPr id="50" name="object 44"/>
          <p:cNvSpPr/>
          <p:nvPr/>
        </p:nvSpPr>
        <p:spPr>
          <a:xfrm>
            <a:off x="4502150" y="413385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0072C6"/>
          </a:solidFill>
        </p:spPr>
        <p:txBody>
          <a:bodyPr wrap="square" lIns="0" tIns="0" rIns="0" bIns="0" rtlCol="0"/>
          <a:lstStyle/>
          <a:p>
            <a:endParaRPr/>
          </a:p>
        </p:txBody>
      </p:sp>
      <p:sp>
        <p:nvSpPr>
          <p:cNvPr id="51" name="object 45"/>
          <p:cNvSpPr/>
          <p:nvPr/>
        </p:nvSpPr>
        <p:spPr>
          <a:xfrm>
            <a:off x="4502150" y="413385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52" name="object 46"/>
          <p:cNvSpPr/>
          <p:nvPr/>
        </p:nvSpPr>
        <p:spPr>
          <a:xfrm>
            <a:off x="5199336" y="4218867"/>
            <a:ext cx="274955" cy="163195"/>
          </a:xfrm>
          <a:custGeom>
            <a:avLst/>
            <a:gdLst/>
            <a:ahLst/>
            <a:cxnLst/>
            <a:rect l="l" t="t" r="r" b="b"/>
            <a:pathLst>
              <a:path w="274954" h="163195">
                <a:moveTo>
                  <a:pt x="63934" y="14603"/>
                </a:moveTo>
                <a:lnTo>
                  <a:pt x="45888" y="14603"/>
                </a:lnTo>
                <a:lnTo>
                  <a:pt x="37858" y="16076"/>
                </a:lnTo>
                <a:lnTo>
                  <a:pt x="5736" y="43595"/>
                </a:lnTo>
                <a:lnTo>
                  <a:pt x="0" y="77204"/>
                </a:lnTo>
                <a:lnTo>
                  <a:pt x="197" y="84431"/>
                </a:lnTo>
                <a:lnTo>
                  <a:pt x="17099" y="127838"/>
                </a:lnTo>
                <a:lnTo>
                  <a:pt x="43594" y="138503"/>
                </a:lnTo>
                <a:lnTo>
                  <a:pt x="61826" y="138503"/>
                </a:lnTo>
                <a:lnTo>
                  <a:pt x="69856" y="137030"/>
                </a:lnTo>
                <a:lnTo>
                  <a:pt x="83623" y="131140"/>
                </a:lnTo>
                <a:lnTo>
                  <a:pt x="89343" y="126922"/>
                </a:lnTo>
                <a:lnTo>
                  <a:pt x="91235" y="124644"/>
                </a:lnTo>
                <a:lnTo>
                  <a:pt x="46415" y="124644"/>
                </a:lnTo>
                <a:lnTo>
                  <a:pt x="40539" y="123450"/>
                </a:lnTo>
                <a:lnTo>
                  <a:pt x="17518" y="89669"/>
                </a:lnTo>
                <a:lnTo>
                  <a:pt x="16954" y="69453"/>
                </a:lnTo>
                <a:lnTo>
                  <a:pt x="17563" y="63624"/>
                </a:lnTo>
                <a:lnTo>
                  <a:pt x="41361" y="29579"/>
                </a:lnTo>
                <a:lnTo>
                  <a:pt x="47190" y="28277"/>
                </a:lnTo>
                <a:lnTo>
                  <a:pt x="92936" y="28277"/>
                </a:lnTo>
                <a:lnTo>
                  <a:pt x="90274" y="25161"/>
                </a:lnTo>
                <a:lnTo>
                  <a:pt x="84801" y="21269"/>
                </a:lnTo>
                <a:lnTo>
                  <a:pt x="71654" y="15937"/>
                </a:lnTo>
                <a:lnTo>
                  <a:pt x="63934" y="14603"/>
                </a:lnTo>
                <a:close/>
              </a:path>
              <a:path w="274954" h="163195">
                <a:moveTo>
                  <a:pt x="92936" y="28277"/>
                </a:moveTo>
                <a:lnTo>
                  <a:pt x="61081" y="28277"/>
                </a:lnTo>
                <a:lnTo>
                  <a:pt x="66911" y="29486"/>
                </a:lnTo>
                <a:lnTo>
                  <a:pt x="76335" y="34324"/>
                </a:lnTo>
                <a:lnTo>
                  <a:pt x="90747" y="83158"/>
                </a:lnTo>
                <a:lnTo>
                  <a:pt x="90146" y="89041"/>
                </a:lnTo>
                <a:lnTo>
                  <a:pt x="66384" y="123341"/>
                </a:lnTo>
                <a:lnTo>
                  <a:pt x="60492" y="124644"/>
                </a:lnTo>
                <a:lnTo>
                  <a:pt x="91235" y="124644"/>
                </a:lnTo>
                <a:lnTo>
                  <a:pt x="106768" y="88955"/>
                </a:lnTo>
                <a:lnTo>
                  <a:pt x="107621" y="75158"/>
                </a:lnTo>
                <a:lnTo>
                  <a:pt x="107420" y="68063"/>
                </a:lnTo>
                <a:lnTo>
                  <a:pt x="99016" y="35393"/>
                </a:lnTo>
                <a:lnTo>
                  <a:pt x="92936" y="28277"/>
                </a:lnTo>
                <a:close/>
              </a:path>
              <a:path w="274954" h="163195">
                <a:moveTo>
                  <a:pt x="185948" y="0"/>
                </a:moveTo>
                <a:lnTo>
                  <a:pt x="183095" y="0"/>
                </a:lnTo>
                <a:lnTo>
                  <a:pt x="181979" y="46"/>
                </a:lnTo>
                <a:lnTo>
                  <a:pt x="176192" y="4030"/>
                </a:lnTo>
                <a:lnTo>
                  <a:pt x="120030" y="158037"/>
                </a:lnTo>
                <a:lnTo>
                  <a:pt x="119658" y="158843"/>
                </a:lnTo>
                <a:lnTo>
                  <a:pt x="119621" y="159960"/>
                </a:lnTo>
                <a:lnTo>
                  <a:pt x="119781" y="160719"/>
                </a:lnTo>
                <a:lnTo>
                  <a:pt x="125362" y="162873"/>
                </a:lnTo>
                <a:lnTo>
                  <a:pt x="128215" y="162873"/>
                </a:lnTo>
                <a:lnTo>
                  <a:pt x="135119" y="158843"/>
                </a:lnTo>
                <a:lnTo>
                  <a:pt x="191281" y="4837"/>
                </a:lnTo>
                <a:lnTo>
                  <a:pt x="191590" y="4030"/>
                </a:lnTo>
                <a:lnTo>
                  <a:pt x="191603" y="2914"/>
                </a:lnTo>
                <a:lnTo>
                  <a:pt x="191435" y="2077"/>
                </a:lnTo>
                <a:lnTo>
                  <a:pt x="191095" y="1581"/>
                </a:lnTo>
                <a:lnTo>
                  <a:pt x="189979" y="838"/>
                </a:lnTo>
                <a:lnTo>
                  <a:pt x="189204" y="543"/>
                </a:lnTo>
                <a:lnTo>
                  <a:pt x="187219" y="109"/>
                </a:lnTo>
                <a:lnTo>
                  <a:pt x="185948" y="0"/>
                </a:lnTo>
                <a:close/>
              </a:path>
              <a:path w="274954" h="163195">
                <a:moveTo>
                  <a:pt x="204440" y="114691"/>
                </a:moveTo>
                <a:lnTo>
                  <a:pt x="203075" y="114691"/>
                </a:lnTo>
                <a:lnTo>
                  <a:pt x="202642" y="114799"/>
                </a:lnTo>
                <a:lnTo>
                  <a:pt x="200662" y="124287"/>
                </a:lnTo>
                <a:lnTo>
                  <a:pt x="200766" y="125218"/>
                </a:lnTo>
                <a:lnTo>
                  <a:pt x="229679" y="138503"/>
                </a:lnTo>
                <a:lnTo>
                  <a:pt x="239477" y="138503"/>
                </a:lnTo>
                <a:lnTo>
                  <a:pt x="267601" y="124829"/>
                </a:lnTo>
                <a:lnTo>
                  <a:pt x="229864" y="124829"/>
                </a:lnTo>
                <a:lnTo>
                  <a:pt x="225818" y="124287"/>
                </a:lnTo>
                <a:lnTo>
                  <a:pt x="205665" y="115218"/>
                </a:lnTo>
                <a:lnTo>
                  <a:pt x="204440" y="114691"/>
                </a:lnTo>
                <a:close/>
              </a:path>
              <a:path w="274954" h="163195">
                <a:moveTo>
                  <a:pt x="242794" y="14603"/>
                </a:moveTo>
                <a:lnTo>
                  <a:pt x="234919" y="14603"/>
                </a:lnTo>
                <a:lnTo>
                  <a:pt x="230066" y="15302"/>
                </a:lnTo>
                <a:lnTo>
                  <a:pt x="203572" y="41113"/>
                </a:lnTo>
                <a:lnTo>
                  <a:pt x="203572" y="51036"/>
                </a:lnTo>
                <a:lnTo>
                  <a:pt x="243988" y="86118"/>
                </a:lnTo>
                <a:lnTo>
                  <a:pt x="246886" y="87793"/>
                </a:lnTo>
                <a:lnTo>
                  <a:pt x="251971" y="91452"/>
                </a:lnTo>
                <a:lnTo>
                  <a:pt x="254019" y="93576"/>
                </a:lnTo>
                <a:lnTo>
                  <a:pt x="257119" y="98413"/>
                </a:lnTo>
                <a:lnTo>
                  <a:pt x="257893" y="101328"/>
                </a:lnTo>
                <a:lnTo>
                  <a:pt x="257893" y="107900"/>
                </a:lnTo>
                <a:lnTo>
                  <a:pt x="237926" y="124829"/>
                </a:lnTo>
                <a:lnTo>
                  <a:pt x="267601" y="124829"/>
                </a:lnTo>
                <a:lnTo>
                  <a:pt x="269444" y="122441"/>
                </a:lnTo>
                <a:lnTo>
                  <a:pt x="273598" y="113637"/>
                </a:lnTo>
                <a:lnTo>
                  <a:pt x="274637" y="108614"/>
                </a:lnTo>
                <a:lnTo>
                  <a:pt x="274637" y="98196"/>
                </a:lnTo>
                <a:lnTo>
                  <a:pt x="233865" y="63282"/>
                </a:lnTo>
                <a:lnTo>
                  <a:pt x="230934" y="61578"/>
                </a:lnTo>
                <a:lnTo>
                  <a:pt x="225788" y="57857"/>
                </a:lnTo>
                <a:lnTo>
                  <a:pt x="223725" y="55717"/>
                </a:lnTo>
                <a:lnTo>
                  <a:pt x="220625" y="50881"/>
                </a:lnTo>
                <a:lnTo>
                  <a:pt x="219849" y="47997"/>
                </a:lnTo>
                <a:lnTo>
                  <a:pt x="219849" y="42354"/>
                </a:lnTo>
                <a:lnTo>
                  <a:pt x="236221" y="27905"/>
                </a:lnTo>
                <a:lnTo>
                  <a:pt x="267831" y="27905"/>
                </a:lnTo>
                <a:lnTo>
                  <a:pt x="267816" y="27440"/>
                </a:lnTo>
                <a:lnTo>
                  <a:pt x="245477" y="14836"/>
                </a:lnTo>
                <a:lnTo>
                  <a:pt x="242794" y="14603"/>
                </a:lnTo>
                <a:close/>
              </a:path>
              <a:path w="274954" h="163195">
                <a:moveTo>
                  <a:pt x="267831" y="27905"/>
                </a:moveTo>
                <a:lnTo>
                  <a:pt x="243166" y="27905"/>
                </a:lnTo>
                <a:lnTo>
                  <a:pt x="246406" y="28355"/>
                </a:lnTo>
                <a:lnTo>
                  <a:pt x="252173" y="30153"/>
                </a:lnTo>
                <a:lnTo>
                  <a:pt x="254669" y="31145"/>
                </a:lnTo>
                <a:lnTo>
                  <a:pt x="258886" y="33315"/>
                </a:lnTo>
                <a:lnTo>
                  <a:pt x="260723" y="34324"/>
                </a:lnTo>
                <a:lnTo>
                  <a:pt x="263583" y="36029"/>
                </a:lnTo>
                <a:lnTo>
                  <a:pt x="264654" y="36462"/>
                </a:lnTo>
                <a:lnTo>
                  <a:pt x="265770" y="36462"/>
                </a:lnTo>
                <a:lnTo>
                  <a:pt x="266157" y="36323"/>
                </a:lnTo>
                <a:lnTo>
                  <a:pt x="267801" y="31689"/>
                </a:lnTo>
                <a:lnTo>
                  <a:pt x="267831" y="27905"/>
                </a:lnTo>
                <a:close/>
              </a:path>
            </a:pathLst>
          </a:custGeom>
          <a:solidFill>
            <a:srgbClr val="000000">
              <a:alpha val="98818"/>
            </a:srgbClr>
          </a:solidFill>
        </p:spPr>
        <p:txBody>
          <a:bodyPr wrap="square" lIns="0" tIns="0" rIns="0" bIns="0" rtlCol="0"/>
          <a:lstStyle/>
          <a:p>
            <a:endParaRPr/>
          </a:p>
        </p:txBody>
      </p:sp>
      <p:sp>
        <p:nvSpPr>
          <p:cNvPr id="53" name="object 47"/>
          <p:cNvSpPr/>
          <p:nvPr/>
        </p:nvSpPr>
        <p:spPr>
          <a:xfrm>
            <a:off x="4502150" y="3676650"/>
            <a:ext cx="1676400" cy="381000"/>
          </a:xfrm>
          <a:custGeom>
            <a:avLst/>
            <a:gdLst/>
            <a:ahLst/>
            <a:cxnLst/>
            <a:rect l="l" t="t" r="r" b="b"/>
            <a:pathLst>
              <a:path w="1676400" h="381000">
                <a:moveTo>
                  <a:pt x="0" y="0"/>
                </a:moveTo>
                <a:lnTo>
                  <a:pt x="1676400" y="0"/>
                </a:lnTo>
                <a:lnTo>
                  <a:pt x="1676400" y="381000"/>
                </a:lnTo>
                <a:lnTo>
                  <a:pt x="0" y="381000"/>
                </a:lnTo>
                <a:lnTo>
                  <a:pt x="0" y="0"/>
                </a:lnTo>
                <a:close/>
              </a:path>
            </a:pathLst>
          </a:custGeom>
          <a:solidFill>
            <a:srgbClr val="0072C6"/>
          </a:solidFill>
        </p:spPr>
        <p:txBody>
          <a:bodyPr wrap="square" lIns="0" tIns="0" rIns="0" bIns="0" rtlCol="0"/>
          <a:lstStyle/>
          <a:p>
            <a:endParaRPr/>
          </a:p>
        </p:txBody>
      </p:sp>
      <p:sp>
        <p:nvSpPr>
          <p:cNvPr id="54" name="object 48"/>
          <p:cNvSpPr/>
          <p:nvPr/>
        </p:nvSpPr>
        <p:spPr>
          <a:xfrm>
            <a:off x="4502150" y="3676650"/>
            <a:ext cx="1676400" cy="381000"/>
          </a:xfrm>
          <a:custGeom>
            <a:avLst/>
            <a:gdLst/>
            <a:ahLst/>
            <a:cxnLst/>
            <a:rect l="l" t="t" r="r" b="b"/>
            <a:pathLst>
              <a:path w="1676400" h="381000">
                <a:moveTo>
                  <a:pt x="0" y="0"/>
                </a:moveTo>
                <a:lnTo>
                  <a:pt x="1676400" y="0"/>
                </a:lnTo>
                <a:lnTo>
                  <a:pt x="1676400" y="381000"/>
                </a:lnTo>
                <a:lnTo>
                  <a:pt x="0" y="381000"/>
                </a:lnTo>
                <a:lnTo>
                  <a:pt x="0" y="0"/>
                </a:lnTo>
                <a:close/>
              </a:path>
            </a:pathLst>
          </a:custGeom>
          <a:ln w="12700">
            <a:solidFill>
              <a:srgbClr val="FFBF00"/>
            </a:solidFill>
          </a:ln>
        </p:spPr>
        <p:txBody>
          <a:bodyPr wrap="square" lIns="0" tIns="0" rIns="0" bIns="0" rtlCol="0"/>
          <a:lstStyle/>
          <a:p>
            <a:endParaRPr/>
          </a:p>
        </p:txBody>
      </p:sp>
      <p:sp>
        <p:nvSpPr>
          <p:cNvPr id="55" name="object 49"/>
          <p:cNvSpPr/>
          <p:nvPr/>
        </p:nvSpPr>
        <p:spPr>
          <a:xfrm>
            <a:off x="4878765" y="3762155"/>
            <a:ext cx="920115" cy="131445"/>
          </a:xfrm>
          <a:custGeom>
            <a:avLst/>
            <a:gdLst/>
            <a:ahLst/>
            <a:cxnLst/>
            <a:rect l="l" t="t" r="r" b="b"/>
            <a:pathLst>
              <a:path w="920114" h="131445">
                <a:moveTo>
                  <a:pt x="18153" y="9208"/>
                </a:moveTo>
                <a:lnTo>
                  <a:pt x="4820" y="9208"/>
                </a:lnTo>
                <a:lnTo>
                  <a:pt x="3301" y="9767"/>
                </a:lnTo>
                <a:lnTo>
                  <a:pt x="572" y="12000"/>
                </a:lnTo>
                <a:lnTo>
                  <a:pt x="72" y="13364"/>
                </a:lnTo>
                <a:lnTo>
                  <a:pt x="0" y="128085"/>
                </a:lnTo>
                <a:lnTo>
                  <a:pt x="433" y="128830"/>
                </a:lnTo>
                <a:lnTo>
                  <a:pt x="6029" y="130131"/>
                </a:lnTo>
                <a:lnTo>
                  <a:pt x="9069" y="130131"/>
                </a:lnTo>
                <a:lnTo>
                  <a:pt x="15425" y="22324"/>
                </a:lnTo>
                <a:lnTo>
                  <a:pt x="31368" y="22324"/>
                </a:lnTo>
                <a:lnTo>
                  <a:pt x="30029" y="18976"/>
                </a:lnTo>
                <a:lnTo>
                  <a:pt x="29470" y="17301"/>
                </a:lnTo>
                <a:lnTo>
                  <a:pt x="28799" y="15812"/>
                </a:lnTo>
                <a:lnTo>
                  <a:pt x="19889" y="9395"/>
                </a:lnTo>
                <a:lnTo>
                  <a:pt x="18153" y="9208"/>
                </a:lnTo>
                <a:close/>
              </a:path>
              <a:path w="920114" h="131445">
                <a:moveTo>
                  <a:pt x="31368" y="22324"/>
                </a:moveTo>
                <a:lnTo>
                  <a:pt x="15518" y="22324"/>
                </a:lnTo>
                <a:lnTo>
                  <a:pt x="56539" y="127621"/>
                </a:lnTo>
                <a:lnTo>
                  <a:pt x="56662" y="127993"/>
                </a:lnTo>
                <a:lnTo>
                  <a:pt x="63050" y="130131"/>
                </a:lnTo>
                <a:lnTo>
                  <a:pt x="65591" y="130131"/>
                </a:lnTo>
                <a:lnTo>
                  <a:pt x="80908" y="106133"/>
                </a:lnTo>
                <a:lnTo>
                  <a:pt x="64909" y="106133"/>
                </a:lnTo>
                <a:lnTo>
                  <a:pt x="31368" y="22324"/>
                </a:lnTo>
                <a:close/>
              </a:path>
              <a:path w="920114" h="131445">
                <a:moveTo>
                  <a:pt x="130766" y="22324"/>
                </a:moveTo>
                <a:lnTo>
                  <a:pt x="115232" y="22324"/>
                </a:lnTo>
                <a:lnTo>
                  <a:pt x="115356" y="128085"/>
                </a:lnTo>
                <a:lnTo>
                  <a:pt x="121526" y="130131"/>
                </a:lnTo>
                <a:lnTo>
                  <a:pt x="124503" y="130131"/>
                </a:lnTo>
                <a:lnTo>
                  <a:pt x="130766" y="22324"/>
                </a:lnTo>
                <a:close/>
              </a:path>
              <a:path w="920114" h="131445">
                <a:moveTo>
                  <a:pt x="124907" y="9208"/>
                </a:moveTo>
                <a:lnTo>
                  <a:pt x="112287" y="9208"/>
                </a:lnTo>
                <a:lnTo>
                  <a:pt x="110870" y="9395"/>
                </a:lnTo>
                <a:lnTo>
                  <a:pt x="101652" y="19254"/>
                </a:lnTo>
                <a:lnTo>
                  <a:pt x="65375" y="106133"/>
                </a:lnTo>
                <a:lnTo>
                  <a:pt x="80908" y="106133"/>
                </a:lnTo>
                <a:lnTo>
                  <a:pt x="115046" y="22324"/>
                </a:lnTo>
                <a:lnTo>
                  <a:pt x="130766" y="22324"/>
                </a:lnTo>
                <a:lnTo>
                  <a:pt x="130766" y="15162"/>
                </a:lnTo>
                <a:lnTo>
                  <a:pt x="130580" y="14061"/>
                </a:lnTo>
                <a:lnTo>
                  <a:pt x="125789" y="9348"/>
                </a:lnTo>
                <a:lnTo>
                  <a:pt x="124907" y="9208"/>
                </a:lnTo>
                <a:close/>
              </a:path>
              <a:path w="920114" h="131445">
                <a:moveTo>
                  <a:pt x="173988" y="40648"/>
                </a:moveTo>
                <a:lnTo>
                  <a:pt x="170949" y="40648"/>
                </a:lnTo>
                <a:lnTo>
                  <a:pt x="169710" y="40711"/>
                </a:lnTo>
                <a:lnTo>
                  <a:pt x="164919" y="42694"/>
                </a:lnTo>
                <a:lnTo>
                  <a:pt x="164919" y="128163"/>
                </a:lnTo>
                <a:lnTo>
                  <a:pt x="170949" y="130131"/>
                </a:lnTo>
                <a:lnTo>
                  <a:pt x="173988" y="130131"/>
                </a:lnTo>
                <a:lnTo>
                  <a:pt x="180035" y="128163"/>
                </a:lnTo>
                <a:lnTo>
                  <a:pt x="180035" y="42694"/>
                </a:lnTo>
                <a:lnTo>
                  <a:pt x="173988" y="40648"/>
                </a:lnTo>
                <a:close/>
              </a:path>
              <a:path w="920114" h="131445">
                <a:moveTo>
                  <a:pt x="176128" y="6139"/>
                </a:moveTo>
                <a:lnTo>
                  <a:pt x="168873" y="6139"/>
                </a:lnTo>
                <a:lnTo>
                  <a:pt x="166361" y="6790"/>
                </a:lnTo>
                <a:lnTo>
                  <a:pt x="163633" y="9395"/>
                </a:lnTo>
                <a:lnTo>
                  <a:pt x="162985" y="11720"/>
                </a:lnTo>
                <a:lnTo>
                  <a:pt x="162951" y="18976"/>
                </a:lnTo>
                <a:lnTo>
                  <a:pt x="163617" y="21379"/>
                </a:lnTo>
                <a:lnTo>
                  <a:pt x="166283" y="23921"/>
                </a:lnTo>
                <a:lnTo>
                  <a:pt x="168748" y="24556"/>
                </a:lnTo>
                <a:lnTo>
                  <a:pt x="176004" y="24556"/>
                </a:lnTo>
                <a:lnTo>
                  <a:pt x="178516" y="23906"/>
                </a:lnTo>
                <a:lnTo>
                  <a:pt x="181244" y="21301"/>
                </a:lnTo>
                <a:lnTo>
                  <a:pt x="181891" y="18976"/>
                </a:lnTo>
                <a:lnTo>
                  <a:pt x="181926" y="11720"/>
                </a:lnTo>
                <a:lnTo>
                  <a:pt x="181259" y="9317"/>
                </a:lnTo>
                <a:lnTo>
                  <a:pt x="178593" y="6775"/>
                </a:lnTo>
                <a:lnTo>
                  <a:pt x="176128" y="6139"/>
                </a:lnTo>
                <a:close/>
              </a:path>
              <a:path w="920114" h="131445">
                <a:moveTo>
                  <a:pt x="244948" y="39347"/>
                </a:moveTo>
                <a:lnTo>
                  <a:pt x="234158" y="39347"/>
                </a:lnTo>
                <a:lnTo>
                  <a:pt x="228965" y="40446"/>
                </a:lnTo>
                <a:lnTo>
                  <a:pt x="204734" y="72724"/>
                </a:lnTo>
                <a:lnTo>
                  <a:pt x="203959" y="79220"/>
                </a:lnTo>
                <a:lnTo>
                  <a:pt x="204022" y="93079"/>
                </a:lnTo>
                <a:lnTo>
                  <a:pt x="226623" y="130147"/>
                </a:lnTo>
                <a:lnTo>
                  <a:pt x="231863" y="131340"/>
                </a:lnTo>
                <a:lnTo>
                  <a:pt x="243646" y="131340"/>
                </a:lnTo>
                <a:lnTo>
                  <a:pt x="248839" y="130007"/>
                </a:lnTo>
                <a:lnTo>
                  <a:pt x="258328" y="124674"/>
                </a:lnTo>
                <a:lnTo>
                  <a:pt x="262901" y="120954"/>
                </a:lnTo>
                <a:lnTo>
                  <a:pt x="265417" y="118225"/>
                </a:lnTo>
                <a:lnTo>
                  <a:pt x="236670" y="118225"/>
                </a:lnTo>
                <a:lnTo>
                  <a:pt x="233321" y="117279"/>
                </a:lnTo>
                <a:lnTo>
                  <a:pt x="219864" y="88955"/>
                </a:lnTo>
                <a:lnTo>
                  <a:pt x="219864" y="80770"/>
                </a:lnTo>
                <a:lnTo>
                  <a:pt x="237445" y="52555"/>
                </a:lnTo>
                <a:lnTo>
                  <a:pt x="280977" y="52555"/>
                </a:lnTo>
                <a:lnTo>
                  <a:pt x="280977" y="51997"/>
                </a:lnTo>
                <a:lnTo>
                  <a:pt x="265536" y="51997"/>
                </a:lnTo>
                <a:lnTo>
                  <a:pt x="261567" y="47842"/>
                </a:lnTo>
                <a:lnTo>
                  <a:pt x="257552" y="44695"/>
                </a:lnTo>
                <a:lnTo>
                  <a:pt x="249429" y="40416"/>
                </a:lnTo>
                <a:lnTo>
                  <a:pt x="244948" y="39347"/>
                </a:lnTo>
                <a:close/>
              </a:path>
              <a:path w="920114" h="131445">
                <a:moveTo>
                  <a:pt x="280977" y="116179"/>
                </a:moveTo>
                <a:lnTo>
                  <a:pt x="267304" y="116179"/>
                </a:lnTo>
                <a:lnTo>
                  <a:pt x="267427" y="128178"/>
                </a:lnTo>
                <a:lnTo>
                  <a:pt x="272977" y="130131"/>
                </a:lnTo>
                <a:lnTo>
                  <a:pt x="275520" y="130131"/>
                </a:lnTo>
                <a:lnTo>
                  <a:pt x="280977" y="116179"/>
                </a:lnTo>
                <a:close/>
              </a:path>
              <a:path w="920114" h="131445">
                <a:moveTo>
                  <a:pt x="280977" y="52555"/>
                </a:moveTo>
                <a:lnTo>
                  <a:pt x="245568" y="52555"/>
                </a:lnTo>
                <a:lnTo>
                  <a:pt x="249614" y="53903"/>
                </a:lnTo>
                <a:lnTo>
                  <a:pt x="257366" y="59298"/>
                </a:lnTo>
                <a:lnTo>
                  <a:pt x="261382" y="63221"/>
                </a:lnTo>
                <a:lnTo>
                  <a:pt x="265536" y="68367"/>
                </a:lnTo>
                <a:lnTo>
                  <a:pt x="265536" y="101853"/>
                </a:lnTo>
                <a:lnTo>
                  <a:pt x="242747" y="118225"/>
                </a:lnTo>
                <a:lnTo>
                  <a:pt x="265417" y="118225"/>
                </a:lnTo>
                <a:lnTo>
                  <a:pt x="267304" y="116179"/>
                </a:lnTo>
                <a:lnTo>
                  <a:pt x="280977" y="116179"/>
                </a:lnTo>
                <a:lnTo>
                  <a:pt x="280977" y="52555"/>
                </a:lnTo>
                <a:close/>
              </a:path>
              <a:path w="920114" h="131445">
                <a:moveTo>
                  <a:pt x="274714" y="372"/>
                </a:moveTo>
                <a:lnTo>
                  <a:pt x="271675" y="372"/>
                </a:lnTo>
                <a:lnTo>
                  <a:pt x="270451" y="449"/>
                </a:lnTo>
                <a:lnTo>
                  <a:pt x="265536" y="51997"/>
                </a:lnTo>
                <a:lnTo>
                  <a:pt x="280977" y="51997"/>
                </a:lnTo>
                <a:lnTo>
                  <a:pt x="280977" y="2914"/>
                </a:lnTo>
                <a:lnTo>
                  <a:pt x="280837" y="2496"/>
                </a:lnTo>
                <a:lnTo>
                  <a:pt x="274714" y="372"/>
                </a:lnTo>
                <a:close/>
              </a:path>
              <a:path w="920114" h="131445">
                <a:moveTo>
                  <a:pt x="346548" y="39347"/>
                </a:moveTo>
                <a:lnTo>
                  <a:pt x="335758" y="39347"/>
                </a:lnTo>
                <a:lnTo>
                  <a:pt x="330565" y="40446"/>
                </a:lnTo>
                <a:lnTo>
                  <a:pt x="306334" y="72724"/>
                </a:lnTo>
                <a:lnTo>
                  <a:pt x="305559" y="79220"/>
                </a:lnTo>
                <a:lnTo>
                  <a:pt x="305622" y="93079"/>
                </a:lnTo>
                <a:lnTo>
                  <a:pt x="328223" y="130147"/>
                </a:lnTo>
                <a:lnTo>
                  <a:pt x="333463" y="131340"/>
                </a:lnTo>
                <a:lnTo>
                  <a:pt x="345246" y="131340"/>
                </a:lnTo>
                <a:lnTo>
                  <a:pt x="350439" y="130007"/>
                </a:lnTo>
                <a:lnTo>
                  <a:pt x="359928" y="124674"/>
                </a:lnTo>
                <a:lnTo>
                  <a:pt x="364501" y="120954"/>
                </a:lnTo>
                <a:lnTo>
                  <a:pt x="367017" y="118225"/>
                </a:lnTo>
                <a:lnTo>
                  <a:pt x="338270" y="118225"/>
                </a:lnTo>
                <a:lnTo>
                  <a:pt x="334921" y="117279"/>
                </a:lnTo>
                <a:lnTo>
                  <a:pt x="321464" y="88955"/>
                </a:lnTo>
                <a:lnTo>
                  <a:pt x="321464" y="80770"/>
                </a:lnTo>
                <a:lnTo>
                  <a:pt x="339045" y="52555"/>
                </a:lnTo>
                <a:lnTo>
                  <a:pt x="382577" y="52555"/>
                </a:lnTo>
                <a:lnTo>
                  <a:pt x="382577" y="51997"/>
                </a:lnTo>
                <a:lnTo>
                  <a:pt x="367136" y="51997"/>
                </a:lnTo>
                <a:lnTo>
                  <a:pt x="363167" y="47842"/>
                </a:lnTo>
                <a:lnTo>
                  <a:pt x="359152" y="44695"/>
                </a:lnTo>
                <a:lnTo>
                  <a:pt x="351029" y="40416"/>
                </a:lnTo>
                <a:lnTo>
                  <a:pt x="346548" y="39347"/>
                </a:lnTo>
                <a:close/>
              </a:path>
              <a:path w="920114" h="131445">
                <a:moveTo>
                  <a:pt x="382577" y="116179"/>
                </a:moveTo>
                <a:lnTo>
                  <a:pt x="368904" y="116179"/>
                </a:lnTo>
                <a:lnTo>
                  <a:pt x="369027" y="128178"/>
                </a:lnTo>
                <a:lnTo>
                  <a:pt x="374577" y="130131"/>
                </a:lnTo>
                <a:lnTo>
                  <a:pt x="377120" y="130131"/>
                </a:lnTo>
                <a:lnTo>
                  <a:pt x="382577" y="116179"/>
                </a:lnTo>
                <a:close/>
              </a:path>
              <a:path w="920114" h="131445">
                <a:moveTo>
                  <a:pt x="382577" y="52555"/>
                </a:moveTo>
                <a:lnTo>
                  <a:pt x="347168" y="52555"/>
                </a:lnTo>
                <a:lnTo>
                  <a:pt x="351214" y="53903"/>
                </a:lnTo>
                <a:lnTo>
                  <a:pt x="358966" y="59298"/>
                </a:lnTo>
                <a:lnTo>
                  <a:pt x="362982" y="63221"/>
                </a:lnTo>
                <a:lnTo>
                  <a:pt x="367136" y="68367"/>
                </a:lnTo>
                <a:lnTo>
                  <a:pt x="367136" y="101853"/>
                </a:lnTo>
                <a:lnTo>
                  <a:pt x="344347" y="118225"/>
                </a:lnTo>
                <a:lnTo>
                  <a:pt x="367017" y="118225"/>
                </a:lnTo>
                <a:lnTo>
                  <a:pt x="368904" y="116179"/>
                </a:lnTo>
                <a:lnTo>
                  <a:pt x="382577" y="116179"/>
                </a:lnTo>
                <a:lnTo>
                  <a:pt x="382577" y="52555"/>
                </a:lnTo>
                <a:close/>
              </a:path>
              <a:path w="920114" h="131445">
                <a:moveTo>
                  <a:pt x="376314" y="372"/>
                </a:moveTo>
                <a:lnTo>
                  <a:pt x="373275" y="372"/>
                </a:lnTo>
                <a:lnTo>
                  <a:pt x="372051" y="449"/>
                </a:lnTo>
                <a:lnTo>
                  <a:pt x="367136" y="51997"/>
                </a:lnTo>
                <a:lnTo>
                  <a:pt x="382577" y="51997"/>
                </a:lnTo>
                <a:lnTo>
                  <a:pt x="382577" y="2914"/>
                </a:lnTo>
                <a:lnTo>
                  <a:pt x="382437" y="2496"/>
                </a:lnTo>
                <a:lnTo>
                  <a:pt x="376314" y="372"/>
                </a:lnTo>
                <a:close/>
              </a:path>
              <a:path w="920114" h="131445">
                <a:moveTo>
                  <a:pt x="421638" y="0"/>
                </a:moveTo>
                <a:lnTo>
                  <a:pt x="418599" y="0"/>
                </a:lnTo>
                <a:lnTo>
                  <a:pt x="417360" y="62"/>
                </a:lnTo>
                <a:lnTo>
                  <a:pt x="412569" y="2047"/>
                </a:lnTo>
                <a:lnTo>
                  <a:pt x="412569" y="128163"/>
                </a:lnTo>
                <a:lnTo>
                  <a:pt x="418599" y="130131"/>
                </a:lnTo>
                <a:lnTo>
                  <a:pt x="421638" y="130131"/>
                </a:lnTo>
                <a:lnTo>
                  <a:pt x="427685" y="128163"/>
                </a:lnTo>
                <a:lnTo>
                  <a:pt x="427685" y="2047"/>
                </a:lnTo>
                <a:lnTo>
                  <a:pt x="421638" y="0"/>
                </a:lnTo>
                <a:close/>
              </a:path>
              <a:path w="920114" h="131445">
                <a:moveTo>
                  <a:pt x="498086" y="39347"/>
                </a:moveTo>
                <a:lnTo>
                  <a:pt x="485374" y="39347"/>
                </a:lnTo>
                <a:lnTo>
                  <a:pt x="479823" y="40416"/>
                </a:lnTo>
                <a:lnTo>
                  <a:pt x="452259" y="72104"/>
                </a:lnTo>
                <a:lnTo>
                  <a:pt x="451330" y="78569"/>
                </a:lnTo>
                <a:lnTo>
                  <a:pt x="451330" y="93328"/>
                </a:lnTo>
                <a:lnTo>
                  <a:pt x="480273" y="130379"/>
                </a:lnTo>
                <a:lnTo>
                  <a:pt x="486304" y="131340"/>
                </a:lnTo>
                <a:lnTo>
                  <a:pt x="497156" y="131340"/>
                </a:lnTo>
                <a:lnTo>
                  <a:pt x="524813" y="118877"/>
                </a:lnTo>
                <a:lnTo>
                  <a:pt x="489746" y="118877"/>
                </a:lnTo>
                <a:lnTo>
                  <a:pt x="485498" y="118163"/>
                </a:lnTo>
                <a:lnTo>
                  <a:pt x="467514" y="88460"/>
                </a:lnTo>
                <a:lnTo>
                  <a:pt x="523946" y="88460"/>
                </a:lnTo>
                <a:lnTo>
                  <a:pt x="525325" y="87948"/>
                </a:lnTo>
                <a:lnTo>
                  <a:pt x="527743" y="85901"/>
                </a:lnTo>
                <a:lnTo>
                  <a:pt x="528347" y="84180"/>
                </a:lnTo>
                <a:lnTo>
                  <a:pt x="528347" y="77204"/>
                </a:lnTo>
                <a:lnTo>
                  <a:pt x="467514" y="77204"/>
                </a:lnTo>
                <a:lnTo>
                  <a:pt x="467639" y="73794"/>
                </a:lnTo>
                <a:lnTo>
                  <a:pt x="487079" y="51346"/>
                </a:lnTo>
                <a:lnTo>
                  <a:pt x="519969" y="51346"/>
                </a:lnTo>
                <a:lnTo>
                  <a:pt x="516721" y="47454"/>
                </a:lnTo>
                <a:lnTo>
                  <a:pt x="512922" y="44617"/>
                </a:lnTo>
                <a:lnTo>
                  <a:pt x="503683" y="40401"/>
                </a:lnTo>
                <a:lnTo>
                  <a:pt x="498086" y="39347"/>
                </a:lnTo>
                <a:close/>
              </a:path>
              <a:path w="920114" h="131445">
                <a:moveTo>
                  <a:pt x="522737" y="112551"/>
                </a:moveTo>
                <a:lnTo>
                  <a:pt x="521558" y="112551"/>
                </a:lnTo>
                <a:lnTo>
                  <a:pt x="520457" y="112877"/>
                </a:lnTo>
                <a:lnTo>
                  <a:pt x="517542" y="114179"/>
                </a:lnTo>
                <a:lnTo>
                  <a:pt x="515682" y="114908"/>
                </a:lnTo>
                <a:lnTo>
                  <a:pt x="511155" y="116519"/>
                </a:lnTo>
                <a:lnTo>
                  <a:pt x="508473" y="117248"/>
                </a:lnTo>
                <a:lnTo>
                  <a:pt x="502272" y="118550"/>
                </a:lnTo>
                <a:lnTo>
                  <a:pt x="498737" y="118877"/>
                </a:lnTo>
                <a:lnTo>
                  <a:pt x="524813" y="118877"/>
                </a:lnTo>
                <a:lnTo>
                  <a:pt x="523124" y="112660"/>
                </a:lnTo>
                <a:lnTo>
                  <a:pt x="522737" y="112551"/>
                </a:lnTo>
                <a:close/>
              </a:path>
              <a:path w="920114" h="131445">
                <a:moveTo>
                  <a:pt x="519969" y="51346"/>
                </a:moveTo>
                <a:lnTo>
                  <a:pt x="498241" y="51346"/>
                </a:lnTo>
                <a:lnTo>
                  <a:pt x="503807" y="53640"/>
                </a:lnTo>
                <a:lnTo>
                  <a:pt x="511310" y="62818"/>
                </a:lnTo>
                <a:lnTo>
                  <a:pt x="513093" y="69143"/>
                </a:lnTo>
                <a:lnTo>
                  <a:pt x="512907" y="77204"/>
                </a:lnTo>
                <a:lnTo>
                  <a:pt x="528347" y="77204"/>
                </a:lnTo>
                <a:lnTo>
                  <a:pt x="528347" y="73515"/>
                </a:lnTo>
                <a:lnTo>
                  <a:pt x="527650" y="68383"/>
                </a:lnTo>
                <a:lnTo>
                  <a:pt x="524860" y="58771"/>
                </a:lnTo>
                <a:lnTo>
                  <a:pt x="522674" y="54585"/>
                </a:lnTo>
                <a:lnTo>
                  <a:pt x="519969" y="51346"/>
                </a:lnTo>
                <a:close/>
              </a:path>
              <a:path w="920114" h="131445">
                <a:moveTo>
                  <a:pt x="553048" y="40648"/>
                </a:moveTo>
                <a:lnTo>
                  <a:pt x="549885" y="40648"/>
                </a:lnTo>
                <a:lnTo>
                  <a:pt x="548676" y="40680"/>
                </a:lnTo>
                <a:lnTo>
                  <a:pt x="543746" y="44307"/>
                </a:lnTo>
                <a:lnTo>
                  <a:pt x="543994" y="45548"/>
                </a:lnTo>
                <a:lnTo>
                  <a:pt x="544211" y="46323"/>
                </a:lnTo>
                <a:lnTo>
                  <a:pt x="544521" y="47252"/>
                </a:lnTo>
                <a:lnTo>
                  <a:pt x="569172" y="127403"/>
                </a:lnTo>
                <a:lnTo>
                  <a:pt x="577295" y="130131"/>
                </a:lnTo>
                <a:lnTo>
                  <a:pt x="581078" y="130131"/>
                </a:lnTo>
                <a:lnTo>
                  <a:pt x="593290" y="113482"/>
                </a:lnTo>
                <a:lnTo>
                  <a:pt x="580147" y="113482"/>
                </a:lnTo>
                <a:lnTo>
                  <a:pt x="579962" y="112645"/>
                </a:lnTo>
                <a:lnTo>
                  <a:pt x="559714" y="43439"/>
                </a:lnTo>
                <a:lnTo>
                  <a:pt x="554443" y="40695"/>
                </a:lnTo>
                <a:lnTo>
                  <a:pt x="553048" y="40648"/>
                </a:lnTo>
                <a:close/>
              </a:path>
              <a:path w="920114" h="131445">
                <a:moveTo>
                  <a:pt x="620761" y="65205"/>
                </a:moveTo>
                <a:lnTo>
                  <a:pt x="606192" y="65205"/>
                </a:lnTo>
                <a:lnTo>
                  <a:pt x="606378" y="66042"/>
                </a:lnTo>
                <a:lnTo>
                  <a:pt x="624145" y="127403"/>
                </a:lnTo>
                <a:lnTo>
                  <a:pt x="632547" y="130131"/>
                </a:lnTo>
                <a:lnTo>
                  <a:pt x="636329" y="130131"/>
                </a:lnTo>
                <a:lnTo>
                  <a:pt x="644608" y="126782"/>
                </a:lnTo>
                <a:lnTo>
                  <a:pt x="648731" y="113482"/>
                </a:lnTo>
                <a:lnTo>
                  <a:pt x="634655" y="113482"/>
                </a:lnTo>
                <a:lnTo>
                  <a:pt x="634470" y="112645"/>
                </a:lnTo>
                <a:lnTo>
                  <a:pt x="620761" y="65205"/>
                </a:lnTo>
                <a:close/>
              </a:path>
              <a:path w="920114" h="131445">
                <a:moveTo>
                  <a:pt x="608238" y="40648"/>
                </a:moveTo>
                <a:lnTo>
                  <a:pt x="605200" y="40648"/>
                </a:lnTo>
                <a:lnTo>
                  <a:pt x="603944" y="40695"/>
                </a:lnTo>
                <a:lnTo>
                  <a:pt x="580334" y="112645"/>
                </a:lnTo>
                <a:lnTo>
                  <a:pt x="580147" y="113482"/>
                </a:lnTo>
                <a:lnTo>
                  <a:pt x="593290" y="113482"/>
                </a:lnTo>
                <a:lnTo>
                  <a:pt x="606007" y="66042"/>
                </a:lnTo>
                <a:lnTo>
                  <a:pt x="606192" y="65205"/>
                </a:lnTo>
                <a:lnTo>
                  <a:pt x="620761" y="65205"/>
                </a:lnTo>
                <a:lnTo>
                  <a:pt x="614448" y="43346"/>
                </a:lnTo>
                <a:lnTo>
                  <a:pt x="614347" y="42943"/>
                </a:lnTo>
                <a:lnTo>
                  <a:pt x="614160" y="42509"/>
                </a:lnTo>
                <a:lnTo>
                  <a:pt x="609464" y="40695"/>
                </a:lnTo>
                <a:lnTo>
                  <a:pt x="608238" y="40648"/>
                </a:lnTo>
                <a:close/>
              </a:path>
              <a:path w="920114" h="131445">
                <a:moveTo>
                  <a:pt x="664422" y="40648"/>
                </a:moveTo>
                <a:lnTo>
                  <a:pt x="661320" y="40648"/>
                </a:lnTo>
                <a:lnTo>
                  <a:pt x="660003" y="40695"/>
                </a:lnTo>
                <a:lnTo>
                  <a:pt x="654609" y="43780"/>
                </a:lnTo>
                <a:lnTo>
                  <a:pt x="634748" y="112645"/>
                </a:lnTo>
                <a:lnTo>
                  <a:pt x="634655" y="113482"/>
                </a:lnTo>
                <a:lnTo>
                  <a:pt x="648731" y="113482"/>
                </a:lnTo>
                <a:lnTo>
                  <a:pt x="669258" y="47252"/>
                </a:lnTo>
                <a:lnTo>
                  <a:pt x="669568" y="46323"/>
                </a:lnTo>
                <a:lnTo>
                  <a:pt x="669785" y="45548"/>
                </a:lnTo>
                <a:lnTo>
                  <a:pt x="670034" y="44307"/>
                </a:lnTo>
                <a:lnTo>
                  <a:pt x="669976" y="42339"/>
                </a:lnTo>
                <a:lnTo>
                  <a:pt x="665615" y="40680"/>
                </a:lnTo>
                <a:lnTo>
                  <a:pt x="664422" y="40648"/>
                </a:lnTo>
                <a:close/>
              </a:path>
              <a:path w="920114" h="131445">
                <a:moveTo>
                  <a:pt x="748199" y="51810"/>
                </a:moveTo>
                <a:lnTo>
                  <a:pt x="721123" y="51810"/>
                </a:lnTo>
                <a:lnTo>
                  <a:pt x="724100" y="52230"/>
                </a:lnTo>
                <a:lnTo>
                  <a:pt x="728938" y="53903"/>
                </a:lnTo>
                <a:lnTo>
                  <a:pt x="736751" y="68305"/>
                </a:lnTo>
                <a:lnTo>
                  <a:pt x="736751" y="78041"/>
                </a:lnTo>
                <a:lnTo>
                  <a:pt x="718705" y="78041"/>
                </a:lnTo>
                <a:lnTo>
                  <a:pt x="712845" y="78615"/>
                </a:lnTo>
                <a:lnTo>
                  <a:pt x="683266" y="101141"/>
                </a:lnTo>
                <a:lnTo>
                  <a:pt x="683266" y="109885"/>
                </a:lnTo>
                <a:lnTo>
                  <a:pt x="707884" y="131340"/>
                </a:lnTo>
                <a:lnTo>
                  <a:pt x="717309" y="131340"/>
                </a:lnTo>
                <a:lnTo>
                  <a:pt x="722069" y="130256"/>
                </a:lnTo>
                <a:lnTo>
                  <a:pt x="731061" y="125915"/>
                </a:lnTo>
                <a:lnTo>
                  <a:pt x="735138" y="122876"/>
                </a:lnTo>
                <a:lnTo>
                  <a:pt x="738448" y="119341"/>
                </a:lnTo>
                <a:lnTo>
                  <a:pt x="709744" y="119341"/>
                </a:lnTo>
                <a:lnTo>
                  <a:pt x="705885" y="118055"/>
                </a:lnTo>
                <a:lnTo>
                  <a:pt x="700365" y="112908"/>
                </a:lnTo>
                <a:lnTo>
                  <a:pt x="698986" y="109451"/>
                </a:lnTo>
                <a:lnTo>
                  <a:pt x="698986" y="102567"/>
                </a:lnTo>
                <a:lnTo>
                  <a:pt x="719419" y="89110"/>
                </a:lnTo>
                <a:lnTo>
                  <a:pt x="752006" y="89110"/>
                </a:lnTo>
                <a:lnTo>
                  <a:pt x="751978" y="65453"/>
                </a:lnTo>
                <a:lnTo>
                  <a:pt x="751417" y="61112"/>
                </a:lnTo>
                <a:lnTo>
                  <a:pt x="749059" y="53299"/>
                </a:lnTo>
                <a:lnTo>
                  <a:pt x="748199" y="51810"/>
                </a:lnTo>
                <a:close/>
              </a:path>
              <a:path w="920114" h="131445">
                <a:moveTo>
                  <a:pt x="752006" y="118969"/>
                </a:moveTo>
                <a:lnTo>
                  <a:pt x="738797" y="118969"/>
                </a:lnTo>
                <a:lnTo>
                  <a:pt x="738797" y="128085"/>
                </a:lnTo>
                <a:lnTo>
                  <a:pt x="743789" y="130131"/>
                </a:lnTo>
                <a:lnTo>
                  <a:pt x="747076" y="130131"/>
                </a:lnTo>
                <a:lnTo>
                  <a:pt x="752006" y="128085"/>
                </a:lnTo>
                <a:lnTo>
                  <a:pt x="752006" y="118969"/>
                </a:lnTo>
                <a:close/>
              </a:path>
              <a:path w="920114" h="131445">
                <a:moveTo>
                  <a:pt x="752006" y="89110"/>
                </a:moveTo>
                <a:lnTo>
                  <a:pt x="736751" y="89110"/>
                </a:lnTo>
                <a:lnTo>
                  <a:pt x="736751" y="106878"/>
                </a:lnTo>
                <a:lnTo>
                  <a:pt x="732967" y="111094"/>
                </a:lnTo>
                <a:lnTo>
                  <a:pt x="729355" y="114226"/>
                </a:lnTo>
                <a:lnTo>
                  <a:pt x="722472" y="118318"/>
                </a:lnTo>
                <a:lnTo>
                  <a:pt x="718736" y="119341"/>
                </a:lnTo>
                <a:lnTo>
                  <a:pt x="738448" y="119341"/>
                </a:lnTo>
                <a:lnTo>
                  <a:pt x="738797" y="118969"/>
                </a:lnTo>
                <a:lnTo>
                  <a:pt x="752006" y="118969"/>
                </a:lnTo>
                <a:lnTo>
                  <a:pt x="752006" y="89110"/>
                </a:lnTo>
                <a:close/>
              </a:path>
              <a:path w="920114" h="131445">
                <a:moveTo>
                  <a:pt x="724999" y="39347"/>
                </a:moveTo>
                <a:lnTo>
                  <a:pt x="715760" y="39347"/>
                </a:lnTo>
                <a:lnTo>
                  <a:pt x="712566" y="39641"/>
                </a:lnTo>
                <a:lnTo>
                  <a:pt x="687420" y="56291"/>
                </a:lnTo>
                <a:lnTo>
                  <a:pt x="687669" y="57842"/>
                </a:lnTo>
                <a:lnTo>
                  <a:pt x="689932" y="60462"/>
                </a:lnTo>
                <a:lnTo>
                  <a:pt x="691172" y="60462"/>
                </a:lnTo>
                <a:lnTo>
                  <a:pt x="692303" y="60012"/>
                </a:lnTo>
                <a:lnTo>
                  <a:pt x="695342" y="58214"/>
                </a:lnTo>
                <a:lnTo>
                  <a:pt x="697233" y="57221"/>
                </a:lnTo>
                <a:lnTo>
                  <a:pt x="701761" y="55050"/>
                </a:lnTo>
                <a:lnTo>
                  <a:pt x="704396" y="54058"/>
                </a:lnTo>
                <a:lnTo>
                  <a:pt x="710411" y="52260"/>
                </a:lnTo>
                <a:lnTo>
                  <a:pt x="713807" y="51810"/>
                </a:lnTo>
                <a:lnTo>
                  <a:pt x="748199" y="51810"/>
                </a:lnTo>
                <a:lnTo>
                  <a:pt x="747168" y="50027"/>
                </a:lnTo>
                <a:lnTo>
                  <a:pt x="741960" y="44757"/>
                </a:lnTo>
                <a:lnTo>
                  <a:pt x="738549" y="42757"/>
                </a:lnTo>
                <a:lnTo>
                  <a:pt x="730115" y="40029"/>
                </a:lnTo>
                <a:lnTo>
                  <a:pt x="724999" y="39347"/>
                </a:lnTo>
                <a:close/>
              </a:path>
              <a:path w="920114" h="131445">
                <a:moveTo>
                  <a:pt x="790943" y="40648"/>
                </a:moveTo>
                <a:lnTo>
                  <a:pt x="788153" y="40648"/>
                </a:lnTo>
                <a:lnTo>
                  <a:pt x="787005" y="40695"/>
                </a:lnTo>
                <a:lnTo>
                  <a:pt x="782711" y="128163"/>
                </a:lnTo>
                <a:lnTo>
                  <a:pt x="783145" y="128845"/>
                </a:lnTo>
                <a:lnTo>
                  <a:pt x="788741" y="130131"/>
                </a:lnTo>
                <a:lnTo>
                  <a:pt x="791780" y="130131"/>
                </a:lnTo>
                <a:lnTo>
                  <a:pt x="797949" y="72181"/>
                </a:lnTo>
                <a:lnTo>
                  <a:pt x="800120" y="68771"/>
                </a:lnTo>
                <a:lnTo>
                  <a:pt x="811801" y="55717"/>
                </a:lnTo>
                <a:lnTo>
                  <a:pt x="796462" y="55717"/>
                </a:lnTo>
                <a:lnTo>
                  <a:pt x="792074" y="40695"/>
                </a:lnTo>
                <a:lnTo>
                  <a:pt x="790943" y="40648"/>
                </a:lnTo>
                <a:close/>
              </a:path>
              <a:path w="920114" h="131445">
                <a:moveTo>
                  <a:pt x="831295" y="53856"/>
                </a:moveTo>
                <a:lnTo>
                  <a:pt x="819623" y="53856"/>
                </a:lnTo>
                <a:lnTo>
                  <a:pt x="820832" y="53981"/>
                </a:lnTo>
                <a:lnTo>
                  <a:pt x="823065" y="54477"/>
                </a:lnTo>
                <a:lnTo>
                  <a:pt x="824072" y="54740"/>
                </a:lnTo>
                <a:lnTo>
                  <a:pt x="825870" y="55299"/>
                </a:lnTo>
                <a:lnTo>
                  <a:pt x="826677" y="55577"/>
                </a:lnTo>
                <a:lnTo>
                  <a:pt x="828103" y="56136"/>
                </a:lnTo>
                <a:lnTo>
                  <a:pt x="828708" y="56276"/>
                </a:lnTo>
                <a:lnTo>
                  <a:pt x="829699" y="56276"/>
                </a:lnTo>
                <a:lnTo>
                  <a:pt x="830088" y="56136"/>
                </a:lnTo>
                <a:lnTo>
                  <a:pt x="830646" y="55577"/>
                </a:lnTo>
                <a:lnTo>
                  <a:pt x="830878" y="55175"/>
                </a:lnTo>
                <a:lnTo>
                  <a:pt x="831250" y="54121"/>
                </a:lnTo>
                <a:lnTo>
                  <a:pt x="831295" y="53856"/>
                </a:lnTo>
                <a:close/>
              </a:path>
              <a:path w="920114" h="131445">
                <a:moveTo>
                  <a:pt x="820150" y="39347"/>
                </a:moveTo>
                <a:lnTo>
                  <a:pt x="817545" y="39347"/>
                </a:lnTo>
                <a:lnTo>
                  <a:pt x="815762" y="39579"/>
                </a:lnTo>
                <a:lnTo>
                  <a:pt x="796462" y="55717"/>
                </a:lnTo>
                <a:lnTo>
                  <a:pt x="811801" y="55717"/>
                </a:lnTo>
                <a:lnTo>
                  <a:pt x="812275" y="55407"/>
                </a:lnTo>
                <a:lnTo>
                  <a:pt x="815251" y="54168"/>
                </a:lnTo>
                <a:lnTo>
                  <a:pt x="816771" y="53856"/>
                </a:lnTo>
                <a:lnTo>
                  <a:pt x="831295" y="53856"/>
                </a:lnTo>
                <a:lnTo>
                  <a:pt x="831375" y="53392"/>
                </a:lnTo>
                <a:lnTo>
                  <a:pt x="831498" y="51531"/>
                </a:lnTo>
                <a:lnTo>
                  <a:pt x="831390" y="44152"/>
                </a:lnTo>
                <a:lnTo>
                  <a:pt x="831204" y="43284"/>
                </a:lnTo>
                <a:lnTo>
                  <a:pt x="821065" y="39392"/>
                </a:lnTo>
                <a:lnTo>
                  <a:pt x="820150" y="39347"/>
                </a:lnTo>
                <a:close/>
              </a:path>
              <a:path w="920114" h="131445">
                <a:moveTo>
                  <a:pt x="889500" y="39347"/>
                </a:moveTo>
                <a:lnTo>
                  <a:pt x="876788" y="39347"/>
                </a:lnTo>
                <a:lnTo>
                  <a:pt x="871237" y="40416"/>
                </a:lnTo>
                <a:lnTo>
                  <a:pt x="843673" y="72104"/>
                </a:lnTo>
                <a:lnTo>
                  <a:pt x="842744" y="78569"/>
                </a:lnTo>
                <a:lnTo>
                  <a:pt x="842744" y="93328"/>
                </a:lnTo>
                <a:lnTo>
                  <a:pt x="871687" y="130379"/>
                </a:lnTo>
                <a:lnTo>
                  <a:pt x="877718" y="131340"/>
                </a:lnTo>
                <a:lnTo>
                  <a:pt x="888570" y="131340"/>
                </a:lnTo>
                <a:lnTo>
                  <a:pt x="916227" y="118877"/>
                </a:lnTo>
                <a:lnTo>
                  <a:pt x="881160" y="118877"/>
                </a:lnTo>
                <a:lnTo>
                  <a:pt x="876912" y="118163"/>
                </a:lnTo>
                <a:lnTo>
                  <a:pt x="858928" y="88460"/>
                </a:lnTo>
                <a:lnTo>
                  <a:pt x="915360" y="88460"/>
                </a:lnTo>
                <a:lnTo>
                  <a:pt x="916739" y="87948"/>
                </a:lnTo>
                <a:lnTo>
                  <a:pt x="919157" y="85901"/>
                </a:lnTo>
                <a:lnTo>
                  <a:pt x="919761" y="84180"/>
                </a:lnTo>
                <a:lnTo>
                  <a:pt x="919761" y="77204"/>
                </a:lnTo>
                <a:lnTo>
                  <a:pt x="858928" y="77204"/>
                </a:lnTo>
                <a:lnTo>
                  <a:pt x="859053" y="73794"/>
                </a:lnTo>
                <a:lnTo>
                  <a:pt x="878493" y="51346"/>
                </a:lnTo>
                <a:lnTo>
                  <a:pt x="911383" y="51346"/>
                </a:lnTo>
                <a:lnTo>
                  <a:pt x="908135" y="47454"/>
                </a:lnTo>
                <a:lnTo>
                  <a:pt x="904336" y="44617"/>
                </a:lnTo>
                <a:lnTo>
                  <a:pt x="895097" y="40401"/>
                </a:lnTo>
                <a:lnTo>
                  <a:pt x="889500" y="39347"/>
                </a:lnTo>
                <a:close/>
              </a:path>
              <a:path w="920114" h="131445">
                <a:moveTo>
                  <a:pt x="914151" y="112551"/>
                </a:moveTo>
                <a:lnTo>
                  <a:pt x="912972" y="112551"/>
                </a:lnTo>
                <a:lnTo>
                  <a:pt x="911871" y="112877"/>
                </a:lnTo>
                <a:lnTo>
                  <a:pt x="908956" y="114179"/>
                </a:lnTo>
                <a:lnTo>
                  <a:pt x="907096" y="114908"/>
                </a:lnTo>
                <a:lnTo>
                  <a:pt x="902569" y="116519"/>
                </a:lnTo>
                <a:lnTo>
                  <a:pt x="899887" y="117248"/>
                </a:lnTo>
                <a:lnTo>
                  <a:pt x="893686" y="118550"/>
                </a:lnTo>
                <a:lnTo>
                  <a:pt x="890151" y="118877"/>
                </a:lnTo>
                <a:lnTo>
                  <a:pt x="916227" y="118877"/>
                </a:lnTo>
                <a:lnTo>
                  <a:pt x="914538" y="112660"/>
                </a:lnTo>
                <a:lnTo>
                  <a:pt x="914151" y="112551"/>
                </a:lnTo>
                <a:close/>
              </a:path>
              <a:path w="920114" h="131445">
                <a:moveTo>
                  <a:pt x="911383" y="51346"/>
                </a:moveTo>
                <a:lnTo>
                  <a:pt x="889655" y="51346"/>
                </a:lnTo>
                <a:lnTo>
                  <a:pt x="895221" y="53640"/>
                </a:lnTo>
                <a:lnTo>
                  <a:pt x="902724" y="62818"/>
                </a:lnTo>
                <a:lnTo>
                  <a:pt x="904507" y="69143"/>
                </a:lnTo>
                <a:lnTo>
                  <a:pt x="904321" y="77204"/>
                </a:lnTo>
                <a:lnTo>
                  <a:pt x="919761" y="77204"/>
                </a:lnTo>
                <a:lnTo>
                  <a:pt x="919761" y="73515"/>
                </a:lnTo>
                <a:lnTo>
                  <a:pt x="919064" y="68383"/>
                </a:lnTo>
                <a:lnTo>
                  <a:pt x="916274" y="58771"/>
                </a:lnTo>
                <a:lnTo>
                  <a:pt x="914088" y="54585"/>
                </a:lnTo>
                <a:lnTo>
                  <a:pt x="911383" y="51346"/>
                </a:lnTo>
                <a:close/>
              </a:path>
            </a:pathLst>
          </a:custGeom>
          <a:solidFill>
            <a:srgbClr val="000000">
              <a:alpha val="98818"/>
            </a:srgbClr>
          </a:solidFill>
        </p:spPr>
        <p:txBody>
          <a:bodyPr wrap="square" lIns="0" tIns="0" rIns="0" bIns="0" rtlCol="0"/>
          <a:lstStyle/>
          <a:p>
            <a:endParaRPr/>
          </a:p>
        </p:txBody>
      </p:sp>
      <p:sp>
        <p:nvSpPr>
          <p:cNvPr id="56" name="object 50"/>
          <p:cNvSpPr/>
          <p:nvPr/>
        </p:nvSpPr>
        <p:spPr>
          <a:xfrm>
            <a:off x="4495800" y="4597400"/>
            <a:ext cx="1676400" cy="381000"/>
          </a:xfrm>
          <a:custGeom>
            <a:avLst/>
            <a:gdLst/>
            <a:ahLst/>
            <a:cxnLst/>
            <a:rect l="l" t="t" r="r" b="b"/>
            <a:pathLst>
              <a:path w="1676400" h="381000">
                <a:moveTo>
                  <a:pt x="0" y="0"/>
                </a:moveTo>
                <a:lnTo>
                  <a:pt x="1676400" y="0"/>
                </a:lnTo>
                <a:lnTo>
                  <a:pt x="1676400" y="381000"/>
                </a:lnTo>
                <a:lnTo>
                  <a:pt x="0" y="381000"/>
                </a:lnTo>
                <a:lnTo>
                  <a:pt x="0" y="0"/>
                </a:lnTo>
                <a:close/>
              </a:path>
            </a:pathLst>
          </a:custGeom>
          <a:solidFill>
            <a:srgbClr val="DC3C00"/>
          </a:solidFill>
        </p:spPr>
        <p:txBody>
          <a:bodyPr wrap="square" lIns="0" tIns="0" rIns="0" bIns="0" rtlCol="0"/>
          <a:lstStyle/>
          <a:p>
            <a:endParaRPr/>
          </a:p>
        </p:txBody>
      </p:sp>
      <p:sp>
        <p:nvSpPr>
          <p:cNvPr id="57" name="object 51"/>
          <p:cNvSpPr/>
          <p:nvPr/>
        </p:nvSpPr>
        <p:spPr>
          <a:xfrm>
            <a:off x="4813982" y="4689902"/>
            <a:ext cx="1032510" cy="131445"/>
          </a:xfrm>
          <a:custGeom>
            <a:avLst/>
            <a:gdLst/>
            <a:ahLst/>
            <a:cxnLst/>
            <a:rect l="l" t="t" r="r" b="b"/>
            <a:pathLst>
              <a:path w="1032510" h="131445">
                <a:moveTo>
                  <a:pt x="10253" y="8649"/>
                </a:moveTo>
                <a:lnTo>
                  <a:pt x="6407" y="8649"/>
                </a:lnTo>
                <a:lnTo>
                  <a:pt x="4734" y="8712"/>
                </a:lnTo>
                <a:lnTo>
                  <a:pt x="2253" y="8959"/>
                </a:lnTo>
                <a:lnTo>
                  <a:pt x="1354" y="9239"/>
                </a:lnTo>
                <a:lnTo>
                  <a:pt x="238" y="10107"/>
                </a:lnTo>
                <a:lnTo>
                  <a:pt x="0" y="10680"/>
                </a:lnTo>
                <a:lnTo>
                  <a:pt x="58" y="12510"/>
                </a:lnTo>
                <a:lnTo>
                  <a:pt x="334" y="13610"/>
                </a:lnTo>
                <a:lnTo>
                  <a:pt x="828" y="14975"/>
                </a:lnTo>
                <a:lnTo>
                  <a:pt x="40328" y="127185"/>
                </a:lnTo>
                <a:lnTo>
                  <a:pt x="52916" y="130130"/>
                </a:lnTo>
                <a:lnTo>
                  <a:pt x="54420" y="130084"/>
                </a:lnTo>
                <a:lnTo>
                  <a:pt x="66244" y="113108"/>
                </a:lnTo>
                <a:lnTo>
                  <a:pt x="51583" y="113108"/>
                </a:lnTo>
                <a:lnTo>
                  <a:pt x="17074" y="11812"/>
                </a:lnTo>
                <a:lnTo>
                  <a:pt x="11632" y="8696"/>
                </a:lnTo>
                <a:lnTo>
                  <a:pt x="10253" y="8649"/>
                </a:lnTo>
                <a:close/>
              </a:path>
              <a:path w="1032510" h="131445">
                <a:moveTo>
                  <a:pt x="96200" y="8649"/>
                </a:moveTo>
                <a:lnTo>
                  <a:pt x="92418" y="8649"/>
                </a:lnTo>
                <a:lnTo>
                  <a:pt x="90930" y="8696"/>
                </a:lnTo>
                <a:lnTo>
                  <a:pt x="85255" y="11998"/>
                </a:lnTo>
                <a:lnTo>
                  <a:pt x="51677" y="113108"/>
                </a:lnTo>
                <a:lnTo>
                  <a:pt x="66244" y="113108"/>
                </a:lnTo>
                <a:lnTo>
                  <a:pt x="101217" y="13517"/>
                </a:lnTo>
                <a:lnTo>
                  <a:pt x="101487" y="12510"/>
                </a:lnTo>
                <a:lnTo>
                  <a:pt x="101565" y="11812"/>
                </a:lnTo>
                <a:lnTo>
                  <a:pt x="101518" y="10200"/>
                </a:lnTo>
                <a:lnTo>
                  <a:pt x="100713" y="9331"/>
                </a:lnTo>
                <a:lnTo>
                  <a:pt x="99952" y="9037"/>
                </a:lnTo>
                <a:lnTo>
                  <a:pt x="97720" y="8727"/>
                </a:lnTo>
                <a:lnTo>
                  <a:pt x="96200" y="8649"/>
                </a:lnTo>
                <a:close/>
              </a:path>
              <a:path w="1032510" h="131445">
                <a:moveTo>
                  <a:pt x="129742" y="40647"/>
                </a:moveTo>
                <a:lnTo>
                  <a:pt x="126704" y="40647"/>
                </a:lnTo>
                <a:lnTo>
                  <a:pt x="125464" y="40709"/>
                </a:lnTo>
                <a:lnTo>
                  <a:pt x="120673" y="42694"/>
                </a:lnTo>
                <a:lnTo>
                  <a:pt x="120673" y="128162"/>
                </a:lnTo>
                <a:lnTo>
                  <a:pt x="126704" y="130130"/>
                </a:lnTo>
                <a:lnTo>
                  <a:pt x="129742" y="130130"/>
                </a:lnTo>
                <a:lnTo>
                  <a:pt x="135789" y="128162"/>
                </a:lnTo>
                <a:lnTo>
                  <a:pt x="135789" y="42694"/>
                </a:lnTo>
                <a:lnTo>
                  <a:pt x="129742" y="40647"/>
                </a:lnTo>
                <a:close/>
              </a:path>
              <a:path w="1032510" h="131445">
                <a:moveTo>
                  <a:pt x="131882" y="6139"/>
                </a:moveTo>
                <a:lnTo>
                  <a:pt x="124627" y="6139"/>
                </a:lnTo>
                <a:lnTo>
                  <a:pt x="122116" y="6789"/>
                </a:lnTo>
                <a:lnTo>
                  <a:pt x="119387" y="9394"/>
                </a:lnTo>
                <a:lnTo>
                  <a:pt x="118739" y="11719"/>
                </a:lnTo>
                <a:lnTo>
                  <a:pt x="118705" y="18975"/>
                </a:lnTo>
                <a:lnTo>
                  <a:pt x="119371" y="21377"/>
                </a:lnTo>
                <a:lnTo>
                  <a:pt x="122038" y="23920"/>
                </a:lnTo>
                <a:lnTo>
                  <a:pt x="124502" y="24556"/>
                </a:lnTo>
                <a:lnTo>
                  <a:pt x="131758" y="24556"/>
                </a:lnTo>
                <a:lnTo>
                  <a:pt x="134270" y="23905"/>
                </a:lnTo>
                <a:lnTo>
                  <a:pt x="136998" y="21300"/>
                </a:lnTo>
                <a:lnTo>
                  <a:pt x="137645" y="18975"/>
                </a:lnTo>
                <a:lnTo>
                  <a:pt x="137680" y="11719"/>
                </a:lnTo>
                <a:lnTo>
                  <a:pt x="137014" y="9316"/>
                </a:lnTo>
                <a:lnTo>
                  <a:pt x="134347" y="6774"/>
                </a:lnTo>
                <a:lnTo>
                  <a:pt x="131882" y="6139"/>
                </a:lnTo>
                <a:close/>
              </a:path>
              <a:path w="1032510" h="131445">
                <a:moveTo>
                  <a:pt x="173355" y="40647"/>
                </a:moveTo>
                <a:lnTo>
                  <a:pt x="170565" y="40647"/>
                </a:lnTo>
                <a:lnTo>
                  <a:pt x="169418" y="40694"/>
                </a:lnTo>
                <a:lnTo>
                  <a:pt x="165123" y="128162"/>
                </a:lnTo>
                <a:lnTo>
                  <a:pt x="165557" y="128844"/>
                </a:lnTo>
                <a:lnTo>
                  <a:pt x="171154" y="130130"/>
                </a:lnTo>
                <a:lnTo>
                  <a:pt x="174192" y="130130"/>
                </a:lnTo>
                <a:lnTo>
                  <a:pt x="180363" y="72181"/>
                </a:lnTo>
                <a:lnTo>
                  <a:pt x="182534" y="68770"/>
                </a:lnTo>
                <a:lnTo>
                  <a:pt x="194213" y="55717"/>
                </a:lnTo>
                <a:lnTo>
                  <a:pt x="178875" y="55717"/>
                </a:lnTo>
                <a:lnTo>
                  <a:pt x="174487" y="40694"/>
                </a:lnTo>
                <a:lnTo>
                  <a:pt x="173355" y="40647"/>
                </a:lnTo>
                <a:close/>
              </a:path>
              <a:path w="1032510" h="131445">
                <a:moveTo>
                  <a:pt x="213708" y="53856"/>
                </a:moveTo>
                <a:lnTo>
                  <a:pt x="202036" y="53856"/>
                </a:lnTo>
                <a:lnTo>
                  <a:pt x="203245" y="53980"/>
                </a:lnTo>
                <a:lnTo>
                  <a:pt x="205477" y="54476"/>
                </a:lnTo>
                <a:lnTo>
                  <a:pt x="206486" y="54740"/>
                </a:lnTo>
                <a:lnTo>
                  <a:pt x="208284" y="55298"/>
                </a:lnTo>
                <a:lnTo>
                  <a:pt x="209089" y="55577"/>
                </a:lnTo>
                <a:lnTo>
                  <a:pt x="210517" y="56135"/>
                </a:lnTo>
                <a:lnTo>
                  <a:pt x="211121" y="56274"/>
                </a:lnTo>
                <a:lnTo>
                  <a:pt x="212113" y="56274"/>
                </a:lnTo>
                <a:lnTo>
                  <a:pt x="212500" y="56135"/>
                </a:lnTo>
                <a:lnTo>
                  <a:pt x="213058" y="55577"/>
                </a:lnTo>
                <a:lnTo>
                  <a:pt x="213292" y="55173"/>
                </a:lnTo>
                <a:lnTo>
                  <a:pt x="213664" y="54119"/>
                </a:lnTo>
                <a:lnTo>
                  <a:pt x="213708" y="53856"/>
                </a:lnTo>
                <a:close/>
              </a:path>
              <a:path w="1032510" h="131445">
                <a:moveTo>
                  <a:pt x="202563" y="39345"/>
                </a:moveTo>
                <a:lnTo>
                  <a:pt x="199959" y="39345"/>
                </a:lnTo>
                <a:lnTo>
                  <a:pt x="198176" y="39578"/>
                </a:lnTo>
                <a:lnTo>
                  <a:pt x="178875" y="55717"/>
                </a:lnTo>
                <a:lnTo>
                  <a:pt x="194213" y="55717"/>
                </a:lnTo>
                <a:lnTo>
                  <a:pt x="194687" y="55407"/>
                </a:lnTo>
                <a:lnTo>
                  <a:pt x="197664" y="54166"/>
                </a:lnTo>
                <a:lnTo>
                  <a:pt x="199183" y="53856"/>
                </a:lnTo>
                <a:lnTo>
                  <a:pt x="213708" y="53856"/>
                </a:lnTo>
                <a:lnTo>
                  <a:pt x="213787" y="53392"/>
                </a:lnTo>
                <a:lnTo>
                  <a:pt x="213911" y="51531"/>
                </a:lnTo>
                <a:lnTo>
                  <a:pt x="213802" y="44151"/>
                </a:lnTo>
                <a:lnTo>
                  <a:pt x="213617" y="43284"/>
                </a:lnTo>
                <a:lnTo>
                  <a:pt x="203478" y="39392"/>
                </a:lnTo>
                <a:lnTo>
                  <a:pt x="202563" y="39345"/>
                </a:lnTo>
                <a:close/>
              </a:path>
              <a:path w="1032510" h="131445">
                <a:moveTo>
                  <a:pt x="252253" y="53856"/>
                </a:moveTo>
                <a:lnTo>
                  <a:pt x="236905" y="53856"/>
                </a:lnTo>
                <a:lnTo>
                  <a:pt x="236905" y="107621"/>
                </a:lnTo>
                <a:lnTo>
                  <a:pt x="257028" y="131154"/>
                </a:lnTo>
                <a:lnTo>
                  <a:pt x="262795" y="131154"/>
                </a:lnTo>
                <a:lnTo>
                  <a:pt x="276729" y="118953"/>
                </a:lnTo>
                <a:lnTo>
                  <a:pt x="276577" y="118038"/>
                </a:lnTo>
                <a:lnTo>
                  <a:pt x="259571" y="118038"/>
                </a:lnTo>
                <a:lnTo>
                  <a:pt x="256516" y="116565"/>
                </a:lnTo>
                <a:lnTo>
                  <a:pt x="253106" y="110675"/>
                </a:lnTo>
                <a:lnTo>
                  <a:pt x="252253" y="106318"/>
                </a:lnTo>
                <a:lnTo>
                  <a:pt x="252253" y="53856"/>
                </a:lnTo>
                <a:close/>
              </a:path>
              <a:path w="1032510" h="131445">
                <a:moveTo>
                  <a:pt x="274981" y="115434"/>
                </a:moveTo>
                <a:lnTo>
                  <a:pt x="274174" y="115434"/>
                </a:lnTo>
                <a:lnTo>
                  <a:pt x="273617" y="115573"/>
                </a:lnTo>
                <a:lnTo>
                  <a:pt x="272376" y="116131"/>
                </a:lnTo>
                <a:lnTo>
                  <a:pt x="271632" y="116425"/>
                </a:lnTo>
                <a:lnTo>
                  <a:pt x="269896" y="117047"/>
                </a:lnTo>
                <a:lnTo>
                  <a:pt x="268904" y="117341"/>
                </a:lnTo>
                <a:lnTo>
                  <a:pt x="266671" y="117899"/>
                </a:lnTo>
                <a:lnTo>
                  <a:pt x="265400" y="118038"/>
                </a:lnTo>
                <a:lnTo>
                  <a:pt x="276577" y="118038"/>
                </a:lnTo>
                <a:lnTo>
                  <a:pt x="275275" y="115511"/>
                </a:lnTo>
                <a:lnTo>
                  <a:pt x="274981" y="115434"/>
                </a:lnTo>
                <a:close/>
              </a:path>
              <a:path w="1032510" h="131445">
                <a:moveTo>
                  <a:pt x="274236" y="41113"/>
                </a:moveTo>
                <a:lnTo>
                  <a:pt x="224781" y="41113"/>
                </a:lnTo>
                <a:lnTo>
                  <a:pt x="224332" y="41221"/>
                </a:lnTo>
                <a:lnTo>
                  <a:pt x="222116" y="49763"/>
                </a:lnTo>
                <a:lnTo>
                  <a:pt x="222395" y="51376"/>
                </a:lnTo>
                <a:lnTo>
                  <a:pt x="223510" y="53360"/>
                </a:lnTo>
                <a:lnTo>
                  <a:pt x="224254" y="53856"/>
                </a:lnTo>
                <a:lnTo>
                  <a:pt x="274671" y="53856"/>
                </a:lnTo>
                <a:lnTo>
                  <a:pt x="275415" y="53360"/>
                </a:lnTo>
                <a:lnTo>
                  <a:pt x="276531" y="51376"/>
                </a:lnTo>
                <a:lnTo>
                  <a:pt x="276809" y="49763"/>
                </a:lnTo>
                <a:lnTo>
                  <a:pt x="276747" y="45360"/>
                </a:lnTo>
                <a:lnTo>
                  <a:pt x="274236" y="41113"/>
                </a:lnTo>
                <a:close/>
              </a:path>
              <a:path w="1032510" h="131445">
                <a:moveTo>
                  <a:pt x="246083" y="18230"/>
                </a:moveTo>
                <a:lnTo>
                  <a:pt x="243044" y="18230"/>
                </a:lnTo>
                <a:lnTo>
                  <a:pt x="241804" y="18293"/>
                </a:lnTo>
                <a:lnTo>
                  <a:pt x="236905" y="41113"/>
                </a:lnTo>
                <a:lnTo>
                  <a:pt x="252253" y="41113"/>
                </a:lnTo>
                <a:lnTo>
                  <a:pt x="246083" y="18230"/>
                </a:lnTo>
                <a:close/>
              </a:path>
              <a:path w="1032510" h="131445">
                <a:moveTo>
                  <a:pt x="307109" y="40647"/>
                </a:moveTo>
                <a:lnTo>
                  <a:pt x="304132" y="40647"/>
                </a:lnTo>
                <a:lnTo>
                  <a:pt x="302891" y="40694"/>
                </a:lnTo>
                <a:lnTo>
                  <a:pt x="297970" y="101094"/>
                </a:lnTo>
                <a:lnTo>
                  <a:pt x="298412" y="105558"/>
                </a:lnTo>
                <a:lnTo>
                  <a:pt x="322270" y="131340"/>
                </a:lnTo>
                <a:lnTo>
                  <a:pt x="332626" y="131340"/>
                </a:lnTo>
                <a:lnTo>
                  <a:pt x="337339" y="130130"/>
                </a:lnTo>
                <a:lnTo>
                  <a:pt x="346642" y="125294"/>
                </a:lnTo>
                <a:lnTo>
                  <a:pt x="351355" y="121448"/>
                </a:lnTo>
                <a:lnTo>
                  <a:pt x="354359" y="118131"/>
                </a:lnTo>
                <a:lnTo>
                  <a:pt x="328037" y="118131"/>
                </a:lnTo>
                <a:lnTo>
                  <a:pt x="325433" y="117558"/>
                </a:lnTo>
                <a:lnTo>
                  <a:pt x="313217" y="42617"/>
                </a:lnTo>
                <a:lnTo>
                  <a:pt x="312721" y="41935"/>
                </a:lnTo>
                <a:lnTo>
                  <a:pt x="312302" y="41624"/>
                </a:lnTo>
                <a:lnTo>
                  <a:pt x="311124" y="41066"/>
                </a:lnTo>
                <a:lnTo>
                  <a:pt x="310334" y="40881"/>
                </a:lnTo>
                <a:lnTo>
                  <a:pt x="308349" y="40694"/>
                </a:lnTo>
                <a:lnTo>
                  <a:pt x="307109" y="40647"/>
                </a:lnTo>
                <a:close/>
              </a:path>
              <a:path w="1032510" h="131445">
                <a:moveTo>
                  <a:pt x="370082" y="116178"/>
                </a:moveTo>
                <a:lnTo>
                  <a:pt x="356129" y="116178"/>
                </a:lnTo>
                <a:lnTo>
                  <a:pt x="356223" y="128162"/>
                </a:lnTo>
                <a:lnTo>
                  <a:pt x="361679" y="130130"/>
                </a:lnTo>
                <a:lnTo>
                  <a:pt x="364408" y="130130"/>
                </a:lnTo>
                <a:lnTo>
                  <a:pt x="370082" y="116178"/>
                </a:lnTo>
                <a:close/>
              </a:path>
              <a:path w="1032510" h="131445">
                <a:moveTo>
                  <a:pt x="363849" y="40647"/>
                </a:moveTo>
                <a:lnTo>
                  <a:pt x="360811" y="40647"/>
                </a:lnTo>
                <a:lnTo>
                  <a:pt x="359555" y="40694"/>
                </a:lnTo>
                <a:lnTo>
                  <a:pt x="354640" y="102039"/>
                </a:lnTo>
                <a:lnTo>
                  <a:pt x="350362" y="107311"/>
                </a:lnTo>
                <a:lnTo>
                  <a:pt x="346315" y="111310"/>
                </a:lnTo>
                <a:lnTo>
                  <a:pt x="338688" y="116767"/>
                </a:lnTo>
                <a:lnTo>
                  <a:pt x="334859" y="118131"/>
                </a:lnTo>
                <a:lnTo>
                  <a:pt x="354359" y="118131"/>
                </a:lnTo>
                <a:lnTo>
                  <a:pt x="356129" y="116178"/>
                </a:lnTo>
                <a:lnTo>
                  <a:pt x="370082" y="116178"/>
                </a:lnTo>
                <a:lnTo>
                  <a:pt x="370082" y="43035"/>
                </a:lnTo>
                <a:lnTo>
                  <a:pt x="365090" y="40694"/>
                </a:lnTo>
                <a:lnTo>
                  <a:pt x="363849" y="40647"/>
                </a:lnTo>
                <a:close/>
              </a:path>
              <a:path w="1032510" h="131445">
                <a:moveTo>
                  <a:pt x="459225" y="51810"/>
                </a:moveTo>
                <a:lnTo>
                  <a:pt x="432150" y="51810"/>
                </a:lnTo>
                <a:lnTo>
                  <a:pt x="435125" y="52228"/>
                </a:lnTo>
                <a:lnTo>
                  <a:pt x="439963" y="53902"/>
                </a:lnTo>
                <a:lnTo>
                  <a:pt x="447776" y="68305"/>
                </a:lnTo>
                <a:lnTo>
                  <a:pt x="447776" y="78041"/>
                </a:lnTo>
                <a:lnTo>
                  <a:pt x="429730" y="78041"/>
                </a:lnTo>
                <a:lnTo>
                  <a:pt x="423870" y="78614"/>
                </a:lnTo>
                <a:lnTo>
                  <a:pt x="394291" y="101140"/>
                </a:lnTo>
                <a:lnTo>
                  <a:pt x="394291" y="109884"/>
                </a:lnTo>
                <a:lnTo>
                  <a:pt x="418910" y="131340"/>
                </a:lnTo>
                <a:lnTo>
                  <a:pt x="428336" y="131340"/>
                </a:lnTo>
                <a:lnTo>
                  <a:pt x="433094" y="130255"/>
                </a:lnTo>
                <a:lnTo>
                  <a:pt x="442086" y="125914"/>
                </a:lnTo>
                <a:lnTo>
                  <a:pt x="446164" y="122876"/>
                </a:lnTo>
                <a:lnTo>
                  <a:pt x="449474" y="119340"/>
                </a:lnTo>
                <a:lnTo>
                  <a:pt x="420770" y="119340"/>
                </a:lnTo>
                <a:lnTo>
                  <a:pt x="416910" y="118054"/>
                </a:lnTo>
                <a:lnTo>
                  <a:pt x="411390" y="112906"/>
                </a:lnTo>
                <a:lnTo>
                  <a:pt x="410011" y="109449"/>
                </a:lnTo>
                <a:lnTo>
                  <a:pt x="410011" y="102566"/>
                </a:lnTo>
                <a:lnTo>
                  <a:pt x="430444" y="89110"/>
                </a:lnTo>
                <a:lnTo>
                  <a:pt x="463031" y="89110"/>
                </a:lnTo>
                <a:lnTo>
                  <a:pt x="463003" y="65453"/>
                </a:lnTo>
                <a:lnTo>
                  <a:pt x="462442" y="61112"/>
                </a:lnTo>
                <a:lnTo>
                  <a:pt x="460086" y="53298"/>
                </a:lnTo>
                <a:lnTo>
                  <a:pt x="459225" y="51810"/>
                </a:lnTo>
                <a:close/>
              </a:path>
              <a:path w="1032510" h="131445">
                <a:moveTo>
                  <a:pt x="463031" y="118968"/>
                </a:moveTo>
                <a:lnTo>
                  <a:pt x="449823" y="118968"/>
                </a:lnTo>
                <a:lnTo>
                  <a:pt x="449823" y="128084"/>
                </a:lnTo>
                <a:lnTo>
                  <a:pt x="454814" y="130130"/>
                </a:lnTo>
                <a:lnTo>
                  <a:pt x="458101" y="130130"/>
                </a:lnTo>
                <a:lnTo>
                  <a:pt x="463031" y="128084"/>
                </a:lnTo>
                <a:lnTo>
                  <a:pt x="463031" y="118968"/>
                </a:lnTo>
                <a:close/>
              </a:path>
              <a:path w="1032510" h="131445">
                <a:moveTo>
                  <a:pt x="463031" y="89110"/>
                </a:moveTo>
                <a:lnTo>
                  <a:pt x="447776" y="89110"/>
                </a:lnTo>
                <a:lnTo>
                  <a:pt x="447776" y="106876"/>
                </a:lnTo>
                <a:lnTo>
                  <a:pt x="443994" y="111093"/>
                </a:lnTo>
                <a:lnTo>
                  <a:pt x="440382" y="114225"/>
                </a:lnTo>
                <a:lnTo>
                  <a:pt x="433498" y="118318"/>
                </a:lnTo>
                <a:lnTo>
                  <a:pt x="429762" y="119340"/>
                </a:lnTo>
                <a:lnTo>
                  <a:pt x="449474" y="119340"/>
                </a:lnTo>
                <a:lnTo>
                  <a:pt x="449823" y="118968"/>
                </a:lnTo>
                <a:lnTo>
                  <a:pt x="463031" y="118968"/>
                </a:lnTo>
                <a:lnTo>
                  <a:pt x="463031" y="89110"/>
                </a:lnTo>
                <a:close/>
              </a:path>
              <a:path w="1032510" h="131445">
                <a:moveTo>
                  <a:pt x="436024" y="39345"/>
                </a:moveTo>
                <a:lnTo>
                  <a:pt x="426785" y="39345"/>
                </a:lnTo>
                <a:lnTo>
                  <a:pt x="423591" y="39640"/>
                </a:lnTo>
                <a:lnTo>
                  <a:pt x="398446" y="56290"/>
                </a:lnTo>
                <a:lnTo>
                  <a:pt x="398694" y="57840"/>
                </a:lnTo>
                <a:lnTo>
                  <a:pt x="400957" y="60460"/>
                </a:lnTo>
                <a:lnTo>
                  <a:pt x="402198" y="60460"/>
                </a:lnTo>
                <a:lnTo>
                  <a:pt x="403329" y="60011"/>
                </a:lnTo>
                <a:lnTo>
                  <a:pt x="406367" y="58212"/>
                </a:lnTo>
                <a:lnTo>
                  <a:pt x="408260" y="57221"/>
                </a:lnTo>
                <a:lnTo>
                  <a:pt x="412786" y="55050"/>
                </a:lnTo>
                <a:lnTo>
                  <a:pt x="415421" y="54058"/>
                </a:lnTo>
                <a:lnTo>
                  <a:pt x="421437" y="52260"/>
                </a:lnTo>
                <a:lnTo>
                  <a:pt x="424832" y="51810"/>
                </a:lnTo>
                <a:lnTo>
                  <a:pt x="459225" y="51810"/>
                </a:lnTo>
                <a:lnTo>
                  <a:pt x="458193" y="50027"/>
                </a:lnTo>
                <a:lnTo>
                  <a:pt x="452985" y="44756"/>
                </a:lnTo>
                <a:lnTo>
                  <a:pt x="449574" y="42757"/>
                </a:lnTo>
                <a:lnTo>
                  <a:pt x="441141" y="40027"/>
                </a:lnTo>
                <a:lnTo>
                  <a:pt x="436024" y="39345"/>
                </a:lnTo>
                <a:close/>
              </a:path>
              <a:path w="1032510" h="131445">
                <a:moveTo>
                  <a:pt x="502805" y="0"/>
                </a:moveTo>
                <a:lnTo>
                  <a:pt x="499767" y="0"/>
                </a:lnTo>
                <a:lnTo>
                  <a:pt x="498526" y="60"/>
                </a:lnTo>
                <a:lnTo>
                  <a:pt x="493736" y="2045"/>
                </a:lnTo>
                <a:lnTo>
                  <a:pt x="493736" y="128162"/>
                </a:lnTo>
                <a:lnTo>
                  <a:pt x="499767" y="130130"/>
                </a:lnTo>
                <a:lnTo>
                  <a:pt x="502805" y="130130"/>
                </a:lnTo>
                <a:lnTo>
                  <a:pt x="508851" y="128162"/>
                </a:lnTo>
                <a:lnTo>
                  <a:pt x="508851" y="2045"/>
                </a:lnTo>
                <a:lnTo>
                  <a:pt x="502805" y="0"/>
                </a:lnTo>
                <a:close/>
              </a:path>
              <a:path w="1032510" h="131445">
                <a:moveTo>
                  <a:pt x="547255" y="40647"/>
                </a:moveTo>
                <a:lnTo>
                  <a:pt x="544217" y="40647"/>
                </a:lnTo>
                <a:lnTo>
                  <a:pt x="542976" y="40709"/>
                </a:lnTo>
                <a:lnTo>
                  <a:pt x="538186" y="42694"/>
                </a:lnTo>
                <a:lnTo>
                  <a:pt x="538186" y="128162"/>
                </a:lnTo>
                <a:lnTo>
                  <a:pt x="544217" y="130130"/>
                </a:lnTo>
                <a:lnTo>
                  <a:pt x="547255" y="130130"/>
                </a:lnTo>
                <a:lnTo>
                  <a:pt x="553301" y="128162"/>
                </a:lnTo>
                <a:lnTo>
                  <a:pt x="553301" y="42694"/>
                </a:lnTo>
                <a:lnTo>
                  <a:pt x="547255" y="40647"/>
                </a:lnTo>
                <a:close/>
              </a:path>
              <a:path w="1032510" h="131445">
                <a:moveTo>
                  <a:pt x="549395" y="6139"/>
                </a:moveTo>
                <a:lnTo>
                  <a:pt x="542139" y="6139"/>
                </a:lnTo>
                <a:lnTo>
                  <a:pt x="539628" y="6789"/>
                </a:lnTo>
                <a:lnTo>
                  <a:pt x="536899" y="9394"/>
                </a:lnTo>
                <a:lnTo>
                  <a:pt x="536252" y="11719"/>
                </a:lnTo>
                <a:lnTo>
                  <a:pt x="536217" y="18975"/>
                </a:lnTo>
                <a:lnTo>
                  <a:pt x="536884" y="21377"/>
                </a:lnTo>
                <a:lnTo>
                  <a:pt x="539551" y="23920"/>
                </a:lnTo>
                <a:lnTo>
                  <a:pt x="542015" y="24556"/>
                </a:lnTo>
                <a:lnTo>
                  <a:pt x="549270" y="24556"/>
                </a:lnTo>
                <a:lnTo>
                  <a:pt x="551782" y="23905"/>
                </a:lnTo>
                <a:lnTo>
                  <a:pt x="554510" y="21300"/>
                </a:lnTo>
                <a:lnTo>
                  <a:pt x="555158" y="18975"/>
                </a:lnTo>
                <a:lnTo>
                  <a:pt x="555192" y="11719"/>
                </a:lnTo>
                <a:lnTo>
                  <a:pt x="554527" y="9316"/>
                </a:lnTo>
                <a:lnTo>
                  <a:pt x="551860" y="6774"/>
                </a:lnTo>
                <a:lnTo>
                  <a:pt x="549395" y="6139"/>
                </a:lnTo>
                <a:close/>
              </a:path>
              <a:path w="1032510" h="131445">
                <a:moveTo>
                  <a:pt x="629718" y="41113"/>
                </a:moveTo>
                <a:lnTo>
                  <a:pt x="580482" y="41113"/>
                </a:lnTo>
                <a:lnTo>
                  <a:pt x="580000" y="41221"/>
                </a:lnTo>
                <a:lnTo>
                  <a:pt x="577894" y="50445"/>
                </a:lnTo>
                <a:lnTo>
                  <a:pt x="578078" y="51484"/>
                </a:lnTo>
                <a:lnTo>
                  <a:pt x="579256" y="53530"/>
                </a:lnTo>
                <a:lnTo>
                  <a:pt x="580047" y="54042"/>
                </a:lnTo>
                <a:lnTo>
                  <a:pt x="616851" y="54042"/>
                </a:lnTo>
                <a:lnTo>
                  <a:pt x="579923" y="111527"/>
                </a:lnTo>
                <a:lnTo>
                  <a:pt x="576574" y="125945"/>
                </a:lnTo>
                <a:lnTo>
                  <a:pt x="576993" y="127402"/>
                </a:lnTo>
                <a:lnTo>
                  <a:pt x="578667" y="129138"/>
                </a:lnTo>
                <a:lnTo>
                  <a:pt x="579738" y="129573"/>
                </a:lnTo>
                <a:lnTo>
                  <a:pt x="633067" y="129573"/>
                </a:lnTo>
                <a:lnTo>
                  <a:pt x="635827" y="125247"/>
                </a:lnTo>
                <a:lnTo>
                  <a:pt x="635827" y="120876"/>
                </a:lnTo>
                <a:lnTo>
                  <a:pt x="593318" y="116643"/>
                </a:lnTo>
                <a:lnTo>
                  <a:pt x="630680" y="58165"/>
                </a:lnTo>
                <a:lnTo>
                  <a:pt x="633308" y="51484"/>
                </a:lnTo>
                <a:lnTo>
                  <a:pt x="633300" y="44678"/>
                </a:lnTo>
                <a:lnTo>
                  <a:pt x="630323" y="41206"/>
                </a:lnTo>
                <a:lnTo>
                  <a:pt x="629718" y="41113"/>
                </a:lnTo>
                <a:close/>
              </a:path>
              <a:path w="1032510" h="131445">
                <a:moveTo>
                  <a:pt x="714877" y="51810"/>
                </a:moveTo>
                <a:lnTo>
                  <a:pt x="687801" y="51810"/>
                </a:lnTo>
                <a:lnTo>
                  <a:pt x="690776" y="52228"/>
                </a:lnTo>
                <a:lnTo>
                  <a:pt x="695614" y="53902"/>
                </a:lnTo>
                <a:lnTo>
                  <a:pt x="703427" y="68305"/>
                </a:lnTo>
                <a:lnTo>
                  <a:pt x="703427" y="78041"/>
                </a:lnTo>
                <a:lnTo>
                  <a:pt x="685381" y="78041"/>
                </a:lnTo>
                <a:lnTo>
                  <a:pt x="679521" y="78614"/>
                </a:lnTo>
                <a:lnTo>
                  <a:pt x="649942" y="101140"/>
                </a:lnTo>
                <a:lnTo>
                  <a:pt x="649942" y="109884"/>
                </a:lnTo>
                <a:lnTo>
                  <a:pt x="674561" y="131340"/>
                </a:lnTo>
                <a:lnTo>
                  <a:pt x="683987" y="131340"/>
                </a:lnTo>
                <a:lnTo>
                  <a:pt x="688745" y="130255"/>
                </a:lnTo>
                <a:lnTo>
                  <a:pt x="697737" y="125914"/>
                </a:lnTo>
                <a:lnTo>
                  <a:pt x="701815" y="122876"/>
                </a:lnTo>
                <a:lnTo>
                  <a:pt x="705125" y="119340"/>
                </a:lnTo>
                <a:lnTo>
                  <a:pt x="676421" y="119340"/>
                </a:lnTo>
                <a:lnTo>
                  <a:pt x="672561" y="118054"/>
                </a:lnTo>
                <a:lnTo>
                  <a:pt x="667041" y="112906"/>
                </a:lnTo>
                <a:lnTo>
                  <a:pt x="665662" y="109449"/>
                </a:lnTo>
                <a:lnTo>
                  <a:pt x="665662" y="102566"/>
                </a:lnTo>
                <a:lnTo>
                  <a:pt x="686095" y="89110"/>
                </a:lnTo>
                <a:lnTo>
                  <a:pt x="718682" y="89110"/>
                </a:lnTo>
                <a:lnTo>
                  <a:pt x="718654" y="65453"/>
                </a:lnTo>
                <a:lnTo>
                  <a:pt x="718093" y="61112"/>
                </a:lnTo>
                <a:lnTo>
                  <a:pt x="715737" y="53298"/>
                </a:lnTo>
                <a:lnTo>
                  <a:pt x="714877" y="51810"/>
                </a:lnTo>
                <a:close/>
              </a:path>
              <a:path w="1032510" h="131445">
                <a:moveTo>
                  <a:pt x="718682" y="118968"/>
                </a:moveTo>
                <a:lnTo>
                  <a:pt x="705474" y="118968"/>
                </a:lnTo>
                <a:lnTo>
                  <a:pt x="705474" y="128084"/>
                </a:lnTo>
                <a:lnTo>
                  <a:pt x="710465" y="130130"/>
                </a:lnTo>
                <a:lnTo>
                  <a:pt x="713752" y="130130"/>
                </a:lnTo>
                <a:lnTo>
                  <a:pt x="718682" y="128084"/>
                </a:lnTo>
                <a:lnTo>
                  <a:pt x="718682" y="118968"/>
                </a:lnTo>
                <a:close/>
              </a:path>
              <a:path w="1032510" h="131445">
                <a:moveTo>
                  <a:pt x="718682" y="89110"/>
                </a:moveTo>
                <a:lnTo>
                  <a:pt x="703427" y="89110"/>
                </a:lnTo>
                <a:lnTo>
                  <a:pt x="703427" y="106876"/>
                </a:lnTo>
                <a:lnTo>
                  <a:pt x="699645" y="111093"/>
                </a:lnTo>
                <a:lnTo>
                  <a:pt x="696033" y="114225"/>
                </a:lnTo>
                <a:lnTo>
                  <a:pt x="689149" y="118318"/>
                </a:lnTo>
                <a:lnTo>
                  <a:pt x="685413" y="119340"/>
                </a:lnTo>
                <a:lnTo>
                  <a:pt x="705125" y="119340"/>
                </a:lnTo>
                <a:lnTo>
                  <a:pt x="705474" y="118968"/>
                </a:lnTo>
                <a:lnTo>
                  <a:pt x="718682" y="118968"/>
                </a:lnTo>
                <a:lnTo>
                  <a:pt x="718682" y="89110"/>
                </a:lnTo>
                <a:close/>
              </a:path>
              <a:path w="1032510" h="131445">
                <a:moveTo>
                  <a:pt x="691675" y="39345"/>
                </a:moveTo>
                <a:lnTo>
                  <a:pt x="682436" y="39345"/>
                </a:lnTo>
                <a:lnTo>
                  <a:pt x="679242" y="39640"/>
                </a:lnTo>
                <a:lnTo>
                  <a:pt x="654097" y="56290"/>
                </a:lnTo>
                <a:lnTo>
                  <a:pt x="654345" y="57840"/>
                </a:lnTo>
                <a:lnTo>
                  <a:pt x="656608" y="60460"/>
                </a:lnTo>
                <a:lnTo>
                  <a:pt x="657849" y="60460"/>
                </a:lnTo>
                <a:lnTo>
                  <a:pt x="658980" y="60011"/>
                </a:lnTo>
                <a:lnTo>
                  <a:pt x="662018" y="58212"/>
                </a:lnTo>
                <a:lnTo>
                  <a:pt x="663911" y="57221"/>
                </a:lnTo>
                <a:lnTo>
                  <a:pt x="668437" y="55050"/>
                </a:lnTo>
                <a:lnTo>
                  <a:pt x="671072" y="54058"/>
                </a:lnTo>
                <a:lnTo>
                  <a:pt x="677088" y="52260"/>
                </a:lnTo>
                <a:lnTo>
                  <a:pt x="680483" y="51810"/>
                </a:lnTo>
                <a:lnTo>
                  <a:pt x="714877" y="51810"/>
                </a:lnTo>
                <a:lnTo>
                  <a:pt x="713846" y="50027"/>
                </a:lnTo>
                <a:lnTo>
                  <a:pt x="708636" y="44756"/>
                </a:lnTo>
                <a:lnTo>
                  <a:pt x="705225" y="42757"/>
                </a:lnTo>
                <a:lnTo>
                  <a:pt x="696792" y="40027"/>
                </a:lnTo>
                <a:lnTo>
                  <a:pt x="691675" y="39345"/>
                </a:lnTo>
                <a:close/>
              </a:path>
              <a:path w="1032510" h="131445">
                <a:moveTo>
                  <a:pt x="766476" y="53856"/>
                </a:moveTo>
                <a:lnTo>
                  <a:pt x="751128" y="53856"/>
                </a:lnTo>
                <a:lnTo>
                  <a:pt x="751128" y="107621"/>
                </a:lnTo>
                <a:lnTo>
                  <a:pt x="771251" y="131154"/>
                </a:lnTo>
                <a:lnTo>
                  <a:pt x="777018" y="131154"/>
                </a:lnTo>
                <a:lnTo>
                  <a:pt x="790952" y="118953"/>
                </a:lnTo>
                <a:lnTo>
                  <a:pt x="790800" y="118038"/>
                </a:lnTo>
                <a:lnTo>
                  <a:pt x="773794" y="118038"/>
                </a:lnTo>
                <a:lnTo>
                  <a:pt x="770739" y="116565"/>
                </a:lnTo>
                <a:lnTo>
                  <a:pt x="767329" y="110675"/>
                </a:lnTo>
                <a:lnTo>
                  <a:pt x="766476" y="106318"/>
                </a:lnTo>
                <a:lnTo>
                  <a:pt x="766476" y="53856"/>
                </a:lnTo>
                <a:close/>
              </a:path>
              <a:path w="1032510" h="131445">
                <a:moveTo>
                  <a:pt x="789204" y="115434"/>
                </a:moveTo>
                <a:lnTo>
                  <a:pt x="788397" y="115434"/>
                </a:lnTo>
                <a:lnTo>
                  <a:pt x="787840" y="115573"/>
                </a:lnTo>
                <a:lnTo>
                  <a:pt x="786599" y="116131"/>
                </a:lnTo>
                <a:lnTo>
                  <a:pt x="785855" y="116425"/>
                </a:lnTo>
                <a:lnTo>
                  <a:pt x="784119" y="117047"/>
                </a:lnTo>
                <a:lnTo>
                  <a:pt x="783127" y="117341"/>
                </a:lnTo>
                <a:lnTo>
                  <a:pt x="780894" y="117899"/>
                </a:lnTo>
                <a:lnTo>
                  <a:pt x="779623" y="118038"/>
                </a:lnTo>
                <a:lnTo>
                  <a:pt x="790800" y="118038"/>
                </a:lnTo>
                <a:lnTo>
                  <a:pt x="789498" y="115511"/>
                </a:lnTo>
                <a:lnTo>
                  <a:pt x="789204" y="115434"/>
                </a:lnTo>
                <a:close/>
              </a:path>
              <a:path w="1032510" h="131445">
                <a:moveTo>
                  <a:pt x="788459" y="41113"/>
                </a:moveTo>
                <a:lnTo>
                  <a:pt x="739004" y="41113"/>
                </a:lnTo>
                <a:lnTo>
                  <a:pt x="738555" y="41221"/>
                </a:lnTo>
                <a:lnTo>
                  <a:pt x="736339" y="49763"/>
                </a:lnTo>
                <a:lnTo>
                  <a:pt x="736618" y="51376"/>
                </a:lnTo>
                <a:lnTo>
                  <a:pt x="737733" y="53360"/>
                </a:lnTo>
                <a:lnTo>
                  <a:pt x="738477" y="53856"/>
                </a:lnTo>
                <a:lnTo>
                  <a:pt x="788894" y="53856"/>
                </a:lnTo>
                <a:lnTo>
                  <a:pt x="789638" y="53360"/>
                </a:lnTo>
                <a:lnTo>
                  <a:pt x="790753" y="51376"/>
                </a:lnTo>
                <a:lnTo>
                  <a:pt x="791032" y="49763"/>
                </a:lnTo>
                <a:lnTo>
                  <a:pt x="790970" y="45360"/>
                </a:lnTo>
                <a:lnTo>
                  <a:pt x="788459" y="41113"/>
                </a:lnTo>
                <a:close/>
              </a:path>
              <a:path w="1032510" h="131445">
                <a:moveTo>
                  <a:pt x="760306" y="18230"/>
                </a:moveTo>
                <a:lnTo>
                  <a:pt x="757267" y="18230"/>
                </a:lnTo>
                <a:lnTo>
                  <a:pt x="756027" y="18293"/>
                </a:lnTo>
                <a:lnTo>
                  <a:pt x="751128" y="41113"/>
                </a:lnTo>
                <a:lnTo>
                  <a:pt x="766476" y="41113"/>
                </a:lnTo>
                <a:lnTo>
                  <a:pt x="760306" y="18230"/>
                </a:lnTo>
                <a:close/>
              </a:path>
              <a:path w="1032510" h="131445">
                <a:moveTo>
                  <a:pt x="821765" y="40647"/>
                </a:moveTo>
                <a:lnTo>
                  <a:pt x="818727" y="40647"/>
                </a:lnTo>
                <a:lnTo>
                  <a:pt x="817487" y="40709"/>
                </a:lnTo>
                <a:lnTo>
                  <a:pt x="812696" y="42694"/>
                </a:lnTo>
                <a:lnTo>
                  <a:pt x="812696" y="128162"/>
                </a:lnTo>
                <a:lnTo>
                  <a:pt x="818727" y="130130"/>
                </a:lnTo>
                <a:lnTo>
                  <a:pt x="821765" y="130130"/>
                </a:lnTo>
                <a:lnTo>
                  <a:pt x="827812" y="128162"/>
                </a:lnTo>
                <a:lnTo>
                  <a:pt x="827812" y="42694"/>
                </a:lnTo>
                <a:lnTo>
                  <a:pt x="821765" y="40647"/>
                </a:lnTo>
                <a:close/>
              </a:path>
              <a:path w="1032510" h="131445">
                <a:moveTo>
                  <a:pt x="823905" y="6139"/>
                </a:moveTo>
                <a:lnTo>
                  <a:pt x="816650" y="6139"/>
                </a:lnTo>
                <a:lnTo>
                  <a:pt x="814139" y="6789"/>
                </a:lnTo>
                <a:lnTo>
                  <a:pt x="811410" y="9394"/>
                </a:lnTo>
                <a:lnTo>
                  <a:pt x="810762" y="11719"/>
                </a:lnTo>
                <a:lnTo>
                  <a:pt x="810728" y="18975"/>
                </a:lnTo>
                <a:lnTo>
                  <a:pt x="811394" y="21377"/>
                </a:lnTo>
                <a:lnTo>
                  <a:pt x="814061" y="23920"/>
                </a:lnTo>
                <a:lnTo>
                  <a:pt x="816525" y="24556"/>
                </a:lnTo>
                <a:lnTo>
                  <a:pt x="823781" y="24556"/>
                </a:lnTo>
                <a:lnTo>
                  <a:pt x="826293" y="23905"/>
                </a:lnTo>
                <a:lnTo>
                  <a:pt x="829021" y="21300"/>
                </a:lnTo>
                <a:lnTo>
                  <a:pt x="829668" y="18975"/>
                </a:lnTo>
                <a:lnTo>
                  <a:pt x="829703" y="11719"/>
                </a:lnTo>
                <a:lnTo>
                  <a:pt x="829037" y="9316"/>
                </a:lnTo>
                <a:lnTo>
                  <a:pt x="826370" y="6774"/>
                </a:lnTo>
                <a:lnTo>
                  <a:pt x="823905" y="6139"/>
                </a:lnTo>
                <a:close/>
              </a:path>
              <a:path w="1032510" h="131445">
                <a:moveTo>
                  <a:pt x="900757" y="39345"/>
                </a:moveTo>
                <a:lnTo>
                  <a:pt x="886742" y="39345"/>
                </a:lnTo>
                <a:lnTo>
                  <a:pt x="880509" y="40492"/>
                </a:lnTo>
                <a:lnTo>
                  <a:pt x="852061" y="73033"/>
                </a:lnTo>
                <a:lnTo>
                  <a:pt x="851178" y="79312"/>
                </a:lnTo>
                <a:lnTo>
                  <a:pt x="851285" y="94009"/>
                </a:lnTo>
                <a:lnTo>
                  <a:pt x="879223" y="130317"/>
                </a:lnTo>
                <a:lnTo>
                  <a:pt x="885222" y="131340"/>
                </a:lnTo>
                <a:lnTo>
                  <a:pt x="899176" y="131340"/>
                </a:lnTo>
                <a:lnTo>
                  <a:pt x="905392" y="130177"/>
                </a:lnTo>
                <a:lnTo>
                  <a:pt x="916120" y="125526"/>
                </a:lnTo>
                <a:lnTo>
                  <a:pt x="920584" y="122287"/>
                </a:lnTo>
                <a:lnTo>
                  <a:pt x="923911" y="118410"/>
                </a:lnTo>
                <a:lnTo>
                  <a:pt x="887951" y="118410"/>
                </a:lnTo>
                <a:lnTo>
                  <a:pt x="883858" y="117527"/>
                </a:lnTo>
                <a:lnTo>
                  <a:pt x="867331" y="90319"/>
                </a:lnTo>
                <a:lnTo>
                  <a:pt x="867389" y="79312"/>
                </a:lnTo>
                <a:lnTo>
                  <a:pt x="888695" y="52181"/>
                </a:lnTo>
                <a:lnTo>
                  <a:pt x="925392" y="52181"/>
                </a:lnTo>
                <a:lnTo>
                  <a:pt x="921251" y="47438"/>
                </a:lnTo>
                <a:lnTo>
                  <a:pt x="916987" y="44461"/>
                </a:lnTo>
                <a:lnTo>
                  <a:pt x="906756" y="40369"/>
                </a:lnTo>
                <a:lnTo>
                  <a:pt x="900757" y="39345"/>
                </a:lnTo>
                <a:close/>
              </a:path>
              <a:path w="1032510" h="131445">
                <a:moveTo>
                  <a:pt x="925392" y="52181"/>
                </a:moveTo>
                <a:lnTo>
                  <a:pt x="898120" y="52181"/>
                </a:lnTo>
                <a:lnTo>
                  <a:pt x="902213" y="53065"/>
                </a:lnTo>
                <a:lnTo>
                  <a:pt x="908805" y="56616"/>
                </a:lnTo>
                <a:lnTo>
                  <a:pt x="918601" y="91281"/>
                </a:lnTo>
                <a:lnTo>
                  <a:pt x="918213" y="94753"/>
                </a:lnTo>
                <a:lnTo>
                  <a:pt x="897315" y="118410"/>
                </a:lnTo>
                <a:lnTo>
                  <a:pt x="923911" y="118410"/>
                </a:lnTo>
                <a:lnTo>
                  <a:pt x="927716" y="113977"/>
                </a:lnTo>
                <a:lnTo>
                  <a:pt x="930398" y="109032"/>
                </a:lnTo>
                <a:lnTo>
                  <a:pt x="933995" y="97558"/>
                </a:lnTo>
                <a:lnTo>
                  <a:pt x="934894" y="91281"/>
                </a:lnTo>
                <a:lnTo>
                  <a:pt x="934789" y="76677"/>
                </a:lnTo>
                <a:lnTo>
                  <a:pt x="934041" y="71158"/>
                </a:lnTo>
                <a:lnTo>
                  <a:pt x="930631" y="59996"/>
                </a:lnTo>
                <a:lnTo>
                  <a:pt x="928072" y="55251"/>
                </a:lnTo>
                <a:lnTo>
                  <a:pt x="925392" y="52181"/>
                </a:lnTo>
                <a:close/>
              </a:path>
              <a:path w="1032510" h="131445">
                <a:moveTo>
                  <a:pt x="968566" y="40647"/>
                </a:moveTo>
                <a:lnTo>
                  <a:pt x="965776" y="40647"/>
                </a:lnTo>
                <a:lnTo>
                  <a:pt x="964629" y="40694"/>
                </a:lnTo>
                <a:lnTo>
                  <a:pt x="960318" y="42617"/>
                </a:lnTo>
                <a:lnTo>
                  <a:pt x="960334" y="128162"/>
                </a:lnTo>
                <a:lnTo>
                  <a:pt x="966365" y="130130"/>
                </a:lnTo>
                <a:lnTo>
                  <a:pt x="969403" y="130130"/>
                </a:lnTo>
                <a:lnTo>
                  <a:pt x="975574" y="68740"/>
                </a:lnTo>
                <a:lnTo>
                  <a:pt x="979790" y="63468"/>
                </a:lnTo>
                <a:lnTo>
                  <a:pt x="983821" y="59469"/>
                </a:lnTo>
                <a:lnTo>
                  <a:pt x="990681" y="54601"/>
                </a:lnTo>
                <a:lnTo>
                  <a:pt x="974085" y="54601"/>
                </a:lnTo>
                <a:lnTo>
                  <a:pt x="969697" y="40694"/>
                </a:lnTo>
                <a:lnTo>
                  <a:pt x="968566" y="40647"/>
                </a:lnTo>
                <a:close/>
              </a:path>
              <a:path w="1032510" h="131445">
                <a:moveTo>
                  <a:pt x="1027859" y="52647"/>
                </a:moveTo>
                <a:lnTo>
                  <a:pt x="1002176" y="52647"/>
                </a:lnTo>
                <a:lnTo>
                  <a:pt x="1004796" y="53205"/>
                </a:lnTo>
                <a:lnTo>
                  <a:pt x="1009324" y="55438"/>
                </a:lnTo>
                <a:lnTo>
                  <a:pt x="1017090" y="128162"/>
                </a:lnTo>
                <a:lnTo>
                  <a:pt x="1017587" y="128844"/>
                </a:lnTo>
                <a:lnTo>
                  <a:pt x="1023136" y="130130"/>
                </a:lnTo>
                <a:lnTo>
                  <a:pt x="1026176" y="130130"/>
                </a:lnTo>
                <a:lnTo>
                  <a:pt x="1032190" y="128162"/>
                </a:lnTo>
                <a:lnTo>
                  <a:pt x="1032165" y="68740"/>
                </a:lnTo>
                <a:lnTo>
                  <a:pt x="1031803" y="65126"/>
                </a:lnTo>
                <a:lnTo>
                  <a:pt x="1029756" y="56631"/>
                </a:lnTo>
                <a:lnTo>
                  <a:pt x="1028067" y="52925"/>
                </a:lnTo>
                <a:lnTo>
                  <a:pt x="1027859" y="52647"/>
                </a:lnTo>
                <a:close/>
              </a:path>
              <a:path w="1032510" h="131445">
                <a:moveTo>
                  <a:pt x="1007943" y="39345"/>
                </a:moveTo>
                <a:lnTo>
                  <a:pt x="997588" y="39345"/>
                </a:lnTo>
                <a:lnTo>
                  <a:pt x="992860" y="40570"/>
                </a:lnTo>
                <a:lnTo>
                  <a:pt x="983496" y="45469"/>
                </a:lnTo>
                <a:lnTo>
                  <a:pt x="978798" y="49329"/>
                </a:lnTo>
                <a:lnTo>
                  <a:pt x="974085" y="54601"/>
                </a:lnTo>
                <a:lnTo>
                  <a:pt x="990681" y="54601"/>
                </a:lnTo>
                <a:lnTo>
                  <a:pt x="991511" y="54011"/>
                </a:lnTo>
                <a:lnTo>
                  <a:pt x="995355" y="52647"/>
                </a:lnTo>
                <a:lnTo>
                  <a:pt x="1027859" y="52647"/>
                </a:lnTo>
                <a:lnTo>
                  <a:pt x="1023354" y="46601"/>
                </a:lnTo>
                <a:lnTo>
                  <a:pt x="1020269" y="44074"/>
                </a:lnTo>
                <a:lnTo>
                  <a:pt x="1012641" y="40292"/>
                </a:lnTo>
                <a:lnTo>
                  <a:pt x="1007943" y="39345"/>
                </a:lnTo>
                <a:close/>
              </a:path>
            </a:pathLst>
          </a:custGeom>
          <a:solidFill>
            <a:srgbClr val="FFFFFF">
              <a:alpha val="98818"/>
            </a:srgbClr>
          </a:solidFill>
        </p:spPr>
        <p:txBody>
          <a:bodyPr wrap="square" lIns="0" tIns="0" rIns="0" bIns="0" rtlCol="0"/>
          <a:lstStyle/>
          <a:p>
            <a:endParaRPr/>
          </a:p>
        </p:txBody>
      </p:sp>
      <p:sp>
        <p:nvSpPr>
          <p:cNvPr id="58" name="object 52"/>
          <p:cNvSpPr/>
          <p:nvPr/>
        </p:nvSpPr>
        <p:spPr>
          <a:xfrm>
            <a:off x="4502150" y="2749550"/>
            <a:ext cx="1676400" cy="381000"/>
          </a:xfrm>
          <a:custGeom>
            <a:avLst/>
            <a:gdLst/>
            <a:ahLst/>
            <a:cxnLst/>
            <a:rect l="l" t="t" r="r" b="b"/>
            <a:pathLst>
              <a:path w="1676400" h="381000">
                <a:moveTo>
                  <a:pt x="0" y="0"/>
                </a:moveTo>
                <a:lnTo>
                  <a:pt x="1676400" y="0"/>
                </a:lnTo>
                <a:lnTo>
                  <a:pt x="1676400" y="381000"/>
                </a:lnTo>
                <a:lnTo>
                  <a:pt x="0" y="381000"/>
                </a:lnTo>
                <a:lnTo>
                  <a:pt x="0" y="0"/>
                </a:lnTo>
                <a:close/>
              </a:path>
            </a:pathLst>
          </a:custGeom>
          <a:solidFill>
            <a:srgbClr val="0072C6"/>
          </a:solidFill>
        </p:spPr>
        <p:txBody>
          <a:bodyPr wrap="square" lIns="0" tIns="0" rIns="0" bIns="0" rtlCol="0"/>
          <a:lstStyle/>
          <a:p>
            <a:endParaRPr/>
          </a:p>
        </p:txBody>
      </p:sp>
      <p:sp>
        <p:nvSpPr>
          <p:cNvPr id="59" name="object 53"/>
          <p:cNvSpPr/>
          <p:nvPr/>
        </p:nvSpPr>
        <p:spPr>
          <a:xfrm>
            <a:off x="4502150" y="2749550"/>
            <a:ext cx="1676400" cy="381000"/>
          </a:xfrm>
          <a:custGeom>
            <a:avLst/>
            <a:gdLst/>
            <a:ahLst/>
            <a:cxnLst/>
            <a:rect l="l" t="t" r="r" b="b"/>
            <a:pathLst>
              <a:path w="1676400" h="381000">
                <a:moveTo>
                  <a:pt x="0" y="0"/>
                </a:moveTo>
                <a:lnTo>
                  <a:pt x="1676400" y="0"/>
                </a:lnTo>
                <a:lnTo>
                  <a:pt x="1676400" y="381000"/>
                </a:lnTo>
                <a:lnTo>
                  <a:pt x="0" y="381000"/>
                </a:lnTo>
                <a:lnTo>
                  <a:pt x="0" y="0"/>
                </a:lnTo>
                <a:close/>
              </a:path>
            </a:pathLst>
          </a:custGeom>
          <a:ln w="12700">
            <a:solidFill>
              <a:srgbClr val="FFBF00"/>
            </a:solidFill>
          </a:ln>
        </p:spPr>
        <p:txBody>
          <a:bodyPr wrap="square" lIns="0" tIns="0" rIns="0" bIns="0" rtlCol="0"/>
          <a:lstStyle/>
          <a:p>
            <a:endParaRPr/>
          </a:p>
        </p:txBody>
      </p:sp>
      <p:sp>
        <p:nvSpPr>
          <p:cNvPr id="60" name="object 54"/>
          <p:cNvSpPr/>
          <p:nvPr/>
        </p:nvSpPr>
        <p:spPr>
          <a:xfrm>
            <a:off x="5168520" y="2843618"/>
            <a:ext cx="335280" cy="122555"/>
          </a:xfrm>
          <a:custGeom>
            <a:avLst/>
            <a:gdLst/>
            <a:ahLst/>
            <a:cxnLst/>
            <a:rect l="l" t="t" r="r" b="b"/>
            <a:pathLst>
              <a:path w="335279" h="122555">
                <a:moveTo>
                  <a:pt x="33189" y="0"/>
                </a:moveTo>
                <a:lnTo>
                  <a:pt x="4509" y="0"/>
                </a:lnTo>
                <a:lnTo>
                  <a:pt x="3160" y="480"/>
                </a:lnTo>
                <a:lnTo>
                  <a:pt x="617" y="2402"/>
                </a:lnTo>
                <a:lnTo>
                  <a:pt x="0" y="4046"/>
                </a:lnTo>
                <a:lnTo>
                  <a:pt x="87" y="116550"/>
                </a:lnTo>
                <a:lnTo>
                  <a:pt x="617" y="117961"/>
                </a:lnTo>
                <a:lnTo>
                  <a:pt x="3160" y="119882"/>
                </a:lnTo>
                <a:lnTo>
                  <a:pt x="4509" y="120364"/>
                </a:lnTo>
                <a:lnTo>
                  <a:pt x="31421" y="120364"/>
                </a:lnTo>
                <a:lnTo>
                  <a:pt x="71745" y="110178"/>
                </a:lnTo>
                <a:lnTo>
                  <a:pt x="74954" y="106969"/>
                </a:lnTo>
                <a:lnTo>
                  <a:pt x="15981" y="106969"/>
                </a:lnTo>
                <a:lnTo>
                  <a:pt x="15981" y="13300"/>
                </a:lnTo>
                <a:lnTo>
                  <a:pt x="75413" y="13300"/>
                </a:lnTo>
                <a:lnTo>
                  <a:pt x="72830" y="10618"/>
                </a:lnTo>
                <a:lnTo>
                  <a:pt x="40700" y="252"/>
                </a:lnTo>
                <a:lnTo>
                  <a:pt x="33189" y="0"/>
                </a:lnTo>
                <a:close/>
              </a:path>
              <a:path w="335279" h="122555">
                <a:moveTo>
                  <a:pt x="75413" y="13300"/>
                </a:moveTo>
                <a:lnTo>
                  <a:pt x="40569" y="13300"/>
                </a:lnTo>
                <a:lnTo>
                  <a:pt x="47358" y="14447"/>
                </a:lnTo>
                <a:lnTo>
                  <a:pt x="57901" y="19037"/>
                </a:lnTo>
                <a:lnTo>
                  <a:pt x="75698" y="52553"/>
                </a:lnTo>
                <a:lnTo>
                  <a:pt x="75698" y="67251"/>
                </a:lnTo>
                <a:lnTo>
                  <a:pt x="57156" y="102163"/>
                </a:lnTo>
                <a:lnTo>
                  <a:pt x="40135" y="106969"/>
                </a:lnTo>
                <a:lnTo>
                  <a:pt x="74954" y="106969"/>
                </a:lnTo>
                <a:lnTo>
                  <a:pt x="92284" y="65981"/>
                </a:lnTo>
                <a:lnTo>
                  <a:pt x="92534" y="49361"/>
                </a:lnTo>
                <a:lnTo>
                  <a:pt x="91279" y="41236"/>
                </a:lnTo>
                <a:lnTo>
                  <a:pt x="86256" y="26850"/>
                </a:lnTo>
                <a:lnTo>
                  <a:pt x="82565" y="20726"/>
                </a:lnTo>
                <a:lnTo>
                  <a:pt x="75413" y="13300"/>
                </a:lnTo>
                <a:close/>
              </a:path>
              <a:path w="335279" h="122555">
                <a:moveTo>
                  <a:pt x="176537" y="42600"/>
                </a:moveTo>
                <a:lnTo>
                  <a:pt x="149461" y="42600"/>
                </a:lnTo>
                <a:lnTo>
                  <a:pt x="152437" y="43019"/>
                </a:lnTo>
                <a:lnTo>
                  <a:pt x="157274" y="44693"/>
                </a:lnTo>
                <a:lnTo>
                  <a:pt x="165087" y="59096"/>
                </a:lnTo>
                <a:lnTo>
                  <a:pt x="165087" y="68832"/>
                </a:lnTo>
                <a:lnTo>
                  <a:pt x="147042" y="68832"/>
                </a:lnTo>
                <a:lnTo>
                  <a:pt x="141182" y="69405"/>
                </a:lnTo>
                <a:lnTo>
                  <a:pt x="111603" y="91931"/>
                </a:lnTo>
                <a:lnTo>
                  <a:pt x="111603" y="100675"/>
                </a:lnTo>
                <a:lnTo>
                  <a:pt x="136222" y="122132"/>
                </a:lnTo>
                <a:lnTo>
                  <a:pt x="145648" y="122132"/>
                </a:lnTo>
                <a:lnTo>
                  <a:pt x="150406" y="121046"/>
                </a:lnTo>
                <a:lnTo>
                  <a:pt x="159398" y="116705"/>
                </a:lnTo>
                <a:lnTo>
                  <a:pt x="163476" y="113666"/>
                </a:lnTo>
                <a:lnTo>
                  <a:pt x="166786" y="110131"/>
                </a:lnTo>
                <a:lnTo>
                  <a:pt x="138082" y="110131"/>
                </a:lnTo>
                <a:lnTo>
                  <a:pt x="134221" y="108845"/>
                </a:lnTo>
                <a:lnTo>
                  <a:pt x="128702" y="103698"/>
                </a:lnTo>
                <a:lnTo>
                  <a:pt x="127323" y="100241"/>
                </a:lnTo>
                <a:lnTo>
                  <a:pt x="127323" y="93357"/>
                </a:lnTo>
                <a:lnTo>
                  <a:pt x="147756" y="79902"/>
                </a:lnTo>
                <a:lnTo>
                  <a:pt x="180343" y="79902"/>
                </a:lnTo>
                <a:lnTo>
                  <a:pt x="180315" y="56244"/>
                </a:lnTo>
                <a:lnTo>
                  <a:pt x="179753" y="51903"/>
                </a:lnTo>
                <a:lnTo>
                  <a:pt x="177398" y="44089"/>
                </a:lnTo>
                <a:lnTo>
                  <a:pt x="176537" y="42600"/>
                </a:lnTo>
                <a:close/>
              </a:path>
              <a:path w="335279" h="122555">
                <a:moveTo>
                  <a:pt x="180343" y="109759"/>
                </a:moveTo>
                <a:lnTo>
                  <a:pt x="167135" y="109759"/>
                </a:lnTo>
                <a:lnTo>
                  <a:pt x="167135" y="118875"/>
                </a:lnTo>
                <a:lnTo>
                  <a:pt x="172126" y="120921"/>
                </a:lnTo>
                <a:lnTo>
                  <a:pt x="175412" y="120921"/>
                </a:lnTo>
                <a:lnTo>
                  <a:pt x="180343" y="118875"/>
                </a:lnTo>
                <a:lnTo>
                  <a:pt x="180343" y="109759"/>
                </a:lnTo>
                <a:close/>
              </a:path>
              <a:path w="335279" h="122555">
                <a:moveTo>
                  <a:pt x="180343" y="79902"/>
                </a:moveTo>
                <a:lnTo>
                  <a:pt x="165087" y="79902"/>
                </a:lnTo>
                <a:lnTo>
                  <a:pt x="165087" y="97668"/>
                </a:lnTo>
                <a:lnTo>
                  <a:pt x="161305" y="101884"/>
                </a:lnTo>
                <a:lnTo>
                  <a:pt x="157693" y="105016"/>
                </a:lnTo>
                <a:lnTo>
                  <a:pt x="150810" y="109109"/>
                </a:lnTo>
                <a:lnTo>
                  <a:pt x="147074" y="110131"/>
                </a:lnTo>
                <a:lnTo>
                  <a:pt x="166786" y="110131"/>
                </a:lnTo>
                <a:lnTo>
                  <a:pt x="167135" y="109759"/>
                </a:lnTo>
                <a:lnTo>
                  <a:pt x="180343" y="109759"/>
                </a:lnTo>
                <a:lnTo>
                  <a:pt x="180343" y="79902"/>
                </a:lnTo>
                <a:close/>
              </a:path>
              <a:path w="335279" h="122555">
                <a:moveTo>
                  <a:pt x="153336" y="30137"/>
                </a:moveTo>
                <a:lnTo>
                  <a:pt x="144097" y="30137"/>
                </a:lnTo>
                <a:lnTo>
                  <a:pt x="140903" y="30431"/>
                </a:lnTo>
                <a:lnTo>
                  <a:pt x="115758" y="47081"/>
                </a:lnTo>
                <a:lnTo>
                  <a:pt x="116006" y="48632"/>
                </a:lnTo>
                <a:lnTo>
                  <a:pt x="118269" y="51252"/>
                </a:lnTo>
                <a:lnTo>
                  <a:pt x="119510" y="51252"/>
                </a:lnTo>
                <a:lnTo>
                  <a:pt x="120641" y="50802"/>
                </a:lnTo>
                <a:lnTo>
                  <a:pt x="123679" y="49004"/>
                </a:lnTo>
                <a:lnTo>
                  <a:pt x="125571" y="48012"/>
                </a:lnTo>
                <a:lnTo>
                  <a:pt x="130098" y="45841"/>
                </a:lnTo>
                <a:lnTo>
                  <a:pt x="132733" y="44848"/>
                </a:lnTo>
                <a:lnTo>
                  <a:pt x="138749" y="43050"/>
                </a:lnTo>
                <a:lnTo>
                  <a:pt x="142144" y="42600"/>
                </a:lnTo>
                <a:lnTo>
                  <a:pt x="176537" y="42600"/>
                </a:lnTo>
                <a:lnTo>
                  <a:pt x="175506" y="40819"/>
                </a:lnTo>
                <a:lnTo>
                  <a:pt x="170297" y="35547"/>
                </a:lnTo>
                <a:lnTo>
                  <a:pt x="166886" y="33548"/>
                </a:lnTo>
                <a:lnTo>
                  <a:pt x="158453" y="30819"/>
                </a:lnTo>
                <a:lnTo>
                  <a:pt x="153336" y="30137"/>
                </a:lnTo>
                <a:close/>
              </a:path>
              <a:path w="335279" h="122555">
                <a:moveTo>
                  <a:pt x="228137" y="44648"/>
                </a:moveTo>
                <a:lnTo>
                  <a:pt x="212789" y="44648"/>
                </a:lnTo>
                <a:lnTo>
                  <a:pt x="212789" y="98412"/>
                </a:lnTo>
                <a:lnTo>
                  <a:pt x="232912" y="121945"/>
                </a:lnTo>
                <a:lnTo>
                  <a:pt x="238679" y="121945"/>
                </a:lnTo>
                <a:lnTo>
                  <a:pt x="252613" y="109744"/>
                </a:lnTo>
                <a:lnTo>
                  <a:pt x="252461" y="108830"/>
                </a:lnTo>
                <a:lnTo>
                  <a:pt x="235454" y="108830"/>
                </a:lnTo>
                <a:lnTo>
                  <a:pt x="232400" y="107356"/>
                </a:lnTo>
                <a:lnTo>
                  <a:pt x="228990" y="101466"/>
                </a:lnTo>
                <a:lnTo>
                  <a:pt x="228137" y="97109"/>
                </a:lnTo>
                <a:lnTo>
                  <a:pt x="228137" y="44648"/>
                </a:lnTo>
                <a:close/>
              </a:path>
              <a:path w="335279" h="122555">
                <a:moveTo>
                  <a:pt x="250864" y="106225"/>
                </a:moveTo>
                <a:lnTo>
                  <a:pt x="250058" y="106225"/>
                </a:lnTo>
                <a:lnTo>
                  <a:pt x="249500" y="106365"/>
                </a:lnTo>
                <a:lnTo>
                  <a:pt x="248260" y="106922"/>
                </a:lnTo>
                <a:lnTo>
                  <a:pt x="247515" y="107217"/>
                </a:lnTo>
                <a:lnTo>
                  <a:pt x="245779" y="107838"/>
                </a:lnTo>
                <a:lnTo>
                  <a:pt x="244788" y="108132"/>
                </a:lnTo>
                <a:lnTo>
                  <a:pt x="242555" y="108690"/>
                </a:lnTo>
                <a:lnTo>
                  <a:pt x="241284" y="108830"/>
                </a:lnTo>
                <a:lnTo>
                  <a:pt x="252461" y="108830"/>
                </a:lnTo>
                <a:lnTo>
                  <a:pt x="251159" y="106302"/>
                </a:lnTo>
                <a:lnTo>
                  <a:pt x="250864" y="106225"/>
                </a:lnTo>
                <a:close/>
              </a:path>
              <a:path w="335279" h="122555">
                <a:moveTo>
                  <a:pt x="250120" y="31904"/>
                </a:moveTo>
                <a:lnTo>
                  <a:pt x="200665" y="31904"/>
                </a:lnTo>
                <a:lnTo>
                  <a:pt x="200216" y="32012"/>
                </a:lnTo>
                <a:lnTo>
                  <a:pt x="197999" y="40554"/>
                </a:lnTo>
                <a:lnTo>
                  <a:pt x="198279" y="42167"/>
                </a:lnTo>
                <a:lnTo>
                  <a:pt x="199394" y="44151"/>
                </a:lnTo>
                <a:lnTo>
                  <a:pt x="200138" y="44648"/>
                </a:lnTo>
                <a:lnTo>
                  <a:pt x="250555" y="44648"/>
                </a:lnTo>
                <a:lnTo>
                  <a:pt x="251299" y="44151"/>
                </a:lnTo>
                <a:lnTo>
                  <a:pt x="252415" y="42167"/>
                </a:lnTo>
                <a:lnTo>
                  <a:pt x="252693" y="40554"/>
                </a:lnTo>
                <a:lnTo>
                  <a:pt x="252631" y="36151"/>
                </a:lnTo>
                <a:lnTo>
                  <a:pt x="250120" y="31904"/>
                </a:lnTo>
                <a:close/>
              </a:path>
              <a:path w="335279" h="122555">
                <a:moveTo>
                  <a:pt x="221967" y="9022"/>
                </a:moveTo>
                <a:lnTo>
                  <a:pt x="218928" y="9022"/>
                </a:lnTo>
                <a:lnTo>
                  <a:pt x="217688" y="9084"/>
                </a:lnTo>
                <a:lnTo>
                  <a:pt x="212789" y="31904"/>
                </a:lnTo>
                <a:lnTo>
                  <a:pt x="228137" y="31904"/>
                </a:lnTo>
                <a:lnTo>
                  <a:pt x="221967" y="9022"/>
                </a:lnTo>
                <a:close/>
              </a:path>
              <a:path w="335279" h="122555">
                <a:moveTo>
                  <a:pt x="331159" y="42600"/>
                </a:moveTo>
                <a:lnTo>
                  <a:pt x="304084" y="42600"/>
                </a:lnTo>
                <a:lnTo>
                  <a:pt x="307059" y="43019"/>
                </a:lnTo>
                <a:lnTo>
                  <a:pt x="311897" y="44693"/>
                </a:lnTo>
                <a:lnTo>
                  <a:pt x="319710" y="59096"/>
                </a:lnTo>
                <a:lnTo>
                  <a:pt x="319710" y="68832"/>
                </a:lnTo>
                <a:lnTo>
                  <a:pt x="301664" y="68832"/>
                </a:lnTo>
                <a:lnTo>
                  <a:pt x="295805" y="69405"/>
                </a:lnTo>
                <a:lnTo>
                  <a:pt x="266225" y="91931"/>
                </a:lnTo>
                <a:lnTo>
                  <a:pt x="266225" y="100675"/>
                </a:lnTo>
                <a:lnTo>
                  <a:pt x="290844" y="122132"/>
                </a:lnTo>
                <a:lnTo>
                  <a:pt x="300270" y="122132"/>
                </a:lnTo>
                <a:lnTo>
                  <a:pt x="305029" y="121046"/>
                </a:lnTo>
                <a:lnTo>
                  <a:pt x="314020" y="116705"/>
                </a:lnTo>
                <a:lnTo>
                  <a:pt x="318098" y="113666"/>
                </a:lnTo>
                <a:lnTo>
                  <a:pt x="321409" y="110131"/>
                </a:lnTo>
                <a:lnTo>
                  <a:pt x="292705" y="110131"/>
                </a:lnTo>
                <a:lnTo>
                  <a:pt x="288844" y="108845"/>
                </a:lnTo>
                <a:lnTo>
                  <a:pt x="283324" y="103698"/>
                </a:lnTo>
                <a:lnTo>
                  <a:pt x="281945" y="100241"/>
                </a:lnTo>
                <a:lnTo>
                  <a:pt x="281945" y="93357"/>
                </a:lnTo>
                <a:lnTo>
                  <a:pt x="302378" y="79902"/>
                </a:lnTo>
                <a:lnTo>
                  <a:pt x="334965" y="79902"/>
                </a:lnTo>
                <a:lnTo>
                  <a:pt x="334937" y="56244"/>
                </a:lnTo>
                <a:lnTo>
                  <a:pt x="334376" y="51903"/>
                </a:lnTo>
                <a:lnTo>
                  <a:pt x="332020" y="44089"/>
                </a:lnTo>
                <a:lnTo>
                  <a:pt x="331159" y="42600"/>
                </a:lnTo>
                <a:close/>
              </a:path>
              <a:path w="335279" h="122555">
                <a:moveTo>
                  <a:pt x="334965" y="109759"/>
                </a:moveTo>
                <a:lnTo>
                  <a:pt x="321757" y="109759"/>
                </a:lnTo>
                <a:lnTo>
                  <a:pt x="321757" y="118875"/>
                </a:lnTo>
                <a:lnTo>
                  <a:pt x="326748" y="120921"/>
                </a:lnTo>
                <a:lnTo>
                  <a:pt x="330035" y="120921"/>
                </a:lnTo>
                <a:lnTo>
                  <a:pt x="334965" y="118875"/>
                </a:lnTo>
                <a:lnTo>
                  <a:pt x="334965" y="109759"/>
                </a:lnTo>
                <a:close/>
              </a:path>
              <a:path w="335279" h="122555">
                <a:moveTo>
                  <a:pt x="334965" y="79902"/>
                </a:moveTo>
                <a:lnTo>
                  <a:pt x="319710" y="79902"/>
                </a:lnTo>
                <a:lnTo>
                  <a:pt x="319710" y="97668"/>
                </a:lnTo>
                <a:lnTo>
                  <a:pt x="315928" y="101884"/>
                </a:lnTo>
                <a:lnTo>
                  <a:pt x="312316" y="105016"/>
                </a:lnTo>
                <a:lnTo>
                  <a:pt x="305433" y="109109"/>
                </a:lnTo>
                <a:lnTo>
                  <a:pt x="301696" y="110131"/>
                </a:lnTo>
                <a:lnTo>
                  <a:pt x="321409" y="110131"/>
                </a:lnTo>
                <a:lnTo>
                  <a:pt x="321757" y="109759"/>
                </a:lnTo>
                <a:lnTo>
                  <a:pt x="334965" y="109759"/>
                </a:lnTo>
                <a:lnTo>
                  <a:pt x="334965" y="79902"/>
                </a:lnTo>
                <a:close/>
              </a:path>
              <a:path w="335279" h="122555">
                <a:moveTo>
                  <a:pt x="307959" y="30137"/>
                </a:moveTo>
                <a:lnTo>
                  <a:pt x="298719" y="30137"/>
                </a:lnTo>
                <a:lnTo>
                  <a:pt x="295525" y="30431"/>
                </a:lnTo>
                <a:lnTo>
                  <a:pt x="270381" y="47081"/>
                </a:lnTo>
                <a:lnTo>
                  <a:pt x="270628" y="48632"/>
                </a:lnTo>
                <a:lnTo>
                  <a:pt x="272891" y="51252"/>
                </a:lnTo>
                <a:lnTo>
                  <a:pt x="274132" y="51252"/>
                </a:lnTo>
                <a:lnTo>
                  <a:pt x="275264" y="50802"/>
                </a:lnTo>
                <a:lnTo>
                  <a:pt x="278302" y="49004"/>
                </a:lnTo>
                <a:lnTo>
                  <a:pt x="280194" y="48012"/>
                </a:lnTo>
                <a:lnTo>
                  <a:pt x="284720" y="45841"/>
                </a:lnTo>
                <a:lnTo>
                  <a:pt x="287355" y="44848"/>
                </a:lnTo>
                <a:lnTo>
                  <a:pt x="293371" y="43050"/>
                </a:lnTo>
                <a:lnTo>
                  <a:pt x="296766" y="42600"/>
                </a:lnTo>
                <a:lnTo>
                  <a:pt x="331159" y="42600"/>
                </a:lnTo>
                <a:lnTo>
                  <a:pt x="330129" y="40819"/>
                </a:lnTo>
                <a:lnTo>
                  <a:pt x="324919" y="35547"/>
                </a:lnTo>
                <a:lnTo>
                  <a:pt x="321508" y="33548"/>
                </a:lnTo>
                <a:lnTo>
                  <a:pt x="313075" y="30819"/>
                </a:lnTo>
                <a:lnTo>
                  <a:pt x="307959" y="30137"/>
                </a:lnTo>
                <a:close/>
              </a:path>
            </a:pathLst>
          </a:custGeom>
          <a:solidFill>
            <a:srgbClr val="000000">
              <a:alpha val="98818"/>
            </a:srgbClr>
          </a:solidFill>
        </p:spPr>
        <p:txBody>
          <a:bodyPr wrap="square" lIns="0" tIns="0" rIns="0" bIns="0" rtlCol="0"/>
          <a:lstStyle/>
          <a:p>
            <a:endParaRPr/>
          </a:p>
        </p:txBody>
      </p:sp>
      <p:sp>
        <p:nvSpPr>
          <p:cNvPr id="61" name="object 55"/>
          <p:cNvSpPr/>
          <p:nvPr/>
        </p:nvSpPr>
        <p:spPr>
          <a:xfrm>
            <a:off x="4502150" y="227965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0072C6"/>
          </a:solidFill>
        </p:spPr>
        <p:txBody>
          <a:bodyPr wrap="square" lIns="0" tIns="0" rIns="0" bIns="0" rtlCol="0"/>
          <a:lstStyle/>
          <a:p>
            <a:endParaRPr/>
          </a:p>
        </p:txBody>
      </p:sp>
      <p:sp>
        <p:nvSpPr>
          <p:cNvPr id="62" name="object 56"/>
          <p:cNvSpPr/>
          <p:nvPr/>
        </p:nvSpPr>
        <p:spPr>
          <a:xfrm>
            <a:off x="4502150" y="227965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63" name="object 57"/>
          <p:cNvSpPr/>
          <p:nvPr/>
        </p:nvSpPr>
        <p:spPr>
          <a:xfrm>
            <a:off x="4855386" y="2370536"/>
            <a:ext cx="955675" cy="163830"/>
          </a:xfrm>
          <a:custGeom>
            <a:avLst/>
            <a:gdLst/>
            <a:ahLst/>
            <a:cxnLst/>
            <a:rect l="l" t="t" r="r" b="b"/>
            <a:pathLst>
              <a:path w="955675" h="163830">
                <a:moveTo>
                  <a:pt x="53439" y="8651"/>
                </a:moveTo>
                <a:lnTo>
                  <a:pt x="49594" y="8651"/>
                </a:lnTo>
                <a:lnTo>
                  <a:pt x="48059" y="8696"/>
                </a:lnTo>
                <a:lnTo>
                  <a:pt x="241" y="125263"/>
                </a:lnTo>
                <a:lnTo>
                  <a:pt x="0" y="126271"/>
                </a:lnTo>
                <a:lnTo>
                  <a:pt x="49" y="128271"/>
                </a:lnTo>
                <a:lnTo>
                  <a:pt x="5659" y="130131"/>
                </a:lnTo>
                <a:lnTo>
                  <a:pt x="9193" y="130131"/>
                </a:lnTo>
                <a:lnTo>
                  <a:pt x="26154" y="97947"/>
                </a:lnTo>
                <a:lnTo>
                  <a:pt x="93429" y="97947"/>
                </a:lnTo>
                <a:lnTo>
                  <a:pt x="88828" y="85204"/>
                </a:lnTo>
                <a:lnTo>
                  <a:pt x="30153" y="85204"/>
                </a:lnTo>
                <a:lnTo>
                  <a:pt x="50896" y="25208"/>
                </a:lnTo>
                <a:lnTo>
                  <a:pt x="67164" y="25208"/>
                </a:lnTo>
                <a:lnTo>
                  <a:pt x="62183" y="11410"/>
                </a:lnTo>
                <a:lnTo>
                  <a:pt x="55082" y="8696"/>
                </a:lnTo>
                <a:lnTo>
                  <a:pt x="53439" y="8651"/>
                </a:lnTo>
                <a:close/>
              </a:path>
              <a:path w="955675" h="163830">
                <a:moveTo>
                  <a:pt x="93429" y="97947"/>
                </a:moveTo>
                <a:lnTo>
                  <a:pt x="76197" y="97947"/>
                </a:lnTo>
                <a:lnTo>
                  <a:pt x="86522" y="127247"/>
                </a:lnTo>
                <a:lnTo>
                  <a:pt x="93901" y="130131"/>
                </a:lnTo>
                <a:lnTo>
                  <a:pt x="97746" y="130131"/>
                </a:lnTo>
                <a:lnTo>
                  <a:pt x="103537" y="126271"/>
                </a:lnTo>
                <a:lnTo>
                  <a:pt x="103262" y="125171"/>
                </a:lnTo>
                <a:lnTo>
                  <a:pt x="93429" y="97947"/>
                </a:lnTo>
                <a:close/>
              </a:path>
              <a:path w="955675" h="163830">
                <a:moveTo>
                  <a:pt x="67164" y="25208"/>
                </a:moveTo>
                <a:lnTo>
                  <a:pt x="50989" y="25208"/>
                </a:lnTo>
                <a:lnTo>
                  <a:pt x="72011" y="85204"/>
                </a:lnTo>
                <a:lnTo>
                  <a:pt x="88828" y="85204"/>
                </a:lnTo>
                <a:lnTo>
                  <a:pt x="67164" y="25208"/>
                </a:lnTo>
                <a:close/>
              </a:path>
              <a:path w="955675" h="163830">
                <a:moveTo>
                  <a:pt x="131611" y="40648"/>
                </a:moveTo>
                <a:lnTo>
                  <a:pt x="129068" y="40648"/>
                </a:lnTo>
                <a:lnTo>
                  <a:pt x="128014" y="40695"/>
                </a:lnTo>
                <a:lnTo>
                  <a:pt x="123704" y="42524"/>
                </a:lnTo>
                <a:lnTo>
                  <a:pt x="123719" y="161385"/>
                </a:lnTo>
                <a:lnTo>
                  <a:pt x="129750" y="163432"/>
                </a:lnTo>
                <a:lnTo>
                  <a:pt x="132788" y="163432"/>
                </a:lnTo>
                <a:lnTo>
                  <a:pt x="138959" y="118597"/>
                </a:lnTo>
                <a:lnTo>
                  <a:pt x="191317" y="118597"/>
                </a:lnTo>
                <a:lnTo>
                  <a:pt x="191668" y="118132"/>
                </a:lnTo>
                <a:lnTo>
                  <a:pt x="158710" y="118132"/>
                </a:lnTo>
                <a:lnTo>
                  <a:pt x="154741" y="116768"/>
                </a:lnTo>
                <a:lnTo>
                  <a:pt x="147176" y="111311"/>
                </a:lnTo>
                <a:lnTo>
                  <a:pt x="143175" y="107373"/>
                </a:lnTo>
                <a:lnTo>
                  <a:pt x="138959" y="102226"/>
                </a:lnTo>
                <a:lnTo>
                  <a:pt x="138959" y="68926"/>
                </a:lnTo>
                <a:lnTo>
                  <a:pt x="154416" y="54787"/>
                </a:lnTo>
                <a:lnTo>
                  <a:pt x="137099" y="54787"/>
                </a:lnTo>
                <a:lnTo>
                  <a:pt x="132680" y="40695"/>
                </a:lnTo>
                <a:lnTo>
                  <a:pt x="131611" y="40648"/>
                </a:lnTo>
                <a:close/>
              </a:path>
              <a:path w="955675" h="163830">
                <a:moveTo>
                  <a:pt x="191317" y="118597"/>
                </a:moveTo>
                <a:lnTo>
                  <a:pt x="138959" y="118597"/>
                </a:lnTo>
                <a:lnTo>
                  <a:pt x="141192" y="120768"/>
                </a:lnTo>
                <a:lnTo>
                  <a:pt x="161872" y="131340"/>
                </a:lnTo>
                <a:lnTo>
                  <a:pt x="170182" y="131340"/>
                </a:lnTo>
                <a:lnTo>
                  <a:pt x="175360" y="130239"/>
                </a:lnTo>
                <a:lnTo>
                  <a:pt x="184414" y="125837"/>
                </a:lnTo>
                <a:lnTo>
                  <a:pt x="188212" y="122706"/>
                </a:lnTo>
                <a:lnTo>
                  <a:pt x="191317" y="118597"/>
                </a:lnTo>
                <a:close/>
              </a:path>
              <a:path w="955675" h="163830">
                <a:moveTo>
                  <a:pt x="192863" y="52555"/>
                </a:moveTo>
                <a:lnTo>
                  <a:pt x="167764" y="52555"/>
                </a:lnTo>
                <a:lnTo>
                  <a:pt x="171081" y="53484"/>
                </a:lnTo>
                <a:lnTo>
                  <a:pt x="176414" y="57205"/>
                </a:lnTo>
                <a:lnTo>
                  <a:pt x="184444" y="81577"/>
                </a:lnTo>
                <a:lnTo>
                  <a:pt x="184444" y="89762"/>
                </a:lnTo>
                <a:lnTo>
                  <a:pt x="166709" y="118132"/>
                </a:lnTo>
                <a:lnTo>
                  <a:pt x="191668" y="118132"/>
                </a:lnTo>
                <a:lnTo>
                  <a:pt x="194351" y="114581"/>
                </a:lnTo>
                <a:lnTo>
                  <a:pt x="196677" y="109636"/>
                </a:lnTo>
                <a:lnTo>
                  <a:pt x="199839" y="97979"/>
                </a:lnTo>
                <a:lnTo>
                  <a:pt x="200629" y="91405"/>
                </a:lnTo>
                <a:lnTo>
                  <a:pt x="200567" y="77436"/>
                </a:lnTo>
                <a:lnTo>
                  <a:pt x="200009" y="72259"/>
                </a:lnTo>
                <a:lnTo>
                  <a:pt x="197529" y="61407"/>
                </a:lnTo>
                <a:lnTo>
                  <a:pt x="195560" y="56648"/>
                </a:lnTo>
                <a:lnTo>
                  <a:pt x="192863" y="52555"/>
                </a:lnTo>
                <a:close/>
              </a:path>
              <a:path w="955675" h="163830">
                <a:moveTo>
                  <a:pt x="172942" y="39347"/>
                </a:moveTo>
                <a:lnTo>
                  <a:pt x="164073" y="39347"/>
                </a:lnTo>
                <a:lnTo>
                  <a:pt x="161423" y="39672"/>
                </a:lnTo>
                <a:lnTo>
                  <a:pt x="137099" y="54787"/>
                </a:lnTo>
                <a:lnTo>
                  <a:pt x="154416" y="54787"/>
                </a:lnTo>
                <a:lnTo>
                  <a:pt x="156013" y="54028"/>
                </a:lnTo>
                <a:lnTo>
                  <a:pt x="159857" y="52849"/>
                </a:lnTo>
                <a:lnTo>
                  <a:pt x="161810" y="52555"/>
                </a:lnTo>
                <a:lnTo>
                  <a:pt x="192863" y="52555"/>
                </a:lnTo>
                <a:lnTo>
                  <a:pt x="190165" y="48461"/>
                </a:lnTo>
                <a:lnTo>
                  <a:pt x="186677" y="45237"/>
                </a:lnTo>
                <a:lnTo>
                  <a:pt x="178120" y="40524"/>
                </a:lnTo>
                <a:lnTo>
                  <a:pt x="172942" y="39347"/>
                </a:lnTo>
                <a:close/>
              </a:path>
              <a:path w="955675" h="163830">
                <a:moveTo>
                  <a:pt x="233211" y="40648"/>
                </a:moveTo>
                <a:lnTo>
                  <a:pt x="230668" y="40648"/>
                </a:lnTo>
                <a:lnTo>
                  <a:pt x="229614" y="40695"/>
                </a:lnTo>
                <a:lnTo>
                  <a:pt x="225304" y="42524"/>
                </a:lnTo>
                <a:lnTo>
                  <a:pt x="225319" y="161385"/>
                </a:lnTo>
                <a:lnTo>
                  <a:pt x="231350" y="163432"/>
                </a:lnTo>
                <a:lnTo>
                  <a:pt x="234388" y="163432"/>
                </a:lnTo>
                <a:lnTo>
                  <a:pt x="240559" y="118597"/>
                </a:lnTo>
                <a:lnTo>
                  <a:pt x="292917" y="118597"/>
                </a:lnTo>
                <a:lnTo>
                  <a:pt x="293268" y="118132"/>
                </a:lnTo>
                <a:lnTo>
                  <a:pt x="260310" y="118132"/>
                </a:lnTo>
                <a:lnTo>
                  <a:pt x="256341" y="116768"/>
                </a:lnTo>
                <a:lnTo>
                  <a:pt x="248776" y="111311"/>
                </a:lnTo>
                <a:lnTo>
                  <a:pt x="244775" y="107373"/>
                </a:lnTo>
                <a:lnTo>
                  <a:pt x="240559" y="102226"/>
                </a:lnTo>
                <a:lnTo>
                  <a:pt x="240559" y="68926"/>
                </a:lnTo>
                <a:lnTo>
                  <a:pt x="256016" y="54787"/>
                </a:lnTo>
                <a:lnTo>
                  <a:pt x="238699" y="54787"/>
                </a:lnTo>
                <a:lnTo>
                  <a:pt x="234280" y="40695"/>
                </a:lnTo>
                <a:lnTo>
                  <a:pt x="233211" y="40648"/>
                </a:lnTo>
                <a:close/>
              </a:path>
              <a:path w="955675" h="163830">
                <a:moveTo>
                  <a:pt x="292917" y="118597"/>
                </a:moveTo>
                <a:lnTo>
                  <a:pt x="240559" y="118597"/>
                </a:lnTo>
                <a:lnTo>
                  <a:pt x="242792" y="120768"/>
                </a:lnTo>
                <a:lnTo>
                  <a:pt x="263472" y="131340"/>
                </a:lnTo>
                <a:lnTo>
                  <a:pt x="271782" y="131340"/>
                </a:lnTo>
                <a:lnTo>
                  <a:pt x="276960" y="130239"/>
                </a:lnTo>
                <a:lnTo>
                  <a:pt x="286014" y="125837"/>
                </a:lnTo>
                <a:lnTo>
                  <a:pt x="289812" y="122706"/>
                </a:lnTo>
                <a:lnTo>
                  <a:pt x="292917" y="118597"/>
                </a:lnTo>
                <a:close/>
              </a:path>
              <a:path w="955675" h="163830">
                <a:moveTo>
                  <a:pt x="294463" y="52555"/>
                </a:moveTo>
                <a:lnTo>
                  <a:pt x="269364" y="52555"/>
                </a:lnTo>
                <a:lnTo>
                  <a:pt x="272681" y="53484"/>
                </a:lnTo>
                <a:lnTo>
                  <a:pt x="278014" y="57205"/>
                </a:lnTo>
                <a:lnTo>
                  <a:pt x="286044" y="81577"/>
                </a:lnTo>
                <a:lnTo>
                  <a:pt x="286044" y="89762"/>
                </a:lnTo>
                <a:lnTo>
                  <a:pt x="268309" y="118132"/>
                </a:lnTo>
                <a:lnTo>
                  <a:pt x="293268" y="118132"/>
                </a:lnTo>
                <a:lnTo>
                  <a:pt x="295951" y="114581"/>
                </a:lnTo>
                <a:lnTo>
                  <a:pt x="298277" y="109636"/>
                </a:lnTo>
                <a:lnTo>
                  <a:pt x="301439" y="97979"/>
                </a:lnTo>
                <a:lnTo>
                  <a:pt x="302229" y="91405"/>
                </a:lnTo>
                <a:lnTo>
                  <a:pt x="302167" y="77436"/>
                </a:lnTo>
                <a:lnTo>
                  <a:pt x="301609" y="72259"/>
                </a:lnTo>
                <a:lnTo>
                  <a:pt x="299129" y="61407"/>
                </a:lnTo>
                <a:lnTo>
                  <a:pt x="297160" y="56648"/>
                </a:lnTo>
                <a:lnTo>
                  <a:pt x="294463" y="52555"/>
                </a:lnTo>
                <a:close/>
              </a:path>
              <a:path w="955675" h="163830">
                <a:moveTo>
                  <a:pt x="274542" y="39347"/>
                </a:moveTo>
                <a:lnTo>
                  <a:pt x="265673" y="39347"/>
                </a:lnTo>
                <a:lnTo>
                  <a:pt x="263023" y="39672"/>
                </a:lnTo>
                <a:lnTo>
                  <a:pt x="238699" y="54787"/>
                </a:lnTo>
                <a:lnTo>
                  <a:pt x="256016" y="54787"/>
                </a:lnTo>
                <a:lnTo>
                  <a:pt x="257613" y="54028"/>
                </a:lnTo>
                <a:lnTo>
                  <a:pt x="261457" y="52849"/>
                </a:lnTo>
                <a:lnTo>
                  <a:pt x="263410" y="52555"/>
                </a:lnTo>
                <a:lnTo>
                  <a:pt x="294463" y="52555"/>
                </a:lnTo>
                <a:lnTo>
                  <a:pt x="291765" y="48461"/>
                </a:lnTo>
                <a:lnTo>
                  <a:pt x="288277" y="45237"/>
                </a:lnTo>
                <a:lnTo>
                  <a:pt x="279720" y="40524"/>
                </a:lnTo>
                <a:lnTo>
                  <a:pt x="274542" y="39347"/>
                </a:lnTo>
                <a:close/>
              </a:path>
              <a:path w="955675" h="163830">
                <a:moveTo>
                  <a:pt x="335988" y="0"/>
                </a:moveTo>
                <a:lnTo>
                  <a:pt x="332950" y="0"/>
                </a:lnTo>
                <a:lnTo>
                  <a:pt x="331710" y="62"/>
                </a:lnTo>
                <a:lnTo>
                  <a:pt x="326919" y="2047"/>
                </a:lnTo>
                <a:lnTo>
                  <a:pt x="326919" y="128163"/>
                </a:lnTo>
                <a:lnTo>
                  <a:pt x="332950" y="130131"/>
                </a:lnTo>
                <a:lnTo>
                  <a:pt x="335988" y="130131"/>
                </a:lnTo>
                <a:lnTo>
                  <a:pt x="342035" y="128163"/>
                </a:lnTo>
                <a:lnTo>
                  <a:pt x="342035" y="2047"/>
                </a:lnTo>
                <a:lnTo>
                  <a:pt x="335988" y="0"/>
                </a:lnTo>
                <a:close/>
              </a:path>
              <a:path w="955675" h="163830">
                <a:moveTo>
                  <a:pt x="380438" y="40648"/>
                </a:moveTo>
                <a:lnTo>
                  <a:pt x="377400" y="40648"/>
                </a:lnTo>
                <a:lnTo>
                  <a:pt x="376160" y="40711"/>
                </a:lnTo>
                <a:lnTo>
                  <a:pt x="371369" y="42694"/>
                </a:lnTo>
                <a:lnTo>
                  <a:pt x="371369" y="128163"/>
                </a:lnTo>
                <a:lnTo>
                  <a:pt x="377400" y="130131"/>
                </a:lnTo>
                <a:lnTo>
                  <a:pt x="380438" y="130131"/>
                </a:lnTo>
                <a:lnTo>
                  <a:pt x="386485" y="128163"/>
                </a:lnTo>
                <a:lnTo>
                  <a:pt x="386485" y="42694"/>
                </a:lnTo>
                <a:lnTo>
                  <a:pt x="380438" y="40648"/>
                </a:lnTo>
                <a:close/>
              </a:path>
              <a:path w="955675" h="163830">
                <a:moveTo>
                  <a:pt x="382578" y="6139"/>
                </a:moveTo>
                <a:lnTo>
                  <a:pt x="375323" y="6139"/>
                </a:lnTo>
                <a:lnTo>
                  <a:pt x="372812" y="6790"/>
                </a:lnTo>
                <a:lnTo>
                  <a:pt x="370083" y="9395"/>
                </a:lnTo>
                <a:lnTo>
                  <a:pt x="369435" y="11720"/>
                </a:lnTo>
                <a:lnTo>
                  <a:pt x="369401" y="18976"/>
                </a:lnTo>
                <a:lnTo>
                  <a:pt x="370067" y="21379"/>
                </a:lnTo>
                <a:lnTo>
                  <a:pt x="372734" y="23921"/>
                </a:lnTo>
                <a:lnTo>
                  <a:pt x="375198" y="24556"/>
                </a:lnTo>
                <a:lnTo>
                  <a:pt x="382454" y="24556"/>
                </a:lnTo>
                <a:lnTo>
                  <a:pt x="384966" y="23905"/>
                </a:lnTo>
                <a:lnTo>
                  <a:pt x="387694" y="21301"/>
                </a:lnTo>
                <a:lnTo>
                  <a:pt x="388341" y="18976"/>
                </a:lnTo>
                <a:lnTo>
                  <a:pt x="388376" y="11720"/>
                </a:lnTo>
                <a:lnTo>
                  <a:pt x="387710" y="9317"/>
                </a:lnTo>
                <a:lnTo>
                  <a:pt x="385043" y="6775"/>
                </a:lnTo>
                <a:lnTo>
                  <a:pt x="382578" y="6139"/>
                </a:lnTo>
                <a:close/>
              </a:path>
              <a:path w="955675" h="163830">
                <a:moveTo>
                  <a:pt x="451585" y="39439"/>
                </a:moveTo>
                <a:lnTo>
                  <a:pt x="443400" y="39439"/>
                </a:lnTo>
                <a:lnTo>
                  <a:pt x="438268" y="40354"/>
                </a:lnTo>
                <a:lnTo>
                  <a:pt x="410858" y="71080"/>
                </a:lnTo>
                <a:lnTo>
                  <a:pt x="409851" y="78165"/>
                </a:lnTo>
                <a:lnTo>
                  <a:pt x="409851" y="93668"/>
                </a:lnTo>
                <a:lnTo>
                  <a:pt x="435803" y="130348"/>
                </a:lnTo>
                <a:lnTo>
                  <a:pt x="441135" y="131340"/>
                </a:lnTo>
                <a:lnTo>
                  <a:pt x="450066" y="131340"/>
                </a:lnTo>
                <a:lnTo>
                  <a:pt x="475736" y="118040"/>
                </a:lnTo>
                <a:lnTo>
                  <a:pt x="445383" y="118040"/>
                </a:lnTo>
                <a:lnTo>
                  <a:pt x="442081" y="117373"/>
                </a:lnTo>
                <a:lnTo>
                  <a:pt x="425850" y="90971"/>
                </a:lnTo>
                <a:lnTo>
                  <a:pt x="425850" y="74786"/>
                </a:lnTo>
                <a:lnTo>
                  <a:pt x="427819" y="66554"/>
                </a:lnTo>
                <a:lnTo>
                  <a:pt x="435695" y="55205"/>
                </a:lnTo>
                <a:lnTo>
                  <a:pt x="441352" y="52369"/>
                </a:lnTo>
                <a:lnTo>
                  <a:pt x="475382" y="52369"/>
                </a:lnTo>
                <a:lnTo>
                  <a:pt x="475367" y="52183"/>
                </a:lnTo>
                <a:lnTo>
                  <a:pt x="454174" y="39687"/>
                </a:lnTo>
                <a:lnTo>
                  <a:pt x="451585" y="39439"/>
                </a:lnTo>
                <a:close/>
              </a:path>
              <a:path w="955675" h="163830">
                <a:moveTo>
                  <a:pt x="473816" y="107435"/>
                </a:moveTo>
                <a:lnTo>
                  <a:pt x="472638" y="107435"/>
                </a:lnTo>
                <a:lnTo>
                  <a:pt x="471599" y="107977"/>
                </a:lnTo>
                <a:lnTo>
                  <a:pt x="468933" y="110148"/>
                </a:lnTo>
                <a:lnTo>
                  <a:pt x="467290" y="111357"/>
                </a:lnTo>
                <a:lnTo>
                  <a:pt x="463383" y="114024"/>
                </a:lnTo>
                <a:lnTo>
                  <a:pt x="461073" y="115248"/>
                </a:lnTo>
                <a:lnTo>
                  <a:pt x="455739" y="117481"/>
                </a:lnTo>
                <a:lnTo>
                  <a:pt x="452639" y="118040"/>
                </a:lnTo>
                <a:lnTo>
                  <a:pt x="475736" y="118040"/>
                </a:lnTo>
                <a:lnTo>
                  <a:pt x="475862" y="116474"/>
                </a:lnTo>
                <a:lnTo>
                  <a:pt x="475741" y="111171"/>
                </a:lnTo>
                <a:lnTo>
                  <a:pt x="475660" y="110396"/>
                </a:lnTo>
                <a:lnTo>
                  <a:pt x="475505" y="109653"/>
                </a:lnTo>
                <a:lnTo>
                  <a:pt x="475072" y="108474"/>
                </a:lnTo>
                <a:lnTo>
                  <a:pt x="474808" y="108055"/>
                </a:lnTo>
                <a:lnTo>
                  <a:pt x="474188" y="107560"/>
                </a:lnTo>
                <a:lnTo>
                  <a:pt x="473816" y="107435"/>
                </a:lnTo>
                <a:close/>
              </a:path>
              <a:path w="955675" h="163830">
                <a:moveTo>
                  <a:pt x="475382" y="52369"/>
                </a:moveTo>
                <a:lnTo>
                  <a:pt x="452329" y="52369"/>
                </a:lnTo>
                <a:lnTo>
                  <a:pt x="455446" y="52880"/>
                </a:lnTo>
                <a:lnTo>
                  <a:pt x="460716" y="54927"/>
                </a:lnTo>
                <a:lnTo>
                  <a:pt x="462964" y="56059"/>
                </a:lnTo>
                <a:lnTo>
                  <a:pt x="466685" y="58539"/>
                </a:lnTo>
                <a:lnTo>
                  <a:pt x="468219" y="59670"/>
                </a:lnTo>
                <a:lnTo>
                  <a:pt x="470637" y="61716"/>
                </a:lnTo>
                <a:lnTo>
                  <a:pt x="471708" y="62228"/>
                </a:lnTo>
                <a:lnTo>
                  <a:pt x="473444" y="62228"/>
                </a:lnTo>
                <a:lnTo>
                  <a:pt x="474126" y="61748"/>
                </a:lnTo>
                <a:lnTo>
                  <a:pt x="475242" y="59825"/>
                </a:lnTo>
                <a:lnTo>
                  <a:pt x="475455" y="58539"/>
                </a:lnTo>
                <a:lnTo>
                  <a:pt x="475382" y="52369"/>
                </a:lnTo>
                <a:close/>
              </a:path>
              <a:path w="955675" h="163830">
                <a:moveTo>
                  <a:pt x="555997" y="51810"/>
                </a:moveTo>
                <a:lnTo>
                  <a:pt x="528921" y="51810"/>
                </a:lnTo>
                <a:lnTo>
                  <a:pt x="531897" y="52230"/>
                </a:lnTo>
                <a:lnTo>
                  <a:pt x="536735" y="53903"/>
                </a:lnTo>
                <a:lnTo>
                  <a:pt x="544548" y="68305"/>
                </a:lnTo>
                <a:lnTo>
                  <a:pt x="544548" y="78041"/>
                </a:lnTo>
                <a:lnTo>
                  <a:pt x="526502" y="78041"/>
                </a:lnTo>
                <a:lnTo>
                  <a:pt x="520642" y="78615"/>
                </a:lnTo>
                <a:lnTo>
                  <a:pt x="491063" y="101141"/>
                </a:lnTo>
                <a:lnTo>
                  <a:pt x="491063" y="109885"/>
                </a:lnTo>
                <a:lnTo>
                  <a:pt x="515682" y="131340"/>
                </a:lnTo>
                <a:lnTo>
                  <a:pt x="525108" y="131340"/>
                </a:lnTo>
                <a:lnTo>
                  <a:pt x="529866" y="130256"/>
                </a:lnTo>
                <a:lnTo>
                  <a:pt x="538858" y="125915"/>
                </a:lnTo>
                <a:lnTo>
                  <a:pt x="542936" y="122876"/>
                </a:lnTo>
                <a:lnTo>
                  <a:pt x="546246" y="119341"/>
                </a:lnTo>
                <a:lnTo>
                  <a:pt x="517542" y="119341"/>
                </a:lnTo>
                <a:lnTo>
                  <a:pt x="513681" y="118055"/>
                </a:lnTo>
                <a:lnTo>
                  <a:pt x="508162" y="112908"/>
                </a:lnTo>
                <a:lnTo>
                  <a:pt x="506783" y="109451"/>
                </a:lnTo>
                <a:lnTo>
                  <a:pt x="506783" y="102567"/>
                </a:lnTo>
                <a:lnTo>
                  <a:pt x="527216" y="89110"/>
                </a:lnTo>
                <a:lnTo>
                  <a:pt x="559803" y="89110"/>
                </a:lnTo>
                <a:lnTo>
                  <a:pt x="559775" y="65453"/>
                </a:lnTo>
                <a:lnTo>
                  <a:pt x="559214" y="61112"/>
                </a:lnTo>
                <a:lnTo>
                  <a:pt x="556858" y="53299"/>
                </a:lnTo>
                <a:lnTo>
                  <a:pt x="555997" y="51810"/>
                </a:lnTo>
                <a:close/>
              </a:path>
              <a:path w="955675" h="163830">
                <a:moveTo>
                  <a:pt x="559803" y="118969"/>
                </a:moveTo>
                <a:lnTo>
                  <a:pt x="546595" y="118969"/>
                </a:lnTo>
                <a:lnTo>
                  <a:pt x="546595" y="128085"/>
                </a:lnTo>
                <a:lnTo>
                  <a:pt x="551586" y="130131"/>
                </a:lnTo>
                <a:lnTo>
                  <a:pt x="554873" y="130131"/>
                </a:lnTo>
                <a:lnTo>
                  <a:pt x="559803" y="128085"/>
                </a:lnTo>
                <a:lnTo>
                  <a:pt x="559803" y="118969"/>
                </a:lnTo>
                <a:close/>
              </a:path>
              <a:path w="955675" h="163830">
                <a:moveTo>
                  <a:pt x="559803" y="89110"/>
                </a:moveTo>
                <a:lnTo>
                  <a:pt x="544548" y="89110"/>
                </a:lnTo>
                <a:lnTo>
                  <a:pt x="544548" y="106876"/>
                </a:lnTo>
                <a:lnTo>
                  <a:pt x="540765" y="111094"/>
                </a:lnTo>
                <a:lnTo>
                  <a:pt x="537154" y="114226"/>
                </a:lnTo>
                <a:lnTo>
                  <a:pt x="530270" y="118318"/>
                </a:lnTo>
                <a:lnTo>
                  <a:pt x="526534" y="119341"/>
                </a:lnTo>
                <a:lnTo>
                  <a:pt x="546246" y="119341"/>
                </a:lnTo>
                <a:lnTo>
                  <a:pt x="546595" y="118969"/>
                </a:lnTo>
                <a:lnTo>
                  <a:pt x="559803" y="118969"/>
                </a:lnTo>
                <a:lnTo>
                  <a:pt x="559803" y="89110"/>
                </a:lnTo>
                <a:close/>
              </a:path>
              <a:path w="955675" h="163830">
                <a:moveTo>
                  <a:pt x="532796" y="39347"/>
                </a:moveTo>
                <a:lnTo>
                  <a:pt x="523557" y="39347"/>
                </a:lnTo>
                <a:lnTo>
                  <a:pt x="520363" y="39641"/>
                </a:lnTo>
                <a:lnTo>
                  <a:pt x="495218" y="56291"/>
                </a:lnTo>
                <a:lnTo>
                  <a:pt x="495466" y="57842"/>
                </a:lnTo>
                <a:lnTo>
                  <a:pt x="497729" y="60462"/>
                </a:lnTo>
                <a:lnTo>
                  <a:pt x="498970" y="60462"/>
                </a:lnTo>
                <a:lnTo>
                  <a:pt x="500101" y="60012"/>
                </a:lnTo>
                <a:lnTo>
                  <a:pt x="503139" y="58214"/>
                </a:lnTo>
                <a:lnTo>
                  <a:pt x="505032" y="57221"/>
                </a:lnTo>
                <a:lnTo>
                  <a:pt x="509558" y="55050"/>
                </a:lnTo>
                <a:lnTo>
                  <a:pt x="512193" y="54058"/>
                </a:lnTo>
                <a:lnTo>
                  <a:pt x="518209" y="52260"/>
                </a:lnTo>
                <a:lnTo>
                  <a:pt x="521604" y="51810"/>
                </a:lnTo>
                <a:lnTo>
                  <a:pt x="555997" y="51810"/>
                </a:lnTo>
                <a:lnTo>
                  <a:pt x="554967" y="50027"/>
                </a:lnTo>
                <a:lnTo>
                  <a:pt x="549757" y="44757"/>
                </a:lnTo>
                <a:lnTo>
                  <a:pt x="546346" y="42757"/>
                </a:lnTo>
                <a:lnTo>
                  <a:pt x="537913" y="40029"/>
                </a:lnTo>
                <a:lnTo>
                  <a:pt x="532796" y="39347"/>
                </a:lnTo>
                <a:close/>
              </a:path>
              <a:path w="955675" h="163830">
                <a:moveTo>
                  <a:pt x="607597" y="53856"/>
                </a:moveTo>
                <a:lnTo>
                  <a:pt x="592249" y="53856"/>
                </a:lnTo>
                <a:lnTo>
                  <a:pt x="592249" y="107621"/>
                </a:lnTo>
                <a:lnTo>
                  <a:pt x="612372" y="131155"/>
                </a:lnTo>
                <a:lnTo>
                  <a:pt x="618139" y="131155"/>
                </a:lnTo>
                <a:lnTo>
                  <a:pt x="632073" y="118954"/>
                </a:lnTo>
                <a:lnTo>
                  <a:pt x="631921" y="118040"/>
                </a:lnTo>
                <a:lnTo>
                  <a:pt x="614914" y="118040"/>
                </a:lnTo>
                <a:lnTo>
                  <a:pt x="611860" y="116566"/>
                </a:lnTo>
                <a:lnTo>
                  <a:pt x="608450" y="110675"/>
                </a:lnTo>
                <a:lnTo>
                  <a:pt x="607597" y="106319"/>
                </a:lnTo>
                <a:lnTo>
                  <a:pt x="607597" y="53856"/>
                </a:lnTo>
                <a:close/>
              </a:path>
              <a:path w="955675" h="163830">
                <a:moveTo>
                  <a:pt x="630325" y="115435"/>
                </a:moveTo>
                <a:lnTo>
                  <a:pt x="629518" y="115435"/>
                </a:lnTo>
                <a:lnTo>
                  <a:pt x="628961" y="115575"/>
                </a:lnTo>
                <a:lnTo>
                  <a:pt x="627720" y="116132"/>
                </a:lnTo>
                <a:lnTo>
                  <a:pt x="626976" y="116427"/>
                </a:lnTo>
                <a:lnTo>
                  <a:pt x="625240" y="117047"/>
                </a:lnTo>
                <a:lnTo>
                  <a:pt x="624248" y="117341"/>
                </a:lnTo>
                <a:lnTo>
                  <a:pt x="622015" y="117900"/>
                </a:lnTo>
                <a:lnTo>
                  <a:pt x="620744" y="118040"/>
                </a:lnTo>
                <a:lnTo>
                  <a:pt x="631921" y="118040"/>
                </a:lnTo>
                <a:lnTo>
                  <a:pt x="630619" y="115512"/>
                </a:lnTo>
                <a:lnTo>
                  <a:pt x="630325" y="115435"/>
                </a:lnTo>
                <a:close/>
              </a:path>
              <a:path w="955675" h="163830">
                <a:moveTo>
                  <a:pt x="629580" y="41113"/>
                </a:moveTo>
                <a:lnTo>
                  <a:pt x="580125" y="41113"/>
                </a:lnTo>
                <a:lnTo>
                  <a:pt x="579676" y="41222"/>
                </a:lnTo>
                <a:lnTo>
                  <a:pt x="577460" y="49764"/>
                </a:lnTo>
                <a:lnTo>
                  <a:pt x="577739" y="51376"/>
                </a:lnTo>
                <a:lnTo>
                  <a:pt x="578854" y="53361"/>
                </a:lnTo>
                <a:lnTo>
                  <a:pt x="579598" y="53856"/>
                </a:lnTo>
                <a:lnTo>
                  <a:pt x="630015" y="53856"/>
                </a:lnTo>
                <a:lnTo>
                  <a:pt x="630759" y="53361"/>
                </a:lnTo>
                <a:lnTo>
                  <a:pt x="631874" y="51376"/>
                </a:lnTo>
                <a:lnTo>
                  <a:pt x="632153" y="49764"/>
                </a:lnTo>
                <a:lnTo>
                  <a:pt x="632091" y="45361"/>
                </a:lnTo>
                <a:lnTo>
                  <a:pt x="629580" y="41113"/>
                </a:lnTo>
                <a:close/>
              </a:path>
              <a:path w="955675" h="163830">
                <a:moveTo>
                  <a:pt x="601427" y="18232"/>
                </a:moveTo>
                <a:lnTo>
                  <a:pt x="598388" y="18232"/>
                </a:lnTo>
                <a:lnTo>
                  <a:pt x="597148" y="18293"/>
                </a:lnTo>
                <a:lnTo>
                  <a:pt x="592249" y="41113"/>
                </a:lnTo>
                <a:lnTo>
                  <a:pt x="607597" y="41113"/>
                </a:lnTo>
                <a:lnTo>
                  <a:pt x="601427" y="18232"/>
                </a:lnTo>
                <a:close/>
              </a:path>
              <a:path w="955675" h="163830">
                <a:moveTo>
                  <a:pt x="662886" y="40648"/>
                </a:moveTo>
                <a:lnTo>
                  <a:pt x="659848" y="40648"/>
                </a:lnTo>
                <a:lnTo>
                  <a:pt x="658608" y="40711"/>
                </a:lnTo>
                <a:lnTo>
                  <a:pt x="653817" y="42694"/>
                </a:lnTo>
                <a:lnTo>
                  <a:pt x="653817" y="128163"/>
                </a:lnTo>
                <a:lnTo>
                  <a:pt x="659848" y="130131"/>
                </a:lnTo>
                <a:lnTo>
                  <a:pt x="662886" y="130131"/>
                </a:lnTo>
                <a:lnTo>
                  <a:pt x="668933" y="128163"/>
                </a:lnTo>
                <a:lnTo>
                  <a:pt x="668933" y="42694"/>
                </a:lnTo>
                <a:lnTo>
                  <a:pt x="662886" y="40648"/>
                </a:lnTo>
                <a:close/>
              </a:path>
              <a:path w="955675" h="163830">
                <a:moveTo>
                  <a:pt x="665026" y="6139"/>
                </a:moveTo>
                <a:lnTo>
                  <a:pt x="657771" y="6139"/>
                </a:lnTo>
                <a:lnTo>
                  <a:pt x="655260" y="6790"/>
                </a:lnTo>
                <a:lnTo>
                  <a:pt x="652531" y="9395"/>
                </a:lnTo>
                <a:lnTo>
                  <a:pt x="651883" y="11720"/>
                </a:lnTo>
                <a:lnTo>
                  <a:pt x="651849" y="18976"/>
                </a:lnTo>
                <a:lnTo>
                  <a:pt x="652515" y="21379"/>
                </a:lnTo>
                <a:lnTo>
                  <a:pt x="655182" y="23921"/>
                </a:lnTo>
                <a:lnTo>
                  <a:pt x="657646" y="24556"/>
                </a:lnTo>
                <a:lnTo>
                  <a:pt x="664902" y="24556"/>
                </a:lnTo>
                <a:lnTo>
                  <a:pt x="667414" y="23905"/>
                </a:lnTo>
                <a:lnTo>
                  <a:pt x="670142" y="21301"/>
                </a:lnTo>
                <a:lnTo>
                  <a:pt x="670789" y="18976"/>
                </a:lnTo>
                <a:lnTo>
                  <a:pt x="670824" y="11720"/>
                </a:lnTo>
                <a:lnTo>
                  <a:pt x="670158" y="9317"/>
                </a:lnTo>
                <a:lnTo>
                  <a:pt x="667491" y="6775"/>
                </a:lnTo>
                <a:lnTo>
                  <a:pt x="665026" y="6139"/>
                </a:lnTo>
                <a:close/>
              </a:path>
              <a:path w="955675" h="163830">
                <a:moveTo>
                  <a:pt x="741878" y="39347"/>
                </a:moveTo>
                <a:lnTo>
                  <a:pt x="727863" y="39347"/>
                </a:lnTo>
                <a:lnTo>
                  <a:pt x="721630" y="40493"/>
                </a:lnTo>
                <a:lnTo>
                  <a:pt x="693182" y="73035"/>
                </a:lnTo>
                <a:lnTo>
                  <a:pt x="692299" y="79312"/>
                </a:lnTo>
                <a:lnTo>
                  <a:pt x="692406" y="94010"/>
                </a:lnTo>
                <a:lnTo>
                  <a:pt x="720344" y="130317"/>
                </a:lnTo>
                <a:lnTo>
                  <a:pt x="726343" y="131340"/>
                </a:lnTo>
                <a:lnTo>
                  <a:pt x="740296" y="131340"/>
                </a:lnTo>
                <a:lnTo>
                  <a:pt x="746513" y="130178"/>
                </a:lnTo>
                <a:lnTo>
                  <a:pt x="757241" y="125528"/>
                </a:lnTo>
                <a:lnTo>
                  <a:pt x="761705" y="122287"/>
                </a:lnTo>
                <a:lnTo>
                  <a:pt x="765032" y="118410"/>
                </a:lnTo>
                <a:lnTo>
                  <a:pt x="729072" y="118410"/>
                </a:lnTo>
                <a:lnTo>
                  <a:pt x="724979" y="117528"/>
                </a:lnTo>
                <a:lnTo>
                  <a:pt x="708452" y="90319"/>
                </a:lnTo>
                <a:lnTo>
                  <a:pt x="708510" y="79312"/>
                </a:lnTo>
                <a:lnTo>
                  <a:pt x="729816" y="52183"/>
                </a:lnTo>
                <a:lnTo>
                  <a:pt x="766513" y="52183"/>
                </a:lnTo>
                <a:lnTo>
                  <a:pt x="762372" y="47439"/>
                </a:lnTo>
                <a:lnTo>
                  <a:pt x="758108" y="44462"/>
                </a:lnTo>
                <a:lnTo>
                  <a:pt x="747877" y="40369"/>
                </a:lnTo>
                <a:lnTo>
                  <a:pt x="741878" y="39347"/>
                </a:lnTo>
                <a:close/>
              </a:path>
              <a:path w="955675" h="163830">
                <a:moveTo>
                  <a:pt x="766513" y="52183"/>
                </a:moveTo>
                <a:lnTo>
                  <a:pt x="739241" y="52183"/>
                </a:lnTo>
                <a:lnTo>
                  <a:pt x="743334" y="53066"/>
                </a:lnTo>
                <a:lnTo>
                  <a:pt x="749924" y="56616"/>
                </a:lnTo>
                <a:lnTo>
                  <a:pt x="759722" y="91281"/>
                </a:lnTo>
                <a:lnTo>
                  <a:pt x="759334" y="94754"/>
                </a:lnTo>
                <a:lnTo>
                  <a:pt x="738436" y="118410"/>
                </a:lnTo>
                <a:lnTo>
                  <a:pt x="765032" y="118410"/>
                </a:lnTo>
                <a:lnTo>
                  <a:pt x="768837" y="113977"/>
                </a:lnTo>
                <a:lnTo>
                  <a:pt x="771519" y="109032"/>
                </a:lnTo>
                <a:lnTo>
                  <a:pt x="775116" y="97560"/>
                </a:lnTo>
                <a:lnTo>
                  <a:pt x="776015" y="91281"/>
                </a:lnTo>
                <a:lnTo>
                  <a:pt x="775910" y="76677"/>
                </a:lnTo>
                <a:lnTo>
                  <a:pt x="775162" y="71158"/>
                </a:lnTo>
                <a:lnTo>
                  <a:pt x="771752" y="59996"/>
                </a:lnTo>
                <a:lnTo>
                  <a:pt x="769193" y="55252"/>
                </a:lnTo>
                <a:lnTo>
                  <a:pt x="766513" y="52183"/>
                </a:lnTo>
                <a:close/>
              </a:path>
              <a:path w="955675" h="163830">
                <a:moveTo>
                  <a:pt x="809687" y="40648"/>
                </a:moveTo>
                <a:lnTo>
                  <a:pt x="806897" y="40648"/>
                </a:lnTo>
                <a:lnTo>
                  <a:pt x="805750" y="40695"/>
                </a:lnTo>
                <a:lnTo>
                  <a:pt x="801439" y="42617"/>
                </a:lnTo>
                <a:lnTo>
                  <a:pt x="801455" y="128163"/>
                </a:lnTo>
                <a:lnTo>
                  <a:pt x="807486" y="130131"/>
                </a:lnTo>
                <a:lnTo>
                  <a:pt x="810524" y="130131"/>
                </a:lnTo>
                <a:lnTo>
                  <a:pt x="816695" y="68740"/>
                </a:lnTo>
                <a:lnTo>
                  <a:pt x="820911" y="63469"/>
                </a:lnTo>
                <a:lnTo>
                  <a:pt x="824942" y="59469"/>
                </a:lnTo>
                <a:lnTo>
                  <a:pt x="831801" y="54601"/>
                </a:lnTo>
                <a:lnTo>
                  <a:pt x="815206" y="54601"/>
                </a:lnTo>
                <a:lnTo>
                  <a:pt x="810818" y="40695"/>
                </a:lnTo>
                <a:lnTo>
                  <a:pt x="809687" y="40648"/>
                </a:lnTo>
                <a:close/>
              </a:path>
              <a:path w="955675" h="163830">
                <a:moveTo>
                  <a:pt x="868979" y="52647"/>
                </a:moveTo>
                <a:lnTo>
                  <a:pt x="843297" y="52647"/>
                </a:lnTo>
                <a:lnTo>
                  <a:pt x="845917" y="53206"/>
                </a:lnTo>
                <a:lnTo>
                  <a:pt x="850445" y="55439"/>
                </a:lnTo>
                <a:lnTo>
                  <a:pt x="858211" y="128163"/>
                </a:lnTo>
                <a:lnTo>
                  <a:pt x="858707" y="128845"/>
                </a:lnTo>
                <a:lnTo>
                  <a:pt x="864257" y="130131"/>
                </a:lnTo>
                <a:lnTo>
                  <a:pt x="867296" y="130131"/>
                </a:lnTo>
                <a:lnTo>
                  <a:pt x="873311" y="128163"/>
                </a:lnTo>
                <a:lnTo>
                  <a:pt x="873286" y="68740"/>
                </a:lnTo>
                <a:lnTo>
                  <a:pt x="872924" y="65128"/>
                </a:lnTo>
                <a:lnTo>
                  <a:pt x="870877" y="56631"/>
                </a:lnTo>
                <a:lnTo>
                  <a:pt x="869188" y="52927"/>
                </a:lnTo>
                <a:lnTo>
                  <a:pt x="868979" y="52647"/>
                </a:lnTo>
                <a:close/>
              </a:path>
              <a:path w="955675" h="163830">
                <a:moveTo>
                  <a:pt x="849064" y="39347"/>
                </a:moveTo>
                <a:lnTo>
                  <a:pt x="838709" y="39347"/>
                </a:lnTo>
                <a:lnTo>
                  <a:pt x="833981" y="40571"/>
                </a:lnTo>
                <a:lnTo>
                  <a:pt x="824617" y="45469"/>
                </a:lnTo>
                <a:lnTo>
                  <a:pt x="819919" y="49330"/>
                </a:lnTo>
                <a:lnTo>
                  <a:pt x="815206" y="54601"/>
                </a:lnTo>
                <a:lnTo>
                  <a:pt x="831801" y="54601"/>
                </a:lnTo>
                <a:lnTo>
                  <a:pt x="832632" y="54011"/>
                </a:lnTo>
                <a:lnTo>
                  <a:pt x="836476" y="52647"/>
                </a:lnTo>
                <a:lnTo>
                  <a:pt x="868979" y="52647"/>
                </a:lnTo>
                <a:lnTo>
                  <a:pt x="864475" y="46602"/>
                </a:lnTo>
                <a:lnTo>
                  <a:pt x="861390" y="44075"/>
                </a:lnTo>
                <a:lnTo>
                  <a:pt x="853762" y="40292"/>
                </a:lnTo>
                <a:lnTo>
                  <a:pt x="849064" y="39347"/>
                </a:lnTo>
                <a:close/>
              </a:path>
              <a:path w="955675" h="163830">
                <a:moveTo>
                  <a:pt x="899535" y="111062"/>
                </a:moveTo>
                <a:lnTo>
                  <a:pt x="898419" y="111062"/>
                </a:lnTo>
                <a:lnTo>
                  <a:pt x="898032" y="111171"/>
                </a:lnTo>
                <a:lnTo>
                  <a:pt x="896249" y="119310"/>
                </a:lnTo>
                <a:lnTo>
                  <a:pt x="896404" y="120830"/>
                </a:lnTo>
                <a:lnTo>
                  <a:pt x="919689" y="131340"/>
                </a:lnTo>
                <a:lnTo>
                  <a:pt x="927503" y="131340"/>
                </a:lnTo>
                <a:lnTo>
                  <a:pt x="951636" y="119062"/>
                </a:lnTo>
                <a:lnTo>
                  <a:pt x="919473" y="119062"/>
                </a:lnTo>
                <a:lnTo>
                  <a:pt x="916404" y="118644"/>
                </a:lnTo>
                <a:lnTo>
                  <a:pt x="900544" y="111481"/>
                </a:lnTo>
                <a:lnTo>
                  <a:pt x="899535" y="111062"/>
                </a:lnTo>
                <a:close/>
              </a:path>
              <a:path w="955675" h="163830">
                <a:moveTo>
                  <a:pt x="931038" y="39347"/>
                </a:moveTo>
                <a:lnTo>
                  <a:pt x="923720" y="39347"/>
                </a:lnTo>
                <a:lnTo>
                  <a:pt x="919271" y="40029"/>
                </a:lnTo>
                <a:lnTo>
                  <a:pt x="898296" y="60895"/>
                </a:lnTo>
                <a:lnTo>
                  <a:pt x="898296" y="67903"/>
                </a:lnTo>
                <a:lnTo>
                  <a:pt x="929519" y="93094"/>
                </a:lnTo>
                <a:lnTo>
                  <a:pt x="931752" y="94195"/>
                </a:lnTo>
                <a:lnTo>
                  <a:pt x="935720" y="96676"/>
                </a:lnTo>
                <a:lnTo>
                  <a:pt x="937317" y="98102"/>
                </a:lnTo>
                <a:lnTo>
                  <a:pt x="939735" y="101326"/>
                </a:lnTo>
                <a:lnTo>
                  <a:pt x="940339" y="103311"/>
                </a:lnTo>
                <a:lnTo>
                  <a:pt x="940339" y="107962"/>
                </a:lnTo>
                <a:lnTo>
                  <a:pt x="925550" y="119062"/>
                </a:lnTo>
                <a:lnTo>
                  <a:pt x="951636" y="119062"/>
                </a:lnTo>
                <a:lnTo>
                  <a:pt x="954711" y="112551"/>
                </a:lnTo>
                <a:lnTo>
                  <a:pt x="955502" y="108737"/>
                </a:lnTo>
                <a:lnTo>
                  <a:pt x="955502" y="100862"/>
                </a:lnTo>
                <a:lnTo>
                  <a:pt x="923937" y="76119"/>
                </a:lnTo>
                <a:lnTo>
                  <a:pt x="921674" y="75003"/>
                </a:lnTo>
                <a:lnTo>
                  <a:pt x="917705" y="72523"/>
                </a:lnTo>
                <a:lnTo>
                  <a:pt x="916092" y="71080"/>
                </a:lnTo>
                <a:lnTo>
                  <a:pt x="913612" y="67795"/>
                </a:lnTo>
                <a:lnTo>
                  <a:pt x="912992" y="65763"/>
                </a:lnTo>
                <a:lnTo>
                  <a:pt x="912992" y="61608"/>
                </a:lnTo>
                <a:lnTo>
                  <a:pt x="926015" y="51253"/>
                </a:lnTo>
                <a:lnTo>
                  <a:pt x="951223" y="51253"/>
                </a:lnTo>
                <a:lnTo>
                  <a:pt x="951176" y="49795"/>
                </a:lnTo>
                <a:lnTo>
                  <a:pt x="933270" y="39532"/>
                </a:lnTo>
                <a:lnTo>
                  <a:pt x="931038" y="39347"/>
                </a:lnTo>
                <a:close/>
              </a:path>
              <a:path w="955675" h="163830">
                <a:moveTo>
                  <a:pt x="951223" y="51253"/>
                </a:moveTo>
                <a:lnTo>
                  <a:pt x="931534" y="51253"/>
                </a:lnTo>
                <a:lnTo>
                  <a:pt x="934123" y="51593"/>
                </a:lnTo>
                <a:lnTo>
                  <a:pt x="938650" y="52957"/>
                </a:lnTo>
                <a:lnTo>
                  <a:pt x="940619" y="53686"/>
                </a:lnTo>
                <a:lnTo>
                  <a:pt x="943968" y="55237"/>
                </a:lnTo>
                <a:lnTo>
                  <a:pt x="945332" y="55966"/>
                </a:lnTo>
                <a:lnTo>
                  <a:pt x="947440" y="57330"/>
                </a:lnTo>
                <a:lnTo>
                  <a:pt x="948246" y="57670"/>
                </a:lnTo>
                <a:lnTo>
                  <a:pt x="949176" y="57670"/>
                </a:lnTo>
                <a:lnTo>
                  <a:pt x="949518" y="57562"/>
                </a:lnTo>
                <a:lnTo>
                  <a:pt x="951165" y="53686"/>
                </a:lnTo>
                <a:lnTo>
                  <a:pt x="951223" y="51253"/>
                </a:lnTo>
                <a:close/>
              </a:path>
            </a:pathLst>
          </a:custGeom>
          <a:solidFill>
            <a:srgbClr val="000000">
              <a:alpha val="98818"/>
            </a:srgbClr>
          </a:solidFill>
        </p:spPr>
        <p:txBody>
          <a:bodyPr wrap="square" lIns="0" tIns="0" rIns="0" bIns="0" rtlCol="0"/>
          <a:lstStyle/>
          <a:p>
            <a:endParaRPr/>
          </a:p>
        </p:txBody>
      </p:sp>
      <p:sp>
        <p:nvSpPr>
          <p:cNvPr id="64" name="object 58"/>
          <p:cNvSpPr/>
          <p:nvPr/>
        </p:nvSpPr>
        <p:spPr>
          <a:xfrm>
            <a:off x="4502150" y="320675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0072C6"/>
          </a:solidFill>
        </p:spPr>
        <p:txBody>
          <a:bodyPr wrap="square" lIns="0" tIns="0" rIns="0" bIns="0" rtlCol="0"/>
          <a:lstStyle/>
          <a:p>
            <a:endParaRPr/>
          </a:p>
        </p:txBody>
      </p:sp>
      <p:sp>
        <p:nvSpPr>
          <p:cNvPr id="65" name="object 59"/>
          <p:cNvSpPr/>
          <p:nvPr/>
        </p:nvSpPr>
        <p:spPr>
          <a:xfrm>
            <a:off x="4502150" y="320675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66" name="object 60"/>
          <p:cNvSpPr/>
          <p:nvPr/>
        </p:nvSpPr>
        <p:spPr>
          <a:xfrm>
            <a:off x="5018102" y="3304421"/>
            <a:ext cx="641350" cy="125730"/>
          </a:xfrm>
          <a:custGeom>
            <a:avLst/>
            <a:gdLst/>
            <a:ahLst/>
            <a:cxnLst/>
            <a:rect l="l" t="t" r="r" b="b"/>
            <a:pathLst>
              <a:path w="641350" h="125729">
                <a:moveTo>
                  <a:pt x="34571" y="3069"/>
                </a:moveTo>
                <a:lnTo>
                  <a:pt x="4527" y="3069"/>
                </a:lnTo>
                <a:lnTo>
                  <a:pt x="3178" y="3549"/>
                </a:lnTo>
                <a:lnTo>
                  <a:pt x="636" y="5472"/>
                </a:lnTo>
                <a:lnTo>
                  <a:pt x="0" y="7161"/>
                </a:lnTo>
                <a:lnTo>
                  <a:pt x="124" y="121945"/>
                </a:lnTo>
                <a:lnTo>
                  <a:pt x="6449" y="123992"/>
                </a:lnTo>
                <a:lnTo>
                  <a:pt x="9550" y="123992"/>
                </a:lnTo>
                <a:lnTo>
                  <a:pt x="15999" y="69762"/>
                </a:lnTo>
                <a:lnTo>
                  <a:pt x="56967" y="69762"/>
                </a:lnTo>
                <a:lnTo>
                  <a:pt x="53640" y="66987"/>
                </a:lnTo>
                <a:lnTo>
                  <a:pt x="51842" y="65887"/>
                </a:lnTo>
                <a:lnTo>
                  <a:pt x="49857" y="65018"/>
                </a:lnTo>
                <a:lnTo>
                  <a:pt x="53392" y="63778"/>
                </a:lnTo>
                <a:lnTo>
                  <a:pt x="56586" y="62259"/>
                </a:lnTo>
                <a:lnTo>
                  <a:pt x="62290" y="58662"/>
                </a:lnTo>
                <a:lnTo>
                  <a:pt x="64400" y="56833"/>
                </a:lnTo>
                <a:lnTo>
                  <a:pt x="15999" y="56833"/>
                </a:lnTo>
                <a:lnTo>
                  <a:pt x="15999" y="16277"/>
                </a:lnTo>
                <a:lnTo>
                  <a:pt x="67713" y="16277"/>
                </a:lnTo>
                <a:lnTo>
                  <a:pt x="63437" y="11564"/>
                </a:lnTo>
                <a:lnTo>
                  <a:pt x="37099" y="3147"/>
                </a:lnTo>
                <a:lnTo>
                  <a:pt x="34571" y="3069"/>
                </a:lnTo>
                <a:close/>
              </a:path>
              <a:path w="641350" h="125729">
                <a:moveTo>
                  <a:pt x="56967" y="69762"/>
                </a:moveTo>
                <a:lnTo>
                  <a:pt x="30355" y="69762"/>
                </a:lnTo>
                <a:lnTo>
                  <a:pt x="33486" y="70305"/>
                </a:lnTo>
                <a:lnTo>
                  <a:pt x="38695" y="72476"/>
                </a:lnTo>
                <a:lnTo>
                  <a:pt x="62972" y="120178"/>
                </a:lnTo>
                <a:lnTo>
                  <a:pt x="63264" y="121015"/>
                </a:lnTo>
                <a:lnTo>
                  <a:pt x="63515" y="121542"/>
                </a:lnTo>
                <a:lnTo>
                  <a:pt x="70104" y="123992"/>
                </a:lnTo>
                <a:lnTo>
                  <a:pt x="73577" y="123992"/>
                </a:lnTo>
                <a:lnTo>
                  <a:pt x="80181" y="121945"/>
                </a:lnTo>
                <a:lnTo>
                  <a:pt x="80150" y="119821"/>
                </a:lnTo>
                <a:lnTo>
                  <a:pt x="64957" y="81948"/>
                </a:lnTo>
                <a:lnTo>
                  <a:pt x="58369" y="71250"/>
                </a:lnTo>
                <a:lnTo>
                  <a:pt x="56967" y="69762"/>
                </a:lnTo>
                <a:close/>
              </a:path>
              <a:path w="641350" h="125729">
                <a:moveTo>
                  <a:pt x="67713" y="16277"/>
                </a:moveTo>
                <a:lnTo>
                  <a:pt x="32649" y="16277"/>
                </a:lnTo>
                <a:lnTo>
                  <a:pt x="35206" y="16370"/>
                </a:lnTo>
                <a:lnTo>
                  <a:pt x="39114" y="16742"/>
                </a:lnTo>
                <a:lnTo>
                  <a:pt x="56182" y="31750"/>
                </a:lnTo>
                <a:lnTo>
                  <a:pt x="56182" y="39377"/>
                </a:lnTo>
                <a:lnTo>
                  <a:pt x="35843" y="56833"/>
                </a:lnTo>
                <a:lnTo>
                  <a:pt x="64400" y="56833"/>
                </a:lnTo>
                <a:lnTo>
                  <a:pt x="73112" y="30633"/>
                </a:lnTo>
                <a:lnTo>
                  <a:pt x="72506" y="26835"/>
                </a:lnTo>
                <a:lnTo>
                  <a:pt x="70088" y="19951"/>
                </a:lnTo>
                <a:lnTo>
                  <a:pt x="68275" y="16897"/>
                </a:lnTo>
                <a:lnTo>
                  <a:pt x="67713" y="16277"/>
                </a:lnTo>
                <a:close/>
              </a:path>
              <a:path w="641350" h="125729">
                <a:moveTo>
                  <a:pt x="111751" y="34509"/>
                </a:moveTo>
                <a:lnTo>
                  <a:pt x="108775" y="34509"/>
                </a:lnTo>
                <a:lnTo>
                  <a:pt x="107534" y="34555"/>
                </a:lnTo>
                <a:lnTo>
                  <a:pt x="102611" y="94955"/>
                </a:lnTo>
                <a:lnTo>
                  <a:pt x="103054" y="99419"/>
                </a:lnTo>
                <a:lnTo>
                  <a:pt x="126913" y="125201"/>
                </a:lnTo>
                <a:lnTo>
                  <a:pt x="137269" y="125201"/>
                </a:lnTo>
                <a:lnTo>
                  <a:pt x="141982" y="123992"/>
                </a:lnTo>
                <a:lnTo>
                  <a:pt x="151283" y="119155"/>
                </a:lnTo>
                <a:lnTo>
                  <a:pt x="155996" y="115310"/>
                </a:lnTo>
                <a:lnTo>
                  <a:pt x="159002" y="111992"/>
                </a:lnTo>
                <a:lnTo>
                  <a:pt x="132680" y="111992"/>
                </a:lnTo>
                <a:lnTo>
                  <a:pt x="130075" y="111419"/>
                </a:lnTo>
                <a:lnTo>
                  <a:pt x="117859" y="36478"/>
                </a:lnTo>
                <a:lnTo>
                  <a:pt x="117363" y="35796"/>
                </a:lnTo>
                <a:lnTo>
                  <a:pt x="116945" y="35486"/>
                </a:lnTo>
                <a:lnTo>
                  <a:pt x="115766" y="34927"/>
                </a:lnTo>
                <a:lnTo>
                  <a:pt x="114975" y="34742"/>
                </a:lnTo>
                <a:lnTo>
                  <a:pt x="112991" y="34555"/>
                </a:lnTo>
                <a:lnTo>
                  <a:pt x="111751" y="34509"/>
                </a:lnTo>
                <a:close/>
              </a:path>
              <a:path w="641350" h="125729">
                <a:moveTo>
                  <a:pt x="174724" y="110039"/>
                </a:moveTo>
                <a:lnTo>
                  <a:pt x="160771" y="110039"/>
                </a:lnTo>
                <a:lnTo>
                  <a:pt x="160864" y="122022"/>
                </a:lnTo>
                <a:lnTo>
                  <a:pt x="166321" y="123992"/>
                </a:lnTo>
                <a:lnTo>
                  <a:pt x="169050" y="123992"/>
                </a:lnTo>
                <a:lnTo>
                  <a:pt x="174724" y="110039"/>
                </a:lnTo>
                <a:close/>
              </a:path>
              <a:path w="641350" h="125729">
                <a:moveTo>
                  <a:pt x="168492" y="34509"/>
                </a:moveTo>
                <a:lnTo>
                  <a:pt x="165454" y="34509"/>
                </a:lnTo>
                <a:lnTo>
                  <a:pt x="164198" y="34555"/>
                </a:lnTo>
                <a:lnTo>
                  <a:pt x="159283" y="95900"/>
                </a:lnTo>
                <a:lnTo>
                  <a:pt x="155004" y="101172"/>
                </a:lnTo>
                <a:lnTo>
                  <a:pt x="150958" y="105171"/>
                </a:lnTo>
                <a:lnTo>
                  <a:pt x="143330" y="110628"/>
                </a:lnTo>
                <a:lnTo>
                  <a:pt x="139501" y="111992"/>
                </a:lnTo>
                <a:lnTo>
                  <a:pt x="159002" y="111992"/>
                </a:lnTo>
                <a:lnTo>
                  <a:pt x="160771" y="110039"/>
                </a:lnTo>
                <a:lnTo>
                  <a:pt x="174724" y="110039"/>
                </a:lnTo>
                <a:lnTo>
                  <a:pt x="174724" y="36896"/>
                </a:lnTo>
                <a:lnTo>
                  <a:pt x="169732" y="34555"/>
                </a:lnTo>
                <a:lnTo>
                  <a:pt x="168492" y="34509"/>
                </a:lnTo>
                <a:close/>
              </a:path>
              <a:path w="641350" h="125729">
                <a:moveTo>
                  <a:pt x="212948" y="34509"/>
                </a:moveTo>
                <a:lnTo>
                  <a:pt x="210158" y="34509"/>
                </a:lnTo>
                <a:lnTo>
                  <a:pt x="209010" y="34555"/>
                </a:lnTo>
                <a:lnTo>
                  <a:pt x="204701" y="36478"/>
                </a:lnTo>
                <a:lnTo>
                  <a:pt x="204716" y="122022"/>
                </a:lnTo>
                <a:lnTo>
                  <a:pt x="210747" y="123992"/>
                </a:lnTo>
                <a:lnTo>
                  <a:pt x="213785" y="123992"/>
                </a:lnTo>
                <a:lnTo>
                  <a:pt x="219956" y="62600"/>
                </a:lnTo>
                <a:lnTo>
                  <a:pt x="224172" y="57329"/>
                </a:lnTo>
                <a:lnTo>
                  <a:pt x="228203" y="53329"/>
                </a:lnTo>
                <a:lnTo>
                  <a:pt x="235062" y="48461"/>
                </a:lnTo>
                <a:lnTo>
                  <a:pt x="218467" y="48461"/>
                </a:lnTo>
                <a:lnTo>
                  <a:pt x="214080" y="34555"/>
                </a:lnTo>
                <a:lnTo>
                  <a:pt x="212948" y="34509"/>
                </a:lnTo>
                <a:close/>
              </a:path>
              <a:path w="641350" h="125729">
                <a:moveTo>
                  <a:pt x="272241" y="46508"/>
                </a:moveTo>
                <a:lnTo>
                  <a:pt x="246559" y="46508"/>
                </a:lnTo>
                <a:lnTo>
                  <a:pt x="249179" y="47066"/>
                </a:lnTo>
                <a:lnTo>
                  <a:pt x="253705" y="49298"/>
                </a:lnTo>
                <a:lnTo>
                  <a:pt x="261472" y="122022"/>
                </a:lnTo>
                <a:lnTo>
                  <a:pt x="261969" y="122704"/>
                </a:lnTo>
                <a:lnTo>
                  <a:pt x="267519" y="123992"/>
                </a:lnTo>
                <a:lnTo>
                  <a:pt x="270556" y="123992"/>
                </a:lnTo>
                <a:lnTo>
                  <a:pt x="276572" y="122022"/>
                </a:lnTo>
                <a:lnTo>
                  <a:pt x="276546" y="62600"/>
                </a:lnTo>
                <a:lnTo>
                  <a:pt x="276184" y="58987"/>
                </a:lnTo>
                <a:lnTo>
                  <a:pt x="274138" y="50492"/>
                </a:lnTo>
                <a:lnTo>
                  <a:pt x="272449" y="46788"/>
                </a:lnTo>
                <a:lnTo>
                  <a:pt x="272241" y="46508"/>
                </a:lnTo>
                <a:close/>
              </a:path>
              <a:path w="641350" h="125729">
                <a:moveTo>
                  <a:pt x="252326" y="33206"/>
                </a:moveTo>
                <a:lnTo>
                  <a:pt x="241970" y="33206"/>
                </a:lnTo>
                <a:lnTo>
                  <a:pt x="237241" y="34432"/>
                </a:lnTo>
                <a:lnTo>
                  <a:pt x="227877" y="39330"/>
                </a:lnTo>
                <a:lnTo>
                  <a:pt x="223180" y="43191"/>
                </a:lnTo>
                <a:lnTo>
                  <a:pt x="218467" y="48461"/>
                </a:lnTo>
                <a:lnTo>
                  <a:pt x="235062" y="48461"/>
                </a:lnTo>
                <a:lnTo>
                  <a:pt x="235892" y="47872"/>
                </a:lnTo>
                <a:lnTo>
                  <a:pt x="239737" y="46508"/>
                </a:lnTo>
                <a:lnTo>
                  <a:pt x="272241" y="46508"/>
                </a:lnTo>
                <a:lnTo>
                  <a:pt x="267736" y="40462"/>
                </a:lnTo>
                <a:lnTo>
                  <a:pt x="264650" y="37934"/>
                </a:lnTo>
                <a:lnTo>
                  <a:pt x="257023" y="34152"/>
                </a:lnTo>
                <a:lnTo>
                  <a:pt x="252326" y="33206"/>
                </a:lnTo>
                <a:close/>
              </a:path>
              <a:path w="641350" h="125729">
                <a:moveTo>
                  <a:pt x="323405" y="47717"/>
                </a:moveTo>
                <a:lnTo>
                  <a:pt x="308057" y="47717"/>
                </a:lnTo>
                <a:lnTo>
                  <a:pt x="308057" y="101481"/>
                </a:lnTo>
                <a:lnTo>
                  <a:pt x="328180" y="125014"/>
                </a:lnTo>
                <a:lnTo>
                  <a:pt x="333947" y="125014"/>
                </a:lnTo>
                <a:lnTo>
                  <a:pt x="347881" y="112814"/>
                </a:lnTo>
                <a:lnTo>
                  <a:pt x="347729" y="111899"/>
                </a:lnTo>
                <a:lnTo>
                  <a:pt x="330723" y="111899"/>
                </a:lnTo>
                <a:lnTo>
                  <a:pt x="327668" y="110426"/>
                </a:lnTo>
                <a:lnTo>
                  <a:pt x="324257" y="104536"/>
                </a:lnTo>
                <a:lnTo>
                  <a:pt x="323405" y="100180"/>
                </a:lnTo>
                <a:lnTo>
                  <a:pt x="323405" y="47717"/>
                </a:lnTo>
                <a:close/>
              </a:path>
              <a:path w="641350" h="125729">
                <a:moveTo>
                  <a:pt x="346133" y="109294"/>
                </a:moveTo>
                <a:lnTo>
                  <a:pt x="345326" y="109294"/>
                </a:lnTo>
                <a:lnTo>
                  <a:pt x="344768" y="109434"/>
                </a:lnTo>
                <a:lnTo>
                  <a:pt x="343528" y="109993"/>
                </a:lnTo>
                <a:lnTo>
                  <a:pt x="342784" y="110288"/>
                </a:lnTo>
                <a:lnTo>
                  <a:pt x="341048" y="110907"/>
                </a:lnTo>
                <a:lnTo>
                  <a:pt x="340055" y="111202"/>
                </a:lnTo>
                <a:lnTo>
                  <a:pt x="337823" y="111760"/>
                </a:lnTo>
                <a:lnTo>
                  <a:pt x="336552" y="111899"/>
                </a:lnTo>
                <a:lnTo>
                  <a:pt x="347729" y="111899"/>
                </a:lnTo>
                <a:lnTo>
                  <a:pt x="346426" y="109372"/>
                </a:lnTo>
                <a:lnTo>
                  <a:pt x="346133" y="109294"/>
                </a:lnTo>
                <a:close/>
              </a:path>
              <a:path w="641350" h="125729">
                <a:moveTo>
                  <a:pt x="345389" y="34974"/>
                </a:moveTo>
                <a:lnTo>
                  <a:pt x="295934" y="34974"/>
                </a:lnTo>
                <a:lnTo>
                  <a:pt x="295484" y="35082"/>
                </a:lnTo>
                <a:lnTo>
                  <a:pt x="293268" y="43624"/>
                </a:lnTo>
                <a:lnTo>
                  <a:pt x="293546" y="45237"/>
                </a:lnTo>
                <a:lnTo>
                  <a:pt x="294662" y="47221"/>
                </a:lnTo>
                <a:lnTo>
                  <a:pt x="295407" y="47717"/>
                </a:lnTo>
                <a:lnTo>
                  <a:pt x="345822" y="47717"/>
                </a:lnTo>
                <a:lnTo>
                  <a:pt x="346566" y="47221"/>
                </a:lnTo>
                <a:lnTo>
                  <a:pt x="347682" y="45237"/>
                </a:lnTo>
                <a:lnTo>
                  <a:pt x="347962" y="43624"/>
                </a:lnTo>
                <a:lnTo>
                  <a:pt x="347899" y="39222"/>
                </a:lnTo>
                <a:lnTo>
                  <a:pt x="345389" y="34974"/>
                </a:lnTo>
                <a:close/>
              </a:path>
              <a:path w="641350" h="125729">
                <a:moveTo>
                  <a:pt x="317235" y="12091"/>
                </a:moveTo>
                <a:lnTo>
                  <a:pt x="314196" y="12091"/>
                </a:lnTo>
                <a:lnTo>
                  <a:pt x="312955" y="12153"/>
                </a:lnTo>
                <a:lnTo>
                  <a:pt x="308057" y="34974"/>
                </a:lnTo>
                <a:lnTo>
                  <a:pt x="323405" y="34974"/>
                </a:lnTo>
                <a:lnTo>
                  <a:pt x="317235" y="12091"/>
                </a:lnTo>
                <a:close/>
              </a:path>
              <a:path w="641350" h="125729">
                <a:moveTo>
                  <a:pt x="378694" y="34509"/>
                </a:moveTo>
                <a:lnTo>
                  <a:pt x="375657" y="34509"/>
                </a:lnTo>
                <a:lnTo>
                  <a:pt x="374416" y="34570"/>
                </a:lnTo>
                <a:lnTo>
                  <a:pt x="369625" y="36555"/>
                </a:lnTo>
                <a:lnTo>
                  <a:pt x="369625" y="122022"/>
                </a:lnTo>
                <a:lnTo>
                  <a:pt x="375657" y="123992"/>
                </a:lnTo>
                <a:lnTo>
                  <a:pt x="378694" y="123992"/>
                </a:lnTo>
                <a:lnTo>
                  <a:pt x="384741" y="122022"/>
                </a:lnTo>
                <a:lnTo>
                  <a:pt x="384741" y="36555"/>
                </a:lnTo>
                <a:lnTo>
                  <a:pt x="378694" y="34509"/>
                </a:lnTo>
                <a:close/>
              </a:path>
              <a:path w="641350" h="125729">
                <a:moveTo>
                  <a:pt x="380834" y="0"/>
                </a:moveTo>
                <a:lnTo>
                  <a:pt x="373579" y="0"/>
                </a:lnTo>
                <a:lnTo>
                  <a:pt x="371067" y="650"/>
                </a:lnTo>
                <a:lnTo>
                  <a:pt x="368339" y="3255"/>
                </a:lnTo>
                <a:lnTo>
                  <a:pt x="367692" y="5580"/>
                </a:lnTo>
                <a:lnTo>
                  <a:pt x="367657" y="12835"/>
                </a:lnTo>
                <a:lnTo>
                  <a:pt x="368324" y="15238"/>
                </a:lnTo>
                <a:lnTo>
                  <a:pt x="370989" y="17781"/>
                </a:lnTo>
                <a:lnTo>
                  <a:pt x="373454" y="18417"/>
                </a:lnTo>
                <a:lnTo>
                  <a:pt x="380710" y="18417"/>
                </a:lnTo>
                <a:lnTo>
                  <a:pt x="383222" y="17766"/>
                </a:lnTo>
                <a:lnTo>
                  <a:pt x="385950" y="15161"/>
                </a:lnTo>
                <a:lnTo>
                  <a:pt x="386598" y="12835"/>
                </a:lnTo>
                <a:lnTo>
                  <a:pt x="386632" y="5580"/>
                </a:lnTo>
                <a:lnTo>
                  <a:pt x="385965" y="3177"/>
                </a:lnTo>
                <a:lnTo>
                  <a:pt x="383299" y="635"/>
                </a:lnTo>
                <a:lnTo>
                  <a:pt x="380834" y="0"/>
                </a:lnTo>
                <a:close/>
              </a:path>
              <a:path w="641350" h="125729">
                <a:moveTo>
                  <a:pt x="422308" y="34509"/>
                </a:moveTo>
                <a:lnTo>
                  <a:pt x="419517" y="34509"/>
                </a:lnTo>
                <a:lnTo>
                  <a:pt x="418369" y="34555"/>
                </a:lnTo>
                <a:lnTo>
                  <a:pt x="414075" y="122022"/>
                </a:lnTo>
                <a:lnTo>
                  <a:pt x="414510" y="122704"/>
                </a:lnTo>
                <a:lnTo>
                  <a:pt x="420107" y="123992"/>
                </a:lnTo>
                <a:lnTo>
                  <a:pt x="423144" y="123992"/>
                </a:lnTo>
                <a:lnTo>
                  <a:pt x="429315" y="62600"/>
                </a:lnTo>
                <a:lnTo>
                  <a:pt x="433532" y="57329"/>
                </a:lnTo>
                <a:lnTo>
                  <a:pt x="437438" y="53329"/>
                </a:lnTo>
                <a:lnTo>
                  <a:pt x="443855" y="48461"/>
                </a:lnTo>
                <a:lnTo>
                  <a:pt x="427827" y="48461"/>
                </a:lnTo>
                <a:lnTo>
                  <a:pt x="423439" y="34555"/>
                </a:lnTo>
                <a:lnTo>
                  <a:pt x="422308" y="34509"/>
                </a:lnTo>
                <a:close/>
              </a:path>
              <a:path w="641350" h="125729">
                <a:moveTo>
                  <a:pt x="479334" y="46508"/>
                </a:moveTo>
                <a:lnTo>
                  <a:pt x="454585" y="46508"/>
                </a:lnTo>
                <a:lnTo>
                  <a:pt x="457050" y="47066"/>
                </a:lnTo>
                <a:lnTo>
                  <a:pt x="461204" y="49298"/>
                </a:lnTo>
                <a:lnTo>
                  <a:pt x="468491" y="122022"/>
                </a:lnTo>
                <a:lnTo>
                  <a:pt x="468925" y="122704"/>
                </a:lnTo>
                <a:lnTo>
                  <a:pt x="474583" y="123992"/>
                </a:lnTo>
                <a:lnTo>
                  <a:pt x="477498" y="123992"/>
                </a:lnTo>
                <a:lnTo>
                  <a:pt x="483730" y="62600"/>
                </a:lnTo>
                <a:lnTo>
                  <a:pt x="488008" y="57329"/>
                </a:lnTo>
                <a:lnTo>
                  <a:pt x="491931" y="53329"/>
                </a:lnTo>
                <a:lnTo>
                  <a:pt x="496591" y="49763"/>
                </a:lnTo>
                <a:lnTo>
                  <a:pt x="480754" y="49763"/>
                </a:lnTo>
                <a:lnTo>
                  <a:pt x="479761" y="47283"/>
                </a:lnTo>
                <a:lnTo>
                  <a:pt x="479334" y="46508"/>
                </a:lnTo>
                <a:close/>
              </a:path>
              <a:path w="641350" h="125729">
                <a:moveTo>
                  <a:pt x="533930" y="46508"/>
                </a:moveTo>
                <a:lnTo>
                  <a:pt x="509000" y="46508"/>
                </a:lnTo>
                <a:lnTo>
                  <a:pt x="511481" y="47066"/>
                </a:lnTo>
                <a:lnTo>
                  <a:pt x="515697" y="49298"/>
                </a:lnTo>
                <a:lnTo>
                  <a:pt x="522828" y="122022"/>
                </a:lnTo>
                <a:lnTo>
                  <a:pt x="523325" y="122704"/>
                </a:lnTo>
                <a:lnTo>
                  <a:pt x="528967" y="123992"/>
                </a:lnTo>
                <a:lnTo>
                  <a:pt x="532006" y="123992"/>
                </a:lnTo>
                <a:lnTo>
                  <a:pt x="538053" y="62600"/>
                </a:lnTo>
                <a:lnTo>
                  <a:pt x="537665" y="58987"/>
                </a:lnTo>
                <a:lnTo>
                  <a:pt x="535743" y="50492"/>
                </a:lnTo>
                <a:lnTo>
                  <a:pt x="534130" y="46788"/>
                </a:lnTo>
                <a:lnTo>
                  <a:pt x="533930" y="46508"/>
                </a:lnTo>
                <a:close/>
              </a:path>
              <a:path w="641350" h="125729">
                <a:moveTo>
                  <a:pt x="514798" y="33206"/>
                </a:moveTo>
                <a:lnTo>
                  <a:pt x="507170" y="33206"/>
                </a:lnTo>
                <a:lnTo>
                  <a:pt x="504954" y="33501"/>
                </a:lnTo>
                <a:lnTo>
                  <a:pt x="480754" y="49763"/>
                </a:lnTo>
                <a:lnTo>
                  <a:pt x="496591" y="49763"/>
                </a:lnTo>
                <a:lnTo>
                  <a:pt x="499063" y="47872"/>
                </a:lnTo>
                <a:lnTo>
                  <a:pt x="502612" y="46508"/>
                </a:lnTo>
                <a:lnTo>
                  <a:pt x="533930" y="46508"/>
                </a:lnTo>
                <a:lnTo>
                  <a:pt x="529603" y="40462"/>
                </a:lnTo>
                <a:lnTo>
                  <a:pt x="526642" y="37934"/>
                </a:lnTo>
                <a:lnTo>
                  <a:pt x="519325" y="34152"/>
                </a:lnTo>
                <a:lnTo>
                  <a:pt x="514798" y="33206"/>
                </a:lnTo>
                <a:close/>
              </a:path>
              <a:path w="641350" h="125729">
                <a:moveTo>
                  <a:pt x="458461" y="33206"/>
                </a:moveTo>
                <a:lnTo>
                  <a:pt x="450461" y="33206"/>
                </a:lnTo>
                <a:lnTo>
                  <a:pt x="445980" y="34432"/>
                </a:lnTo>
                <a:lnTo>
                  <a:pt x="437113" y="39330"/>
                </a:lnTo>
                <a:lnTo>
                  <a:pt x="432540" y="43191"/>
                </a:lnTo>
                <a:lnTo>
                  <a:pt x="427827" y="48461"/>
                </a:lnTo>
                <a:lnTo>
                  <a:pt x="443855" y="48461"/>
                </a:lnTo>
                <a:lnTo>
                  <a:pt x="444632" y="47872"/>
                </a:lnTo>
                <a:lnTo>
                  <a:pt x="448198" y="46508"/>
                </a:lnTo>
                <a:lnTo>
                  <a:pt x="479334" y="46508"/>
                </a:lnTo>
                <a:lnTo>
                  <a:pt x="478522" y="45035"/>
                </a:lnTo>
                <a:lnTo>
                  <a:pt x="461576" y="33610"/>
                </a:lnTo>
                <a:lnTo>
                  <a:pt x="458461" y="33206"/>
                </a:lnTo>
                <a:close/>
              </a:path>
              <a:path w="641350" h="125729">
                <a:moveTo>
                  <a:pt x="610717" y="33206"/>
                </a:moveTo>
                <a:lnTo>
                  <a:pt x="598006" y="33206"/>
                </a:lnTo>
                <a:lnTo>
                  <a:pt x="592456" y="34276"/>
                </a:lnTo>
                <a:lnTo>
                  <a:pt x="564892" y="65965"/>
                </a:lnTo>
                <a:lnTo>
                  <a:pt x="563961" y="72429"/>
                </a:lnTo>
                <a:lnTo>
                  <a:pt x="563961" y="87188"/>
                </a:lnTo>
                <a:lnTo>
                  <a:pt x="592905" y="124240"/>
                </a:lnTo>
                <a:lnTo>
                  <a:pt x="598935" y="125201"/>
                </a:lnTo>
                <a:lnTo>
                  <a:pt x="609787" y="125201"/>
                </a:lnTo>
                <a:lnTo>
                  <a:pt x="637444" y="112736"/>
                </a:lnTo>
                <a:lnTo>
                  <a:pt x="602377" y="112736"/>
                </a:lnTo>
                <a:lnTo>
                  <a:pt x="598129" y="112024"/>
                </a:lnTo>
                <a:lnTo>
                  <a:pt x="580146" y="82320"/>
                </a:lnTo>
                <a:lnTo>
                  <a:pt x="636577" y="82320"/>
                </a:lnTo>
                <a:lnTo>
                  <a:pt x="637956" y="81808"/>
                </a:lnTo>
                <a:lnTo>
                  <a:pt x="640375" y="79762"/>
                </a:lnTo>
                <a:lnTo>
                  <a:pt x="640980" y="78041"/>
                </a:lnTo>
                <a:lnTo>
                  <a:pt x="640980" y="71065"/>
                </a:lnTo>
                <a:lnTo>
                  <a:pt x="580146" y="71065"/>
                </a:lnTo>
                <a:lnTo>
                  <a:pt x="580270" y="67654"/>
                </a:lnTo>
                <a:lnTo>
                  <a:pt x="599710" y="45205"/>
                </a:lnTo>
                <a:lnTo>
                  <a:pt x="632600" y="45205"/>
                </a:lnTo>
                <a:lnTo>
                  <a:pt x="629352" y="41314"/>
                </a:lnTo>
                <a:lnTo>
                  <a:pt x="625555" y="38478"/>
                </a:lnTo>
                <a:lnTo>
                  <a:pt x="616314" y="34260"/>
                </a:lnTo>
                <a:lnTo>
                  <a:pt x="610717" y="33206"/>
                </a:lnTo>
                <a:close/>
              </a:path>
              <a:path w="641350" h="125729">
                <a:moveTo>
                  <a:pt x="635368" y="106412"/>
                </a:moveTo>
                <a:lnTo>
                  <a:pt x="634189" y="106412"/>
                </a:lnTo>
                <a:lnTo>
                  <a:pt x="633088" y="106737"/>
                </a:lnTo>
                <a:lnTo>
                  <a:pt x="630174" y="108040"/>
                </a:lnTo>
                <a:lnTo>
                  <a:pt x="628313" y="108767"/>
                </a:lnTo>
                <a:lnTo>
                  <a:pt x="623787" y="110380"/>
                </a:lnTo>
                <a:lnTo>
                  <a:pt x="621104" y="111109"/>
                </a:lnTo>
                <a:lnTo>
                  <a:pt x="614903" y="112411"/>
                </a:lnTo>
                <a:lnTo>
                  <a:pt x="611369" y="112736"/>
                </a:lnTo>
                <a:lnTo>
                  <a:pt x="637444" y="112736"/>
                </a:lnTo>
                <a:lnTo>
                  <a:pt x="635755" y="106519"/>
                </a:lnTo>
                <a:lnTo>
                  <a:pt x="635368" y="106412"/>
                </a:lnTo>
                <a:close/>
              </a:path>
              <a:path w="641350" h="125729">
                <a:moveTo>
                  <a:pt x="632600" y="45205"/>
                </a:moveTo>
                <a:lnTo>
                  <a:pt x="610873" y="45205"/>
                </a:lnTo>
                <a:lnTo>
                  <a:pt x="616438" y="47500"/>
                </a:lnTo>
                <a:lnTo>
                  <a:pt x="623942" y="56678"/>
                </a:lnTo>
                <a:lnTo>
                  <a:pt x="625725" y="63003"/>
                </a:lnTo>
                <a:lnTo>
                  <a:pt x="625538" y="71065"/>
                </a:lnTo>
                <a:lnTo>
                  <a:pt x="640980" y="71065"/>
                </a:lnTo>
                <a:lnTo>
                  <a:pt x="640980" y="67374"/>
                </a:lnTo>
                <a:lnTo>
                  <a:pt x="640281" y="62243"/>
                </a:lnTo>
                <a:lnTo>
                  <a:pt x="637491" y="52632"/>
                </a:lnTo>
                <a:lnTo>
                  <a:pt x="635306" y="48446"/>
                </a:lnTo>
                <a:lnTo>
                  <a:pt x="632600" y="45205"/>
                </a:lnTo>
                <a:close/>
              </a:path>
            </a:pathLst>
          </a:custGeom>
          <a:solidFill>
            <a:srgbClr val="000000">
              <a:alpha val="98818"/>
            </a:srgbClr>
          </a:solidFill>
        </p:spPr>
        <p:txBody>
          <a:bodyPr wrap="square" lIns="0" tIns="0" rIns="0" bIns="0" rtlCol="0"/>
          <a:lstStyle/>
          <a:p>
            <a:endParaRPr/>
          </a:p>
        </p:txBody>
      </p:sp>
      <p:sp>
        <p:nvSpPr>
          <p:cNvPr id="67" name="object 61"/>
          <p:cNvSpPr/>
          <p:nvPr/>
        </p:nvSpPr>
        <p:spPr>
          <a:xfrm>
            <a:off x="6184898" y="4559300"/>
            <a:ext cx="228600" cy="1790700"/>
          </a:xfrm>
          <a:custGeom>
            <a:avLst/>
            <a:gdLst/>
            <a:ahLst/>
            <a:cxnLst/>
            <a:rect l="l" t="t" r="r" b="b"/>
            <a:pathLst>
              <a:path w="228600" h="1790700">
                <a:moveTo>
                  <a:pt x="2" y="1790700"/>
                </a:moveTo>
                <a:lnTo>
                  <a:pt x="44493" y="1790699"/>
                </a:lnTo>
                <a:lnTo>
                  <a:pt x="80825" y="1790699"/>
                </a:lnTo>
                <a:lnTo>
                  <a:pt x="105320" y="1790698"/>
                </a:lnTo>
                <a:lnTo>
                  <a:pt x="114303" y="1790698"/>
                </a:lnTo>
                <a:lnTo>
                  <a:pt x="114301" y="895352"/>
                </a:lnTo>
                <a:lnTo>
                  <a:pt x="123283" y="895351"/>
                </a:lnTo>
                <a:lnTo>
                  <a:pt x="147778" y="895350"/>
                </a:lnTo>
                <a:lnTo>
                  <a:pt x="184110" y="895350"/>
                </a:lnTo>
                <a:lnTo>
                  <a:pt x="228602" y="895350"/>
                </a:lnTo>
                <a:lnTo>
                  <a:pt x="184110" y="895349"/>
                </a:lnTo>
                <a:lnTo>
                  <a:pt x="147778" y="895349"/>
                </a:lnTo>
                <a:lnTo>
                  <a:pt x="123283" y="895348"/>
                </a:lnTo>
                <a:lnTo>
                  <a:pt x="114301" y="895348"/>
                </a:lnTo>
                <a:lnTo>
                  <a:pt x="114301" y="1"/>
                </a:lnTo>
                <a:lnTo>
                  <a:pt x="105318" y="1"/>
                </a:lnTo>
                <a:lnTo>
                  <a:pt x="80823" y="0"/>
                </a:lnTo>
                <a:lnTo>
                  <a:pt x="44491" y="0"/>
                </a:lnTo>
                <a:lnTo>
                  <a:pt x="0" y="0"/>
                </a:lnTo>
              </a:path>
            </a:pathLst>
          </a:custGeom>
          <a:ln w="25400">
            <a:solidFill>
              <a:srgbClr val="008272"/>
            </a:solidFill>
          </a:ln>
        </p:spPr>
        <p:txBody>
          <a:bodyPr wrap="square" lIns="0" tIns="0" rIns="0" bIns="0" rtlCol="0"/>
          <a:lstStyle/>
          <a:p>
            <a:endParaRPr/>
          </a:p>
        </p:txBody>
      </p:sp>
      <p:sp>
        <p:nvSpPr>
          <p:cNvPr id="68" name="object 62"/>
          <p:cNvSpPr/>
          <p:nvPr/>
        </p:nvSpPr>
        <p:spPr>
          <a:xfrm>
            <a:off x="6465187" y="4751449"/>
            <a:ext cx="152565" cy="1456256"/>
          </a:xfrm>
          <a:prstGeom prst="rect">
            <a:avLst/>
          </a:prstGeom>
          <a:blipFill>
            <a:blip r:embed="rId7" cstate="print"/>
            <a:stretch>
              <a:fillRect/>
            </a:stretch>
          </a:blipFill>
        </p:spPr>
        <p:txBody>
          <a:bodyPr wrap="square" lIns="0" tIns="0" rIns="0" bIns="0" rtlCol="0"/>
          <a:lstStyle/>
          <a:p>
            <a:endParaRPr/>
          </a:p>
        </p:txBody>
      </p:sp>
      <p:sp>
        <p:nvSpPr>
          <p:cNvPr id="69" name="object 63"/>
          <p:cNvSpPr/>
          <p:nvPr/>
        </p:nvSpPr>
        <p:spPr>
          <a:xfrm>
            <a:off x="4356100" y="2273300"/>
            <a:ext cx="139700" cy="2247900"/>
          </a:xfrm>
          <a:custGeom>
            <a:avLst/>
            <a:gdLst/>
            <a:ahLst/>
            <a:cxnLst/>
            <a:rect l="l" t="t" r="r" b="b"/>
            <a:pathLst>
              <a:path w="139700" h="2247900">
                <a:moveTo>
                  <a:pt x="139700" y="2247900"/>
                </a:moveTo>
                <a:lnTo>
                  <a:pt x="112510" y="2247899"/>
                </a:lnTo>
                <a:lnTo>
                  <a:pt x="90307" y="2247899"/>
                </a:lnTo>
                <a:lnTo>
                  <a:pt x="75338" y="2247898"/>
                </a:lnTo>
                <a:lnTo>
                  <a:pt x="69848" y="2247897"/>
                </a:lnTo>
                <a:lnTo>
                  <a:pt x="69851" y="1123952"/>
                </a:lnTo>
                <a:lnTo>
                  <a:pt x="64361" y="1123951"/>
                </a:lnTo>
                <a:lnTo>
                  <a:pt x="49392" y="1123950"/>
                </a:lnTo>
                <a:lnTo>
                  <a:pt x="27189" y="1123950"/>
                </a:lnTo>
                <a:lnTo>
                  <a:pt x="0" y="1123950"/>
                </a:lnTo>
                <a:lnTo>
                  <a:pt x="27189" y="1123949"/>
                </a:lnTo>
                <a:lnTo>
                  <a:pt x="49392" y="1123949"/>
                </a:lnTo>
                <a:lnTo>
                  <a:pt x="64361" y="1123948"/>
                </a:lnTo>
                <a:lnTo>
                  <a:pt x="69851" y="1123948"/>
                </a:lnTo>
                <a:lnTo>
                  <a:pt x="69851" y="2"/>
                </a:lnTo>
                <a:lnTo>
                  <a:pt x="75340" y="1"/>
                </a:lnTo>
                <a:lnTo>
                  <a:pt x="90310" y="0"/>
                </a:lnTo>
                <a:lnTo>
                  <a:pt x="112513" y="0"/>
                </a:lnTo>
                <a:lnTo>
                  <a:pt x="139702" y="0"/>
                </a:lnTo>
              </a:path>
            </a:pathLst>
          </a:custGeom>
          <a:ln w="25400">
            <a:solidFill>
              <a:srgbClr val="008272"/>
            </a:solidFill>
          </a:ln>
        </p:spPr>
        <p:txBody>
          <a:bodyPr wrap="square" lIns="0" tIns="0" rIns="0" bIns="0" rtlCol="0"/>
          <a:lstStyle/>
          <a:p>
            <a:endParaRPr/>
          </a:p>
        </p:txBody>
      </p:sp>
      <p:sp>
        <p:nvSpPr>
          <p:cNvPr id="70" name="object 64"/>
          <p:cNvSpPr/>
          <p:nvPr/>
        </p:nvSpPr>
        <p:spPr>
          <a:xfrm>
            <a:off x="4082745" y="2970392"/>
            <a:ext cx="144490" cy="883159"/>
          </a:xfrm>
          <a:prstGeom prst="rect">
            <a:avLst/>
          </a:prstGeom>
          <a:blipFill>
            <a:blip r:embed="rId8" cstate="print"/>
            <a:stretch>
              <a:fillRect/>
            </a:stretch>
          </a:blipFill>
        </p:spPr>
        <p:txBody>
          <a:bodyPr wrap="square" lIns="0" tIns="0" rIns="0" bIns="0" rtlCol="0"/>
          <a:lstStyle/>
          <a:p>
            <a:endParaRPr/>
          </a:p>
        </p:txBody>
      </p:sp>
      <p:sp>
        <p:nvSpPr>
          <p:cNvPr id="71" name="object 65"/>
          <p:cNvSpPr/>
          <p:nvPr/>
        </p:nvSpPr>
        <p:spPr>
          <a:xfrm>
            <a:off x="7140439" y="1558025"/>
            <a:ext cx="865271" cy="175990"/>
          </a:xfrm>
          <a:prstGeom prst="rect">
            <a:avLst/>
          </a:prstGeom>
          <a:blipFill>
            <a:blip r:embed="rId9" cstate="print"/>
            <a:stretch>
              <a:fillRect/>
            </a:stretch>
          </a:blipFill>
        </p:spPr>
        <p:txBody>
          <a:bodyPr wrap="square" lIns="0" tIns="0" rIns="0" bIns="0" rtlCol="0"/>
          <a:lstStyle/>
          <a:p>
            <a:endParaRPr/>
          </a:p>
        </p:txBody>
      </p:sp>
      <p:sp>
        <p:nvSpPr>
          <p:cNvPr id="72" name="object 66"/>
          <p:cNvSpPr/>
          <p:nvPr/>
        </p:nvSpPr>
        <p:spPr>
          <a:xfrm>
            <a:off x="7132303" y="1857568"/>
            <a:ext cx="1079952" cy="175021"/>
          </a:xfrm>
          <a:prstGeom prst="rect">
            <a:avLst/>
          </a:prstGeom>
          <a:blipFill>
            <a:blip r:embed="rId10" cstate="print"/>
            <a:stretch>
              <a:fillRect/>
            </a:stretch>
          </a:blipFill>
        </p:spPr>
        <p:txBody>
          <a:bodyPr wrap="square" lIns="0" tIns="0" rIns="0" bIns="0" rtlCol="0"/>
          <a:lstStyle/>
          <a:p>
            <a:endParaRPr/>
          </a:p>
        </p:txBody>
      </p:sp>
      <p:sp>
        <p:nvSpPr>
          <p:cNvPr id="73" name="object 67"/>
          <p:cNvSpPr/>
          <p:nvPr/>
        </p:nvSpPr>
        <p:spPr>
          <a:xfrm>
            <a:off x="8788396" y="3200400"/>
            <a:ext cx="215900" cy="3187700"/>
          </a:xfrm>
          <a:custGeom>
            <a:avLst/>
            <a:gdLst/>
            <a:ahLst/>
            <a:cxnLst/>
            <a:rect l="l" t="t" r="r" b="b"/>
            <a:pathLst>
              <a:path w="215900" h="3187700">
                <a:moveTo>
                  <a:pt x="3" y="3187700"/>
                </a:moveTo>
                <a:lnTo>
                  <a:pt x="42023" y="3187699"/>
                </a:lnTo>
                <a:lnTo>
                  <a:pt x="76336" y="3187699"/>
                </a:lnTo>
                <a:lnTo>
                  <a:pt x="99471" y="3187698"/>
                </a:lnTo>
                <a:lnTo>
                  <a:pt x="107955" y="3187697"/>
                </a:lnTo>
                <a:lnTo>
                  <a:pt x="107951" y="1593854"/>
                </a:lnTo>
                <a:lnTo>
                  <a:pt x="116435" y="1593852"/>
                </a:lnTo>
                <a:lnTo>
                  <a:pt x="139570" y="1593851"/>
                </a:lnTo>
                <a:lnTo>
                  <a:pt x="173883" y="1593850"/>
                </a:lnTo>
                <a:lnTo>
                  <a:pt x="215903" y="1593850"/>
                </a:lnTo>
                <a:lnTo>
                  <a:pt x="173883" y="1593849"/>
                </a:lnTo>
                <a:lnTo>
                  <a:pt x="139570" y="1593848"/>
                </a:lnTo>
                <a:lnTo>
                  <a:pt x="116435" y="1593847"/>
                </a:lnTo>
                <a:lnTo>
                  <a:pt x="107951" y="1593847"/>
                </a:lnTo>
                <a:lnTo>
                  <a:pt x="107951" y="3"/>
                </a:lnTo>
                <a:lnTo>
                  <a:pt x="99468" y="2"/>
                </a:lnTo>
                <a:lnTo>
                  <a:pt x="76333" y="1"/>
                </a:lnTo>
                <a:lnTo>
                  <a:pt x="42019" y="0"/>
                </a:lnTo>
                <a:lnTo>
                  <a:pt x="0" y="0"/>
                </a:lnTo>
              </a:path>
            </a:pathLst>
          </a:custGeom>
          <a:ln w="25400">
            <a:solidFill>
              <a:srgbClr val="008272"/>
            </a:solidFill>
          </a:ln>
        </p:spPr>
        <p:txBody>
          <a:bodyPr wrap="square" lIns="0" tIns="0" rIns="0" bIns="0" rtlCol="0"/>
          <a:lstStyle/>
          <a:p>
            <a:endParaRPr/>
          </a:p>
        </p:txBody>
      </p:sp>
      <p:sp>
        <p:nvSpPr>
          <p:cNvPr id="74" name="object 68"/>
          <p:cNvSpPr/>
          <p:nvPr/>
        </p:nvSpPr>
        <p:spPr>
          <a:xfrm>
            <a:off x="9052235" y="4086638"/>
            <a:ext cx="152565" cy="1456255"/>
          </a:xfrm>
          <a:prstGeom prst="rect">
            <a:avLst/>
          </a:prstGeom>
          <a:blipFill>
            <a:blip r:embed="rId11" cstate="print"/>
            <a:stretch>
              <a:fillRect/>
            </a:stretch>
          </a:blipFill>
        </p:spPr>
        <p:txBody>
          <a:bodyPr wrap="square" lIns="0" tIns="0" rIns="0" bIns="0" rtlCol="0"/>
          <a:lstStyle/>
          <a:p>
            <a:endParaRPr/>
          </a:p>
        </p:txBody>
      </p:sp>
      <p:sp>
        <p:nvSpPr>
          <p:cNvPr id="75" name="object 69"/>
          <p:cNvSpPr/>
          <p:nvPr/>
        </p:nvSpPr>
        <p:spPr>
          <a:xfrm>
            <a:off x="6946900" y="2260600"/>
            <a:ext cx="152400" cy="863600"/>
          </a:xfrm>
          <a:custGeom>
            <a:avLst/>
            <a:gdLst/>
            <a:ahLst/>
            <a:cxnLst/>
            <a:rect l="l" t="t" r="r" b="b"/>
            <a:pathLst>
              <a:path w="152400" h="863600">
                <a:moveTo>
                  <a:pt x="152400" y="863600"/>
                </a:moveTo>
                <a:lnTo>
                  <a:pt x="122739" y="863599"/>
                </a:lnTo>
                <a:lnTo>
                  <a:pt x="98518" y="863599"/>
                </a:lnTo>
                <a:lnTo>
                  <a:pt x="82188" y="863598"/>
                </a:lnTo>
                <a:lnTo>
                  <a:pt x="76200" y="863598"/>
                </a:lnTo>
                <a:lnTo>
                  <a:pt x="76200" y="431801"/>
                </a:lnTo>
                <a:lnTo>
                  <a:pt x="70211" y="431801"/>
                </a:lnTo>
                <a:lnTo>
                  <a:pt x="53881" y="431800"/>
                </a:lnTo>
                <a:lnTo>
                  <a:pt x="29660" y="431800"/>
                </a:lnTo>
                <a:lnTo>
                  <a:pt x="0" y="431800"/>
                </a:lnTo>
                <a:lnTo>
                  <a:pt x="29660" y="431799"/>
                </a:lnTo>
                <a:lnTo>
                  <a:pt x="53881" y="431799"/>
                </a:lnTo>
                <a:lnTo>
                  <a:pt x="70211" y="431798"/>
                </a:lnTo>
                <a:lnTo>
                  <a:pt x="76200" y="431798"/>
                </a:lnTo>
                <a:lnTo>
                  <a:pt x="76200" y="1"/>
                </a:lnTo>
                <a:lnTo>
                  <a:pt x="82188" y="1"/>
                </a:lnTo>
                <a:lnTo>
                  <a:pt x="98518" y="0"/>
                </a:lnTo>
                <a:lnTo>
                  <a:pt x="122739" y="0"/>
                </a:lnTo>
                <a:lnTo>
                  <a:pt x="152400" y="0"/>
                </a:lnTo>
              </a:path>
            </a:pathLst>
          </a:custGeom>
          <a:ln w="25400">
            <a:solidFill>
              <a:srgbClr val="008272"/>
            </a:solidFill>
          </a:ln>
        </p:spPr>
        <p:txBody>
          <a:bodyPr wrap="square" lIns="0" tIns="0" rIns="0" bIns="0" rtlCol="0"/>
          <a:lstStyle/>
          <a:p>
            <a:endParaRPr/>
          </a:p>
        </p:txBody>
      </p:sp>
      <p:sp>
        <p:nvSpPr>
          <p:cNvPr id="76" name="object 70"/>
          <p:cNvSpPr/>
          <p:nvPr/>
        </p:nvSpPr>
        <p:spPr>
          <a:xfrm>
            <a:off x="6736601" y="2248583"/>
            <a:ext cx="144491" cy="883160"/>
          </a:xfrm>
          <a:prstGeom prst="rect">
            <a:avLst/>
          </a:prstGeom>
          <a:blipFill>
            <a:blip r:embed="rId12" cstate="print"/>
            <a:stretch>
              <a:fillRect/>
            </a:stretch>
          </a:blipFill>
        </p:spPr>
        <p:txBody>
          <a:bodyPr wrap="square" lIns="0" tIns="0" rIns="0" bIns="0" rtlCol="0"/>
          <a:lstStyle/>
          <a:p>
            <a:endParaRPr/>
          </a:p>
        </p:txBody>
      </p:sp>
      <p:sp>
        <p:nvSpPr>
          <p:cNvPr id="77" name="object 71"/>
          <p:cNvSpPr/>
          <p:nvPr/>
        </p:nvSpPr>
        <p:spPr>
          <a:xfrm>
            <a:off x="7112000" y="552450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DC3C00"/>
          </a:solidFill>
        </p:spPr>
        <p:txBody>
          <a:bodyPr wrap="square" lIns="0" tIns="0" rIns="0" bIns="0" rtlCol="0"/>
          <a:lstStyle/>
          <a:p>
            <a:endParaRPr/>
          </a:p>
        </p:txBody>
      </p:sp>
      <p:sp>
        <p:nvSpPr>
          <p:cNvPr id="78" name="object 72"/>
          <p:cNvSpPr/>
          <p:nvPr/>
        </p:nvSpPr>
        <p:spPr>
          <a:xfrm>
            <a:off x="7649409" y="5625090"/>
            <a:ext cx="583565" cy="156210"/>
          </a:xfrm>
          <a:custGeom>
            <a:avLst/>
            <a:gdLst/>
            <a:ahLst/>
            <a:cxnLst/>
            <a:rect l="l" t="t" r="r" b="b"/>
            <a:pathLst>
              <a:path w="583565" h="156210">
                <a:moveTo>
                  <a:pt x="3778" y="100086"/>
                </a:moveTo>
                <a:lnTo>
                  <a:pt x="2412" y="100086"/>
                </a:lnTo>
                <a:lnTo>
                  <a:pt x="1979" y="100195"/>
                </a:lnTo>
                <a:lnTo>
                  <a:pt x="0" y="109682"/>
                </a:lnTo>
                <a:lnTo>
                  <a:pt x="103" y="110613"/>
                </a:lnTo>
                <a:lnTo>
                  <a:pt x="29016" y="123899"/>
                </a:lnTo>
                <a:lnTo>
                  <a:pt x="38813" y="123899"/>
                </a:lnTo>
                <a:lnTo>
                  <a:pt x="66938" y="110225"/>
                </a:lnTo>
                <a:lnTo>
                  <a:pt x="29202" y="110225"/>
                </a:lnTo>
                <a:lnTo>
                  <a:pt x="25155" y="109682"/>
                </a:lnTo>
                <a:lnTo>
                  <a:pt x="5002" y="100613"/>
                </a:lnTo>
                <a:lnTo>
                  <a:pt x="3778" y="100086"/>
                </a:lnTo>
                <a:close/>
              </a:path>
              <a:path w="583565" h="156210">
                <a:moveTo>
                  <a:pt x="42132" y="0"/>
                </a:moveTo>
                <a:lnTo>
                  <a:pt x="34256" y="0"/>
                </a:lnTo>
                <a:lnTo>
                  <a:pt x="29404" y="697"/>
                </a:lnTo>
                <a:lnTo>
                  <a:pt x="2909" y="26509"/>
                </a:lnTo>
                <a:lnTo>
                  <a:pt x="2909" y="36431"/>
                </a:lnTo>
                <a:lnTo>
                  <a:pt x="43325" y="71514"/>
                </a:lnTo>
                <a:lnTo>
                  <a:pt x="46223" y="73188"/>
                </a:lnTo>
                <a:lnTo>
                  <a:pt x="51309" y="76847"/>
                </a:lnTo>
                <a:lnTo>
                  <a:pt x="53356" y="78971"/>
                </a:lnTo>
                <a:lnTo>
                  <a:pt x="56456" y="83808"/>
                </a:lnTo>
                <a:lnTo>
                  <a:pt x="57231" y="86723"/>
                </a:lnTo>
                <a:lnTo>
                  <a:pt x="57231" y="93296"/>
                </a:lnTo>
                <a:lnTo>
                  <a:pt x="37264" y="110225"/>
                </a:lnTo>
                <a:lnTo>
                  <a:pt x="66938" y="110225"/>
                </a:lnTo>
                <a:lnTo>
                  <a:pt x="68781" y="107837"/>
                </a:lnTo>
                <a:lnTo>
                  <a:pt x="72935" y="99032"/>
                </a:lnTo>
                <a:lnTo>
                  <a:pt x="73974" y="94009"/>
                </a:lnTo>
                <a:lnTo>
                  <a:pt x="73974" y="83591"/>
                </a:lnTo>
                <a:lnTo>
                  <a:pt x="33202" y="48679"/>
                </a:lnTo>
                <a:lnTo>
                  <a:pt x="30271" y="46973"/>
                </a:lnTo>
                <a:lnTo>
                  <a:pt x="25125" y="43252"/>
                </a:lnTo>
                <a:lnTo>
                  <a:pt x="23062" y="41113"/>
                </a:lnTo>
                <a:lnTo>
                  <a:pt x="19962" y="36276"/>
                </a:lnTo>
                <a:lnTo>
                  <a:pt x="19186" y="33393"/>
                </a:lnTo>
                <a:lnTo>
                  <a:pt x="19186" y="27749"/>
                </a:lnTo>
                <a:lnTo>
                  <a:pt x="35558" y="13300"/>
                </a:lnTo>
                <a:lnTo>
                  <a:pt x="67168" y="13300"/>
                </a:lnTo>
                <a:lnTo>
                  <a:pt x="67153" y="12835"/>
                </a:lnTo>
                <a:lnTo>
                  <a:pt x="44814" y="232"/>
                </a:lnTo>
                <a:lnTo>
                  <a:pt x="42132" y="0"/>
                </a:lnTo>
                <a:close/>
              </a:path>
              <a:path w="583565" h="156210">
                <a:moveTo>
                  <a:pt x="67168" y="13300"/>
                </a:moveTo>
                <a:lnTo>
                  <a:pt x="42504" y="13300"/>
                </a:lnTo>
                <a:lnTo>
                  <a:pt x="45743" y="13750"/>
                </a:lnTo>
                <a:lnTo>
                  <a:pt x="51510" y="15548"/>
                </a:lnTo>
                <a:lnTo>
                  <a:pt x="54006" y="16541"/>
                </a:lnTo>
                <a:lnTo>
                  <a:pt x="58224" y="18712"/>
                </a:lnTo>
                <a:lnTo>
                  <a:pt x="60057" y="19719"/>
                </a:lnTo>
                <a:lnTo>
                  <a:pt x="62920" y="21424"/>
                </a:lnTo>
                <a:lnTo>
                  <a:pt x="63991" y="21859"/>
                </a:lnTo>
                <a:lnTo>
                  <a:pt x="65107" y="21859"/>
                </a:lnTo>
                <a:lnTo>
                  <a:pt x="65494" y="21719"/>
                </a:lnTo>
                <a:lnTo>
                  <a:pt x="67138" y="17084"/>
                </a:lnTo>
                <a:lnTo>
                  <a:pt x="67168" y="13300"/>
                </a:lnTo>
                <a:close/>
              </a:path>
              <a:path w="583565" h="156210">
                <a:moveTo>
                  <a:pt x="115436" y="46415"/>
                </a:moveTo>
                <a:lnTo>
                  <a:pt x="100088" y="46415"/>
                </a:lnTo>
                <a:lnTo>
                  <a:pt x="100088" y="100180"/>
                </a:lnTo>
                <a:lnTo>
                  <a:pt x="120210" y="123712"/>
                </a:lnTo>
                <a:lnTo>
                  <a:pt x="125977" y="123712"/>
                </a:lnTo>
                <a:lnTo>
                  <a:pt x="139912" y="111512"/>
                </a:lnTo>
                <a:lnTo>
                  <a:pt x="139759" y="110597"/>
                </a:lnTo>
                <a:lnTo>
                  <a:pt x="122752" y="110597"/>
                </a:lnTo>
                <a:lnTo>
                  <a:pt x="119698" y="109124"/>
                </a:lnTo>
                <a:lnTo>
                  <a:pt x="116288" y="103233"/>
                </a:lnTo>
                <a:lnTo>
                  <a:pt x="115436" y="98877"/>
                </a:lnTo>
                <a:lnTo>
                  <a:pt x="115436" y="46415"/>
                </a:lnTo>
                <a:close/>
              </a:path>
              <a:path w="583565" h="156210">
                <a:moveTo>
                  <a:pt x="138163" y="107993"/>
                </a:moveTo>
                <a:lnTo>
                  <a:pt x="137356" y="107993"/>
                </a:lnTo>
                <a:lnTo>
                  <a:pt x="136799" y="108132"/>
                </a:lnTo>
                <a:lnTo>
                  <a:pt x="135558" y="108690"/>
                </a:lnTo>
                <a:lnTo>
                  <a:pt x="134814" y="108985"/>
                </a:lnTo>
                <a:lnTo>
                  <a:pt x="133077" y="109605"/>
                </a:lnTo>
                <a:lnTo>
                  <a:pt x="132086" y="109899"/>
                </a:lnTo>
                <a:lnTo>
                  <a:pt x="129853" y="110457"/>
                </a:lnTo>
                <a:lnTo>
                  <a:pt x="128582" y="110597"/>
                </a:lnTo>
                <a:lnTo>
                  <a:pt x="139759" y="110597"/>
                </a:lnTo>
                <a:lnTo>
                  <a:pt x="138457" y="108070"/>
                </a:lnTo>
                <a:lnTo>
                  <a:pt x="138163" y="107993"/>
                </a:lnTo>
                <a:close/>
              </a:path>
              <a:path w="583565" h="156210">
                <a:moveTo>
                  <a:pt x="137418" y="33671"/>
                </a:moveTo>
                <a:lnTo>
                  <a:pt x="87965" y="33671"/>
                </a:lnTo>
                <a:lnTo>
                  <a:pt x="87515" y="33780"/>
                </a:lnTo>
                <a:lnTo>
                  <a:pt x="85298" y="42322"/>
                </a:lnTo>
                <a:lnTo>
                  <a:pt x="85577" y="43934"/>
                </a:lnTo>
                <a:lnTo>
                  <a:pt x="86693" y="45919"/>
                </a:lnTo>
                <a:lnTo>
                  <a:pt x="87437" y="46415"/>
                </a:lnTo>
                <a:lnTo>
                  <a:pt x="137853" y="46415"/>
                </a:lnTo>
                <a:lnTo>
                  <a:pt x="138597" y="45919"/>
                </a:lnTo>
                <a:lnTo>
                  <a:pt x="139713" y="43934"/>
                </a:lnTo>
                <a:lnTo>
                  <a:pt x="139991" y="42322"/>
                </a:lnTo>
                <a:lnTo>
                  <a:pt x="139930" y="37919"/>
                </a:lnTo>
                <a:lnTo>
                  <a:pt x="137418" y="33671"/>
                </a:lnTo>
                <a:close/>
              </a:path>
              <a:path w="583565" h="156210">
                <a:moveTo>
                  <a:pt x="109265" y="10789"/>
                </a:moveTo>
                <a:lnTo>
                  <a:pt x="106227" y="10789"/>
                </a:lnTo>
                <a:lnTo>
                  <a:pt x="104986" y="10852"/>
                </a:lnTo>
                <a:lnTo>
                  <a:pt x="100088" y="33671"/>
                </a:lnTo>
                <a:lnTo>
                  <a:pt x="115436" y="33671"/>
                </a:lnTo>
                <a:lnTo>
                  <a:pt x="109265" y="10789"/>
                </a:lnTo>
                <a:close/>
              </a:path>
              <a:path w="583565" h="156210">
                <a:moveTo>
                  <a:pt x="203488" y="31904"/>
                </a:moveTo>
                <a:lnTo>
                  <a:pt x="189473" y="31904"/>
                </a:lnTo>
                <a:lnTo>
                  <a:pt x="183241" y="33051"/>
                </a:lnTo>
                <a:lnTo>
                  <a:pt x="154793" y="65592"/>
                </a:lnTo>
                <a:lnTo>
                  <a:pt x="153909" y="71871"/>
                </a:lnTo>
                <a:lnTo>
                  <a:pt x="154016" y="86568"/>
                </a:lnTo>
                <a:lnTo>
                  <a:pt x="181953" y="122875"/>
                </a:lnTo>
                <a:lnTo>
                  <a:pt x="187953" y="123899"/>
                </a:lnTo>
                <a:lnTo>
                  <a:pt x="201906" y="123899"/>
                </a:lnTo>
                <a:lnTo>
                  <a:pt x="208123" y="122736"/>
                </a:lnTo>
                <a:lnTo>
                  <a:pt x="218851" y="118085"/>
                </a:lnTo>
                <a:lnTo>
                  <a:pt x="223316" y="114845"/>
                </a:lnTo>
                <a:lnTo>
                  <a:pt x="226642" y="110969"/>
                </a:lnTo>
                <a:lnTo>
                  <a:pt x="190682" y="110969"/>
                </a:lnTo>
                <a:lnTo>
                  <a:pt x="186589" y="110085"/>
                </a:lnTo>
                <a:lnTo>
                  <a:pt x="170062" y="82878"/>
                </a:lnTo>
                <a:lnTo>
                  <a:pt x="170120" y="71871"/>
                </a:lnTo>
                <a:lnTo>
                  <a:pt x="191426" y="44740"/>
                </a:lnTo>
                <a:lnTo>
                  <a:pt x="228124" y="44740"/>
                </a:lnTo>
                <a:lnTo>
                  <a:pt x="223983" y="39997"/>
                </a:lnTo>
                <a:lnTo>
                  <a:pt x="219719" y="37020"/>
                </a:lnTo>
                <a:lnTo>
                  <a:pt x="209487" y="32927"/>
                </a:lnTo>
                <a:lnTo>
                  <a:pt x="203488" y="31904"/>
                </a:lnTo>
                <a:close/>
              </a:path>
              <a:path w="583565" h="156210">
                <a:moveTo>
                  <a:pt x="228124" y="44740"/>
                </a:moveTo>
                <a:lnTo>
                  <a:pt x="200852" y="44740"/>
                </a:lnTo>
                <a:lnTo>
                  <a:pt x="204944" y="45624"/>
                </a:lnTo>
                <a:lnTo>
                  <a:pt x="211534" y="49174"/>
                </a:lnTo>
                <a:lnTo>
                  <a:pt x="221333" y="83839"/>
                </a:lnTo>
                <a:lnTo>
                  <a:pt x="220944" y="87312"/>
                </a:lnTo>
                <a:lnTo>
                  <a:pt x="200046" y="110969"/>
                </a:lnTo>
                <a:lnTo>
                  <a:pt x="226642" y="110969"/>
                </a:lnTo>
                <a:lnTo>
                  <a:pt x="230447" y="106535"/>
                </a:lnTo>
                <a:lnTo>
                  <a:pt x="233129" y="101589"/>
                </a:lnTo>
                <a:lnTo>
                  <a:pt x="236726" y="90117"/>
                </a:lnTo>
                <a:lnTo>
                  <a:pt x="237625" y="83839"/>
                </a:lnTo>
                <a:lnTo>
                  <a:pt x="237520" y="69235"/>
                </a:lnTo>
                <a:lnTo>
                  <a:pt x="236772" y="63717"/>
                </a:lnTo>
                <a:lnTo>
                  <a:pt x="233362" y="52555"/>
                </a:lnTo>
                <a:lnTo>
                  <a:pt x="230804" y="47810"/>
                </a:lnTo>
                <a:lnTo>
                  <a:pt x="228124" y="44740"/>
                </a:lnTo>
                <a:close/>
              </a:path>
              <a:path w="583565" h="156210">
                <a:moveTo>
                  <a:pt x="271297" y="33206"/>
                </a:moveTo>
                <a:lnTo>
                  <a:pt x="268506" y="33206"/>
                </a:lnTo>
                <a:lnTo>
                  <a:pt x="267360" y="33253"/>
                </a:lnTo>
                <a:lnTo>
                  <a:pt x="263066" y="120720"/>
                </a:lnTo>
                <a:lnTo>
                  <a:pt x="263499" y="121403"/>
                </a:lnTo>
                <a:lnTo>
                  <a:pt x="269096" y="122689"/>
                </a:lnTo>
                <a:lnTo>
                  <a:pt x="272135" y="122689"/>
                </a:lnTo>
                <a:lnTo>
                  <a:pt x="278305" y="64739"/>
                </a:lnTo>
                <a:lnTo>
                  <a:pt x="280475" y="61329"/>
                </a:lnTo>
                <a:lnTo>
                  <a:pt x="292155" y="48275"/>
                </a:lnTo>
                <a:lnTo>
                  <a:pt x="276816" y="48275"/>
                </a:lnTo>
                <a:lnTo>
                  <a:pt x="272430" y="33253"/>
                </a:lnTo>
                <a:lnTo>
                  <a:pt x="271297" y="33206"/>
                </a:lnTo>
                <a:close/>
              </a:path>
              <a:path w="583565" h="156210">
                <a:moveTo>
                  <a:pt x="311650" y="46415"/>
                </a:moveTo>
                <a:lnTo>
                  <a:pt x="299978" y="46415"/>
                </a:lnTo>
                <a:lnTo>
                  <a:pt x="301187" y="46539"/>
                </a:lnTo>
                <a:lnTo>
                  <a:pt x="303419" y="47035"/>
                </a:lnTo>
                <a:lnTo>
                  <a:pt x="304427" y="47298"/>
                </a:lnTo>
                <a:lnTo>
                  <a:pt x="306225" y="47857"/>
                </a:lnTo>
                <a:lnTo>
                  <a:pt x="307032" y="48136"/>
                </a:lnTo>
                <a:lnTo>
                  <a:pt x="308458" y="48694"/>
                </a:lnTo>
                <a:lnTo>
                  <a:pt x="309063" y="48834"/>
                </a:lnTo>
                <a:lnTo>
                  <a:pt x="310055" y="48834"/>
                </a:lnTo>
                <a:lnTo>
                  <a:pt x="310442" y="48694"/>
                </a:lnTo>
                <a:lnTo>
                  <a:pt x="311001" y="48136"/>
                </a:lnTo>
                <a:lnTo>
                  <a:pt x="311233" y="47732"/>
                </a:lnTo>
                <a:lnTo>
                  <a:pt x="311605" y="46678"/>
                </a:lnTo>
                <a:lnTo>
                  <a:pt x="311650" y="46415"/>
                </a:lnTo>
                <a:close/>
              </a:path>
              <a:path w="583565" h="156210">
                <a:moveTo>
                  <a:pt x="300505" y="31904"/>
                </a:moveTo>
                <a:lnTo>
                  <a:pt x="297901" y="31904"/>
                </a:lnTo>
                <a:lnTo>
                  <a:pt x="296118" y="32137"/>
                </a:lnTo>
                <a:lnTo>
                  <a:pt x="276816" y="48275"/>
                </a:lnTo>
                <a:lnTo>
                  <a:pt x="292155" y="48275"/>
                </a:lnTo>
                <a:lnTo>
                  <a:pt x="292629" y="47965"/>
                </a:lnTo>
                <a:lnTo>
                  <a:pt x="295606" y="46725"/>
                </a:lnTo>
                <a:lnTo>
                  <a:pt x="297125" y="46415"/>
                </a:lnTo>
                <a:lnTo>
                  <a:pt x="311650" y="46415"/>
                </a:lnTo>
                <a:lnTo>
                  <a:pt x="311728" y="45949"/>
                </a:lnTo>
                <a:lnTo>
                  <a:pt x="311853" y="44090"/>
                </a:lnTo>
                <a:lnTo>
                  <a:pt x="311745" y="36710"/>
                </a:lnTo>
                <a:lnTo>
                  <a:pt x="311558" y="35841"/>
                </a:lnTo>
                <a:lnTo>
                  <a:pt x="301420" y="31950"/>
                </a:lnTo>
                <a:lnTo>
                  <a:pt x="300505" y="31904"/>
                </a:lnTo>
                <a:close/>
              </a:path>
              <a:path w="583565" h="156210">
                <a:moveTo>
                  <a:pt x="386606" y="44368"/>
                </a:moveTo>
                <a:lnTo>
                  <a:pt x="359530" y="44368"/>
                </a:lnTo>
                <a:lnTo>
                  <a:pt x="362507" y="44787"/>
                </a:lnTo>
                <a:lnTo>
                  <a:pt x="367343" y="46461"/>
                </a:lnTo>
                <a:lnTo>
                  <a:pt x="375157" y="60864"/>
                </a:lnTo>
                <a:lnTo>
                  <a:pt x="375157" y="70600"/>
                </a:lnTo>
                <a:lnTo>
                  <a:pt x="357112" y="70600"/>
                </a:lnTo>
                <a:lnTo>
                  <a:pt x="351251" y="71173"/>
                </a:lnTo>
                <a:lnTo>
                  <a:pt x="321671" y="93699"/>
                </a:lnTo>
                <a:lnTo>
                  <a:pt x="321671" y="102443"/>
                </a:lnTo>
                <a:lnTo>
                  <a:pt x="346290" y="123899"/>
                </a:lnTo>
                <a:lnTo>
                  <a:pt x="355716" y="123899"/>
                </a:lnTo>
                <a:lnTo>
                  <a:pt x="360476" y="122813"/>
                </a:lnTo>
                <a:lnTo>
                  <a:pt x="369468" y="118472"/>
                </a:lnTo>
                <a:lnTo>
                  <a:pt x="373544" y="115434"/>
                </a:lnTo>
                <a:lnTo>
                  <a:pt x="376855" y="111899"/>
                </a:lnTo>
                <a:lnTo>
                  <a:pt x="348151" y="111899"/>
                </a:lnTo>
                <a:lnTo>
                  <a:pt x="344290" y="110613"/>
                </a:lnTo>
                <a:lnTo>
                  <a:pt x="338772" y="105466"/>
                </a:lnTo>
                <a:lnTo>
                  <a:pt x="337391" y="102008"/>
                </a:lnTo>
                <a:lnTo>
                  <a:pt x="337391" y="95125"/>
                </a:lnTo>
                <a:lnTo>
                  <a:pt x="357824" y="81668"/>
                </a:lnTo>
                <a:lnTo>
                  <a:pt x="390411" y="81668"/>
                </a:lnTo>
                <a:lnTo>
                  <a:pt x="390383" y="58011"/>
                </a:lnTo>
                <a:lnTo>
                  <a:pt x="389822" y="53670"/>
                </a:lnTo>
                <a:lnTo>
                  <a:pt x="387466" y="45857"/>
                </a:lnTo>
                <a:lnTo>
                  <a:pt x="386606" y="44368"/>
                </a:lnTo>
                <a:close/>
              </a:path>
              <a:path w="583565" h="156210">
                <a:moveTo>
                  <a:pt x="390411" y="111527"/>
                </a:moveTo>
                <a:lnTo>
                  <a:pt x="377203" y="111527"/>
                </a:lnTo>
                <a:lnTo>
                  <a:pt x="377203" y="120643"/>
                </a:lnTo>
                <a:lnTo>
                  <a:pt x="382196" y="122689"/>
                </a:lnTo>
                <a:lnTo>
                  <a:pt x="385481" y="122689"/>
                </a:lnTo>
                <a:lnTo>
                  <a:pt x="390411" y="120643"/>
                </a:lnTo>
                <a:lnTo>
                  <a:pt x="390411" y="111527"/>
                </a:lnTo>
                <a:close/>
              </a:path>
              <a:path w="583565" h="156210">
                <a:moveTo>
                  <a:pt x="390411" y="81668"/>
                </a:moveTo>
                <a:lnTo>
                  <a:pt x="375157" y="81668"/>
                </a:lnTo>
                <a:lnTo>
                  <a:pt x="375157" y="99435"/>
                </a:lnTo>
                <a:lnTo>
                  <a:pt x="371374" y="103652"/>
                </a:lnTo>
                <a:lnTo>
                  <a:pt x="367762" y="106783"/>
                </a:lnTo>
                <a:lnTo>
                  <a:pt x="360879" y="110876"/>
                </a:lnTo>
                <a:lnTo>
                  <a:pt x="357142" y="111899"/>
                </a:lnTo>
                <a:lnTo>
                  <a:pt x="376855" y="111899"/>
                </a:lnTo>
                <a:lnTo>
                  <a:pt x="377203" y="111527"/>
                </a:lnTo>
                <a:lnTo>
                  <a:pt x="390411" y="111527"/>
                </a:lnTo>
                <a:lnTo>
                  <a:pt x="390411" y="81668"/>
                </a:lnTo>
                <a:close/>
              </a:path>
              <a:path w="583565" h="156210">
                <a:moveTo>
                  <a:pt x="363406" y="31904"/>
                </a:moveTo>
                <a:lnTo>
                  <a:pt x="354165" y="31904"/>
                </a:lnTo>
                <a:lnTo>
                  <a:pt x="350973" y="32199"/>
                </a:lnTo>
                <a:lnTo>
                  <a:pt x="325827" y="48849"/>
                </a:lnTo>
                <a:lnTo>
                  <a:pt x="326074" y="50399"/>
                </a:lnTo>
                <a:lnTo>
                  <a:pt x="328337" y="53019"/>
                </a:lnTo>
                <a:lnTo>
                  <a:pt x="329578" y="53019"/>
                </a:lnTo>
                <a:lnTo>
                  <a:pt x="330710" y="52570"/>
                </a:lnTo>
                <a:lnTo>
                  <a:pt x="333749" y="50772"/>
                </a:lnTo>
                <a:lnTo>
                  <a:pt x="335640" y="49778"/>
                </a:lnTo>
                <a:lnTo>
                  <a:pt x="340166" y="47609"/>
                </a:lnTo>
                <a:lnTo>
                  <a:pt x="342803" y="46616"/>
                </a:lnTo>
                <a:lnTo>
                  <a:pt x="348817" y="44818"/>
                </a:lnTo>
                <a:lnTo>
                  <a:pt x="352212" y="44368"/>
                </a:lnTo>
                <a:lnTo>
                  <a:pt x="386606" y="44368"/>
                </a:lnTo>
                <a:lnTo>
                  <a:pt x="385575" y="42585"/>
                </a:lnTo>
                <a:lnTo>
                  <a:pt x="380366" y="37315"/>
                </a:lnTo>
                <a:lnTo>
                  <a:pt x="376956" y="35314"/>
                </a:lnTo>
                <a:lnTo>
                  <a:pt x="368522" y="32586"/>
                </a:lnTo>
                <a:lnTo>
                  <a:pt x="363406" y="31904"/>
                </a:lnTo>
                <a:close/>
              </a:path>
              <a:path w="583565" h="156210">
                <a:moveTo>
                  <a:pt x="451734" y="32090"/>
                </a:moveTo>
                <a:lnTo>
                  <a:pt x="444480" y="32090"/>
                </a:lnTo>
                <a:lnTo>
                  <a:pt x="440123" y="32788"/>
                </a:lnTo>
                <a:lnTo>
                  <a:pt x="416729" y="66692"/>
                </a:lnTo>
                <a:lnTo>
                  <a:pt x="417287" y="70181"/>
                </a:lnTo>
                <a:lnTo>
                  <a:pt x="419520" y="75948"/>
                </a:lnTo>
                <a:lnTo>
                  <a:pt x="421040" y="78538"/>
                </a:lnTo>
                <a:lnTo>
                  <a:pt x="422961" y="80831"/>
                </a:lnTo>
                <a:lnTo>
                  <a:pt x="420668" y="83188"/>
                </a:lnTo>
                <a:lnTo>
                  <a:pt x="418745" y="85854"/>
                </a:lnTo>
                <a:lnTo>
                  <a:pt x="415644" y="91808"/>
                </a:lnTo>
                <a:lnTo>
                  <a:pt x="414869" y="95187"/>
                </a:lnTo>
                <a:lnTo>
                  <a:pt x="414869" y="101699"/>
                </a:lnTo>
                <a:lnTo>
                  <a:pt x="415598" y="104241"/>
                </a:lnTo>
                <a:lnTo>
                  <a:pt x="418513" y="108954"/>
                </a:lnTo>
                <a:lnTo>
                  <a:pt x="420760" y="110907"/>
                </a:lnTo>
                <a:lnTo>
                  <a:pt x="423798" y="112457"/>
                </a:lnTo>
                <a:lnTo>
                  <a:pt x="421815" y="114008"/>
                </a:lnTo>
                <a:lnTo>
                  <a:pt x="411707" y="136797"/>
                </a:lnTo>
                <a:lnTo>
                  <a:pt x="412389" y="139789"/>
                </a:lnTo>
                <a:lnTo>
                  <a:pt x="442526" y="156083"/>
                </a:lnTo>
                <a:lnTo>
                  <a:pt x="456292" y="156083"/>
                </a:lnTo>
                <a:lnTo>
                  <a:pt x="483994" y="144362"/>
                </a:lnTo>
                <a:lnTo>
                  <a:pt x="442712" y="144362"/>
                </a:lnTo>
                <a:lnTo>
                  <a:pt x="437008" y="143324"/>
                </a:lnTo>
                <a:lnTo>
                  <a:pt x="428821" y="139169"/>
                </a:lnTo>
                <a:lnTo>
                  <a:pt x="426858" y="136239"/>
                </a:lnTo>
                <a:lnTo>
                  <a:pt x="426915" y="129511"/>
                </a:lnTo>
                <a:lnTo>
                  <a:pt x="436635" y="116085"/>
                </a:lnTo>
                <a:lnTo>
                  <a:pt x="486998" y="116085"/>
                </a:lnTo>
                <a:lnTo>
                  <a:pt x="486461" y="115046"/>
                </a:lnTo>
                <a:lnTo>
                  <a:pt x="461470" y="104737"/>
                </a:lnTo>
                <a:lnTo>
                  <a:pt x="436263" y="103683"/>
                </a:lnTo>
                <a:lnTo>
                  <a:pt x="433581" y="102908"/>
                </a:lnTo>
                <a:lnTo>
                  <a:pt x="429550" y="100055"/>
                </a:lnTo>
                <a:lnTo>
                  <a:pt x="428543" y="98257"/>
                </a:lnTo>
                <a:lnTo>
                  <a:pt x="428543" y="94226"/>
                </a:lnTo>
                <a:lnTo>
                  <a:pt x="428899" y="92582"/>
                </a:lnTo>
                <a:lnTo>
                  <a:pt x="430326" y="89730"/>
                </a:lnTo>
                <a:lnTo>
                  <a:pt x="431240" y="88459"/>
                </a:lnTo>
                <a:lnTo>
                  <a:pt x="432357" y="87342"/>
                </a:lnTo>
                <a:lnTo>
                  <a:pt x="468691" y="87342"/>
                </a:lnTo>
                <a:lnTo>
                  <a:pt x="469796" y="86707"/>
                </a:lnTo>
                <a:lnTo>
                  <a:pt x="475563" y="81560"/>
                </a:lnTo>
                <a:lnTo>
                  <a:pt x="476469" y="80274"/>
                </a:lnTo>
                <a:lnTo>
                  <a:pt x="443549" y="80274"/>
                </a:lnTo>
                <a:lnTo>
                  <a:pt x="439163" y="78693"/>
                </a:lnTo>
                <a:lnTo>
                  <a:pt x="432899" y="72367"/>
                </a:lnTo>
                <a:lnTo>
                  <a:pt x="431333" y="68026"/>
                </a:lnTo>
                <a:lnTo>
                  <a:pt x="431333" y="60026"/>
                </a:lnTo>
                <a:lnTo>
                  <a:pt x="445937" y="43811"/>
                </a:lnTo>
                <a:lnTo>
                  <a:pt x="490558" y="43811"/>
                </a:lnTo>
                <a:lnTo>
                  <a:pt x="490662" y="43641"/>
                </a:lnTo>
                <a:lnTo>
                  <a:pt x="490957" y="42075"/>
                </a:lnTo>
                <a:lnTo>
                  <a:pt x="490921" y="37579"/>
                </a:lnTo>
                <a:lnTo>
                  <a:pt x="490694" y="36230"/>
                </a:lnTo>
                <a:lnTo>
                  <a:pt x="489640" y="34183"/>
                </a:lnTo>
                <a:lnTo>
                  <a:pt x="488849" y="33671"/>
                </a:lnTo>
                <a:lnTo>
                  <a:pt x="462494" y="33671"/>
                </a:lnTo>
                <a:lnTo>
                  <a:pt x="460571" y="33176"/>
                </a:lnTo>
                <a:lnTo>
                  <a:pt x="458510" y="32788"/>
                </a:lnTo>
                <a:lnTo>
                  <a:pt x="454107" y="32230"/>
                </a:lnTo>
                <a:lnTo>
                  <a:pt x="451734" y="32090"/>
                </a:lnTo>
                <a:close/>
              </a:path>
              <a:path w="583565" h="156210">
                <a:moveTo>
                  <a:pt x="486998" y="116085"/>
                </a:moveTo>
                <a:lnTo>
                  <a:pt x="436635" y="116085"/>
                </a:lnTo>
                <a:lnTo>
                  <a:pt x="463331" y="116953"/>
                </a:lnTo>
                <a:lnTo>
                  <a:pt x="467316" y="117992"/>
                </a:lnTo>
                <a:lnTo>
                  <a:pt x="473206" y="121899"/>
                </a:lnTo>
                <a:lnTo>
                  <a:pt x="474680" y="124674"/>
                </a:lnTo>
                <a:lnTo>
                  <a:pt x="474596" y="130782"/>
                </a:lnTo>
                <a:lnTo>
                  <a:pt x="454681" y="144362"/>
                </a:lnTo>
                <a:lnTo>
                  <a:pt x="483994" y="144362"/>
                </a:lnTo>
                <a:lnTo>
                  <a:pt x="485997" y="141882"/>
                </a:lnTo>
                <a:lnTo>
                  <a:pt x="489221" y="134937"/>
                </a:lnTo>
                <a:lnTo>
                  <a:pt x="489973" y="131526"/>
                </a:lnTo>
                <a:lnTo>
                  <a:pt x="489907" y="123232"/>
                </a:lnTo>
                <a:lnTo>
                  <a:pt x="489314" y="120565"/>
                </a:lnTo>
                <a:lnTo>
                  <a:pt x="486998" y="116085"/>
                </a:lnTo>
                <a:close/>
              </a:path>
              <a:path w="583565" h="156210">
                <a:moveTo>
                  <a:pt x="468691" y="87342"/>
                </a:moveTo>
                <a:lnTo>
                  <a:pt x="432357" y="87342"/>
                </a:lnTo>
                <a:lnTo>
                  <a:pt x="434031" y="88706"/>
                </a:lnTo>
                <a:lnTo>
                  <a:pt x="436403" y="89838"/>
                </a:lnTo>
                <a:lnTo>
                  <a:pt x="442542" y="91636"/>
                </a:lnTo>
                <a:lnTo>
                  <a:pt x="445782" y="92086"/>
                </a:lnTo>
                <a:lnTo>
                  <a:pt x="454029" y="92086"/>
                </a:lnTo>
                <a:lnTo>
                  <a:pt x="458432" y="91404"/>
                </a:lnTo>
                <a:lnTo>
                  <a:pt x="466370" y="88676"/>
                </a:lnTo>
                <a:lnTo>
                  <a:pt x="468691" y="87342"/>
                </a:lnTo>
                <a:close/>
              </a:path>
              <a:path w="583565" h="156210">
                <a:moveTo>
                  <a:pt x="490558" y="43811"/>
                </a:moveTo>
                <a:lnTo>
                  <a:pt x="454681" y="43811"/>
                </a:lnTo>
                <a:lnTo>
                  <a:pt x="459130" y="45407"/>
                </a:lnTo>
                <a:lnTo>
                  <a:pt x="465393" y="51794"/>
                </a:lnTo>
                <a:lnTo>
                  <a:pt x="466921" y="56135"/>
                </a:lnTo>
                <a:lnTo>
                  <a:pt x="466959" y="64367"/>
                </a:lnTo>
                <a:lnTo>
                  <a:pt x="466602" y="66692"/>
                </a:lnTo>
                <a:lnTo>
                  <a:pt x="452231" y="80274"/>
                </a:lnTo>
                <a:lnTo>
                  <a:pt x="476469" y="80274"/>
                </a:lnTo>
                <a:lnTo>
                  <a:pt x="477780" y="78413"/>
                </a:lnTo>
                <a:lnTo>
                  <a:pt x="480881" y="70972"/>
                </a:lnTo>
                <a:lnTo>
                  <a:pt x="481656" y="66692"/>
                </a:lnTo>
                <a:lnTo>
                  <a:pt x="481656" y="58941"/>
                </a:lnTo>
                <a:lnTo>
                  <a:pt x="481221" y="56135"/>
                </a:lnTo>
                <a:lnTo>
                  <a:pt x="479485" y="50740"/>
                </a:lnTo>
                <a:lnTo>
                  <a:pt x="477966" y="48275"/>
                </a:lnTo>
                <a:lnTo>
                  <a:pt x="475796" y="46043"/>
                </a:lnTo>
                <a:lnTo>
                  <a:pt x="488724" y="46043"/>
                </a:lnTo>
                <a:lnTo>
                  <a:pt x="489485" y="45562"/>
                </a:lnTo>
                <a:lnTo>
                  <a:pt x="490558" y="43811"/>
                </a:lnTo>
                <a:close/>
              </a:path>
              <a:path w="583565" h="156210">
                <a:moveTo>
                  <a:pt x="552735" y="31904"/>
                </a:moveTo>
                <a:lnTo>
                  <a:pt x="540022" y="31904"/>
                </a:lnTo>
                <a:lnTo>
                  <a:pt x="534472" y="32974"/>
                </a:lnTo>
                <a:lnTo>
                  <a:pt x="506908" y="64662"/>
                </a:lnTo>
                <a:lnTo>
                  <a:pt x="505979" y="71127"/>
                </a:lnTo>
                <a:lnTo>
                  <a:pt x="505979" y="85886"/>
                </a:lnTo>
                <a:lnTo>
                  <a:pt x="534922" y="122937"/>
                </a:lnTo>
                <a:lnTo>
                  <a:pt x="540953" y="123899"/>
                </a:lnTo>
                <a:lnTo>
                  <a:pt x="551805" y="123899"/>
                </a:lnTo>
                <a:lnTo>
                  <a:pt x="579462" y="111434"/>
                </a:lnTo>
                <a:lnTo>
                  <a:pt x="544395" y="111434"/>
                </a:lnTo>
                <a:lnTo>
                  <a:pt x="540147" y="110721"/>
                </a:lnTo>
                <a:lnTo>
                  <a:pt x="522164" y="81018"/>
                </a:lnTo>
                <a:lnTo>
                  <a:pt x="578593" y="81018"/>
                </a:lnTo>
                <a:lnTo>
                  <a:pt x="579974" y="80506"/>
                </a:lnTo>
                <a:lnTo>
                  <a:pt x="582392" y="78459"/>
                </a:lnTo>
                <a:lnTo>
                  <a:pt x="582997" y="76739"/>
                </a:lnTo>
                <a:lnTo>
                  <a:pt x="582997" y="69762"/>
                </a:lnTo>
                <a:lnTo>
                  <a:pt x="522164" y="69762"/>
                </a:lnTo>
                <a:lnTo>
                  <a:pt x="522287" y="66352"/>
                </a:lnTo>
                <a:lnTo>
                  <a:pt x="541728" y="43903"/>
                </a:lnTo>
                <a:lnTo>
                  <a:pt x="574618" y="43903"/>
                </a:lnTo>
                <a:lnTo>
                  <a:pt x="571370" y="40012"/>
                </a:lnTo>
                <a:lnTo>
                  <a:pt x="567571" y="37175"/>
                </a:lnTo>
                <a:lnTo>
                  <a:pt x="558332" y="32959"/>
                </a:lnTo>
                <a:lnTo>
                  <a:pt x="552735" y="31904"/>
                </a:lnTo>
                <a:close/>
              </a:path>
              <a:path w="583565" h="156210">
                <a:moveTo>
                  <a:pt x="577384" y="105109"/>
                </a:moveTo>
                <a:lnTo>
                  <a:pt x="576206" y="105109"/>
                </a:lnTo>
                <a:lnTo>
                  <a:pt x="575106" y="105435"/>
                </a:lnTo>
                <a:lnTo>
                  <a:pt x="572191" y="106737"/>
                </a:lnTo>
                <a:lnTo>
                  <a:pt x="570331" y="107466"/>
                </a:lnTo>
                <a:lnTo>
                  <a:pt x="565803" y="109078"/>
                </a:lnTo>
                <a:lnTo>
                  <a:pt x="563122" y="109806"/>
                </a:lnTo>
                <a:lnTo>
                  <a:pt x="556921" y="111109"/>
                </a:lnTo>
                <a:lnTo>
                  <a:pt x="553387" y="111434"/>
                </a:lnTo>
                <a:lnTo>
                  <a:pt x="579462" y="111434"/>
                </a:lnTo>
                <a:lnTo>
                  <a:pt x="577772" y="105217"/>
                </a:lnTo>
                <a:lnTo>
                  <a:pt x="577384" y="105109"/>
                </a:lnTo>
                <a:close/>
              </a:path>
              <a:path w="583565" h="156210">
                <a:moveTo>
                  <a:pt x="574618" y="43903"/>
                </a:moveTo>
                <a:lnTo>
                  <a:pt x="552890" y="43903"/>
                </a:lnTo>
                <a:lnTo>
                  <a:pt x="558455" y="46198"/>
                </a:lnTo>
                <a:lnTo>
                  <a:pt x="565960" y="55375"/>
                </a:lnTo>
                <a:lnTo>
                  <a:pt x="567741" y="61701"/>
                </a:lnTo>
                <a:lnTo>
                  <a:pt x="567556" y="69762"/>
                </a:lnTo>
                <a:lnTo>
                  <a:pt x="582997" y="69762"/>
                </a:lnTo>
                <a:lnTo>
                  <a:pt x="582997" y="66073"/>
                </a:lnTo>
                <a:lnTo>
                  <a:pt x="582299" y="60942"/>
                </a:lnTo>
                <a:lnTo>
                  <a:pt x="579509" y="51329"/>
                </a:lnTo>
                <a:lnTo>
                  <a:pt x="577322" y="47143"/>
                </a:lnTo>
                <a:lnTo>
                  <a:pt x="574618" y="43903"/>
                </a:lnTo>
                <a:close/>
              </a:path>
            </a:pathLst>
          </a:custGeom>
          <a:solidFill>
            <a:srgbClr val="FFFFFF">
              <a:alpha val="98818"/>
            </a:srgbClr>
          </a:solidFill>
        </p:spPr>
        <p:txBody>
          <a:bodyPr wrap="square" lIns="0" tIns="0" rIns="0" bIns="0" rtlCol="0"/>
          <a:lstStyle/>
          <a:p>
            <a:endParaRPr/>
          </a:p>
        </p:txBody>
      </p:sp>
      <p:sp>
        <p:nvSpPr>
          <p:cNvPr id="79" name="object 73"/>
          <p:cNvSpPr/>
          <p:nvPr/>
        </p:nvSpPr>
        <p:spPr>
          <a:xfrm>
            <a:off x="7112000" y="505460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DC3C00"/>
          </a:solidFill>
        </p:spPr>
        <p:txBody>
          <a:bodyPr wrap="square" lIns="0" tIns="0" rIns="0" bIns="0" rtlCol="0"/>
          <a:lstStyle/>
          <a:p>
            <a:endParaRPr/>
          </a:p>
        </p:txBody>
      </p:sp>
      <p:sp>
        <p:nvSpPr>
          <p:cNvPr id="80" name="object 74"/>
          <p:cNvSpPr/>
          <p:nvPr/>
        </p:nvSpPr>
        <p:spPr>
          <a:xfrm>
            <a:off x="7660173" y="5161216"/>
            <a:ext cx="563245" cy="124460"/>
          </a:xfrm>
          <a:custGeom>
            <a:avLst/>
            <a:gdLst/>
            <a:ahLst/>
            <a:cxnLst/>
            <a:rect l="l" t="t" r="r" b="b"/>
            <a:pathLst>
              <a:path w="563245" h="124460">
                <a:moveTo>
                  <a:pt x="3777" y="100087"/>
                </a:moveTo>
                <a:lnTo>
                  <a:pt x="2413" y="100087"/>
                </a:lnTo>
                <a:lnTo>
                  <a:pt x="1978" y="100195"/>
                </a:lnTo>
                <a:lnTo>
                  <a:pt x="0" y="109683"/>
                </a:lnTo>
                <a:lnTo>
                  <a:pt x="103" y="110613"/>
                </a:lnTo>
                <a:lnTo>
                  <a:pt x="29015" y="123899"/>
                </a:lnTo>
                <a:lnTo>
                  <a:pt x="38813" y="123899"/>
                </a:lnTo>
                <a:lnTo>
                  <a:pt x="66938" y="110225"/>
                </a:lnTo>
                <a:lnTo>
                  <a:pt x="29201" y="110225"/>
                </a:lnTo>
                <a:lnTo>
                  <a:pt x="25155" y="109683"/>
                </a:lnTo>
                <a:lnTo>
                  <a:pt x="5001" y="100614"/>
                </a:lnTo>
                <a:lnTo>
                  <a:pt x="3777" y="100087"/>
                </a:lnTo>
                <a:close/>
              </a:path>
              <a:path w="563245" h="124460">
                <a:moveTo>
                  <a:pt x="42131" y="0"/>
                </a:moveTo>
                <a:lnTo>
                  <a:pt x="34255" y="0"/>
                </a:lnTo>
                <a:lnTo>
                  <a:pt x="29403" y="698"/>
                </a:lnTo>
                <a:lnTo>
                  <a:pt x="2908" y="26509"/>
                </a:lnTo>
                <a:lnTo>
                  <a:pt x="2908" y="36432"/>
                </a:lnTo>
                <a:lnTo>
                  <a:pt x="43325" y="71514"/>
                </a:lnTo>
                <a:lnTo>
                  <a:pt x="46224" y="73190"/>
                </a:lnTo>
                <a:lnTo>
                  <a:pt x="51309" y="76847"/>
                </a:lnTo>
                <a:lnTo>
                  <a:pt x="53355" y="78972"/>
                </a:lnTo>
                <a:lnTo>
                  <a:pt x="56455" y="83808"/>
                </a:lnTo>
                <a:lnTo>
                  <a:pt x="57231" y="86723"/>
                </a:lnTo>
                <a:lnTo>
                  <a:pt x="57231" y="93296"/>
                </a:lnTo>
                <a:lnTo>
                  <a:pt x="37263" y="110225"/>
                </a:lnTo>
                <a:lnTo>
                  <a:pt x="66938" y="110225"/>
                </a:lnTo>
                <a:lnTo>
                  <a:pt x="68780" y="107838"/>
                </a:lnTo>
                <a:lnTo>
                  <a:pt x="72935" y="99033"/>
                </a:lnTo>
                <a:lnTo>
                  <a:pt x="73973" y="94010"/>
                </a:lnTo>
                <a:lnTo>
                  <a:pt x="73973" y="83592"/>
                </a:lnTo>
                <a:lnTo>
                  <a:pt x="33201" y="48679"/>
                </a:lnTo>
                <a:lnTo>
                  <a:pt x="30271" y="46974"/>
                </a:lnTo>
                <a:lnTo>
                  <a:pt x="25124" y="43253"/>
                </a:lnTo>
                <a:lnTo>
                  <a:pt x="23062" y="41113"/>
                </a:lnTo>
                <a:lnTo>
                  <a:pt x="19962" y="36277"/>
                </a:lnTo>
                <a:lnTo>
                  <a:pt x="19187" y="33393"/>
                </a:lnTo>
                <a:lnTo>
                  <a:pt x="19187" y="27750"/>
                </a:lnTo>
                <a:lnTo>
                  <a:pt x="35557" y="13301"/>
                </a:lnTo>
                <a:lnTo>
                  <a:pt x="67168" y="13301"/>
                </a:lnTo>
                <a:lnTo>
                  <a:pt x="67152" y="12837"/>
                </a:lnTo>
                <a:lnTo>
                  <a:pt x="44813" y="232"/>
                </a:lnTo>
                <a:lnTo>
                  <a:pt x="42131" y="0"/>
                </a:lnTo>
                <a:close/>
              </a:path>
              <a:path w="563245" h="124460">
                <a:moveTo>
                  <a:pt x="67168" y="13301"/>
                </a:moveTo>
                <a:lnTo>
                  <a:pt x="42503" y="13301"/>
                </a:lnTo>
                <a:lnTo>
                  <a:pt x="45743" y="13751"/>
                </a:lnTo>
                <a:lnTo>
                  <a:pt x="51510" y="15549"/>
                </a:lnTo>
                <a:lnTo>
                  <a:pt x="54007" y="16541"/>
                </a:lnTo>
                <a:lnTo>
                  <a:pt x="58223" y="18712"/>
                </a:lnTo>
                <a:lnTo>
                  <a:pt x="60059" y="19720"/>
                </a:lnTo>
                <a:lnTo>
                  <a:pt x="62921" y="21424"/>
                </a:lnTo>
                <a:lnTo>
                  <a:pt x="63990" y="21859"/>
                </a:lnTo>
                <a:lnTo>
                  <a:pt x="65106" y="21859"/>
                </a:lnTo>
                <a:lnTo>
                  <a:pt x="65494" y="21719"/>
                </a:lnTo>
                <a:lnTo>
                  <a:pt x="67137" y="17084"/>
                </a:lnTo>
                <a:lnTo>
                  <a:pt x="67168" y="13301"/>
                </a:lnTo>
                <a:close/>
              </a:path>
              <a:path w="563245" h="124460">
                <a:moveTo>
                  <a:pt x="137635" y="31904"/>
                </a:moveTo>
                <a:lnTo>
                  <a:pt x="124923" y="31904"/>
                </a:lnTo>
                <a:lnTo>
                  <a:pt x="119372" y="32975"/>
                </a:lnTo>
                <a:lnTo>
                  <a:pt x="91808" y="64663"/>
                </a:lnTo>
                <a:lnTo>
                  <a:pt x="90878" y="71127"/>
                </a:lnTo>
                <a:lnTo>
                  <a:pt x="90878" y="85886"/>
                </a:lnTo>
                <a:lnTo>
                  <a:pt x="119822" y="122938"/>
                </a:lnTo>
                <a:lnTo>
                  <a:pt x="125853" y="123899"/>
                </a:lnTo>
                <a:lnTo>
                  <a:pt x="136705" y="123899"/>
                </a:lnTo>
                <a:lnTo>
                  <a:pt x="164362" y="111434"/>
                </a:lnTo>
                <a:lnTo>
                  <a:pt x="129295" y="111434"/>
                </a:lnTo>
                <a:lnTo>
                  <a:pt x="125046" y="110722"/>
                </a:lnTo>
                <a:lnTo>
                  <a:pt x="107063" y="81018"/>
                </a:lnTo>
                <a:lnTo>
                  <a:pt x="163494" y="81018"/>
                </a:lnTo>
                <a:lnTo>
                  <a:pt x="164874" y="80506"/>
                </a:lnTo>
                <a:lnTo>
                  <a:pt x="167292" y="78460"/>
                </a:lnTo>
                <a:lnTo>
                  <a:pt x="167896" y="76739"/>
                </a:lnTo>
                <a:lnTo>
                  <a:pt x="167896" y="69763"/>
                </a:lnTo>
                <a:lnTo>
                  <a:pt x="107063" y="69763"/>
                </a:lnTo>
                <a:lnTo>
                  <a:pt x="107188" y="66352"/>
                </a:lnTo>
                <a:lnTo>
                  <a:pt x="126628" y="43905"/>
                </a:lnTo>
                <a:lnTo>
                  <a:pt x="159518" y="43905"/>
                </a:lnTo>
                <a:lnTo>
                  <a:pt x="156269" y="40013"/>
                </a:lnTo>
                <a:lnTo>
                  <a:pt x="152471" y="37176"/>
                </a:lnTo>
                <a:lnTo>
                  <a:pt x="143232" y="32959"/>
                </a:lnTo>
                <a:lnTo>
                  <a:pt x="137635" y="31904"/>
                </a:lnTo>
                <a:close/>
              </a:path>
              <a:path w="563245" h="124460">
                <a:moveTo>
                  <a:pt x="162285" y="105110"/>
                </a:moveTo>
                <a:lnTo>
                  <a:pt x="161107" y="105110"/>
                </a:lnTo>
                <a:lnTo>
                  <a:pt x="160006" y="105435"/>
                </a:lnTo>
                <a:lnTo>
                  <a:pt x="157091" y="106738"/>
                </a:lnTo>
                <a:lnTo>
                  <a:pt x="155231" y="107466"/>
                </a:lnTo>
                <a:lnTo>
                  <a:pt x="150704" y="109079"/>
                </a:lnTo>
                <a:lnTo>
                  <a:pt x="148022" y="109808"/>
                </a:lnTo>
                <a:lnTo>
                  <a:pt x="141821" y="111109"/>
                </a:lnTo>
                <a:lnTo>
                  <a:pt x="138286" y="111434"/>
                </a:lnTo>
                <a:lnTo>
                  <a:pt x="164362" y="111434"/>
                </a:lnTo>
                <a:lnTo>
                  <a:pt x="162673" y="105218"/>
                </a:lnTo>
                <a:lnTo>
                  <a:pt x="162285" y="105110"/>
                </a:lnTo>
                <a:close/>
              </a:path>
              <a:path w="563245" h="124460">
                <a:moveTo>
                  <a:pt x="159518" y="43905"/>
                </a:moveTo>
                <a:lnTo>
                  <a:pt x="137790" y="43905"/>
                </a:lnTo>
                <a:lnTo>
                  <a:pt x="143356" y="46198"/>
                </a:lnTo>
                <a:lnTo>
                  <a:pt x="150859" y="55377"/>
                </a:lnTo>
                <a:lnTo>
                  <a:pt x="152642" y="61701"/>
                </a:lnTo>
                <a:lnTo>
                  <a:pt x="152456" y="69763"/>
                </a:lnTo>
                <a:lnTo>
                  <a:pt x="167896" y="69763"/>
                </a:lnTo>
                <a:lnTo>
                  <a:pt x="167896" y="66074"/>
                </a:lnTo>
                <a:lnTo>
                  <a:pt x="167199" y="60942"/>
                </a:lnTo>
                <a:lnTo>
                  <a:pt x="164409" y="51330"/>
                </a:lnTo>
                <a:lnTo>
                  <a:pt x="162223" y="47144"/>
                </a:lnTo>
                <a:lnTo>
                  <a:pt x="159518" y="43905"/>
                </a:lnTo>
                <a:close/>
              </a:path>
              <a:path w="563245" h="124460">
                <a:moveTo>
                  <a:pt x="201638" y="33207"/>
                </a:moveTo>
                <a:lnTo>
                  <a:pt x="198847" y="33207"/>
                </a:lnTo>
                <a:lnTo>
                  <a:pt x="197699" y="33253"/>
                </a:lnTo>
                <a:lnTo>
                  <a:pt x="193406" y="120721"/>
                </a:lnTo>
                <a:lnTo>
                  <a:pt x="193840" y="121403"/>
                </a:lnTo>
                <a:lnTo>
                  <a:pt x="199435" y="122690"/>
                </a:lnTo>
                <a:lnTo>
                  <a:pt x="202475" y="122690"/>
                </a:lnTo>
                <a:lnTo>
                  <a:pt x="208644" y="64740"/>
                </a:lnTo>
                <a:lnTo>
                  <a:pt x="210815" y="61329"/>
                </a:lnTo>
                <a:lnTo>
                  <a:pt x="222495" y="48276"/>
                </a:lnTo>
                <a:lnTo>
                  <a:pt x="207157" y="48276"/>
                </a:lnTo>
                <a:lnTo>
                  <a:pt x="202769" y="33253"/>
                </a:lnTo>
                <a:lnTo>
                  <a:pt x="201638" y="33207"/>
                </a:lnTo>
                <a:close/>
              </a:path>
              <a:path w="563245" h="124460">
                <a:moveTo>
                  <a:pt x="241990" y="46415"/>
                </a:moveTo>
                <a:lnTo>
                  <a:pt x="230318" y="46415"/>
                </a:lnTo>
                <a:lnTo>
                  <a:pt x="231527" y="46540"/>
                </a:lnTo>
                <a:lnTo>
                  <a:pt x="233760" y="47035"/>
                </a:lnTo>
                <a:lnTo>
                  <a:pt x="234767" y="47299"/>
                </a:lnTo>
                <a:lnTo>
                  <a:pt x="236565" y="47857"/>
                </a:lnTo>
                <a:lnTo>
                  <a:pt x="237372" y="48136"/>
                </a:lnTo>
                <a:lnTo>
                  <a:pt x="238798" y="48694"/>
                </a:lnTo>
                <a:lnTo>
                  <a:pt x="239402" y="48834"/>
                </a:lnTo>
                <a:lnTo>
                  <a:pt x="240394" y="48834"/>
                </a:lnTo>
                <a:lnTo>
                  <a:pt x="240783" y="48694"/>
                </a:lnTo>
                <a:lnTo>
                  <a:pt x="241340" y="48136"/>
                </a:lnTo>
                <a:lnTo>
                  <a:pt x="241573" y="47734"/>
                </a:lnTo>
                <a:lnTo>
                  <a:pt x="241945" y="46680"/>
                </a:lnTo>
                <a:lnTo>
                  <a:pt x="241990" y="46415"/>
                </a:lnTo>
                <a:close/>
              </a:path>
              <a:path w="563245" h="124460">
                <a:moveTo>
                  <a:pt x="230845" y="31904"/>
                </a:moveTo>
                <a:lnTo>
                  <a:pt x="228240" y="31904"/>
                </a:lnTo>
                <a:lnTo>
                  <a:pt x="226457" y="32137"/>
                </a:lnTo>
                <a:lnTo>
                  <a:pt x="207157" y="48276"/>
                </a:lnTo>
                <a:lnTo>
                  <a:pt x="222495" y="48276"/>
                </a:lnTo>
                <a:lnTo>
                  <a:pt x="222970" y="47966"/>
                </a:lnTo>
                <a:lnTo>
                  <a:pt x="225945" y="46725"/>
                </a:lnTo>
                <a:lnTo>
                  <a:pt x="227466" y="46415"/>
                </a:lnTo>
                <a:lnTo>
                  <a:pt x="241990" y="46415"/>
                </a:lnTo>
                <a:lnTo>
                  <a:pt x="242069" y="45951"/>
                </a:lnTo>
                <a:lnTo>
                  <a:pt x="242193" y="44090"/>
                </a:lnTo>
                <a:lnTo>
                  <a:pt x="242085" y="36710"/>
                </a:lnTo>
                <a:lnTo>
                  <a:pt x="241898" y="35843"/>
                </a:lnTo>
                <a:lnTo>
                  <a:pt x="231760" y="31951"/>
                </a:lnTo>
                <a:lnTo>
                  <a:pt x="230845" y="31904"/>
                </a:lnTo>
                <a:close/>
              </a:path>
              <a:path w="563245" h="124460">
                <a:moveTo>
                  <a:pt x="261601" y="33207"/>
                </a:moveTo>
                <a:lnTo>
                  <a:pt x="258376" y="33207"/>
                </a:lnTo>
                <a:lnTo>
                  <a:pt x="257182" y="33238"/>
                </a:lnTo>
                <a:lnTo>
                  <a:pt x="252346" y="36882"/>
                </a:lnTo>
                <a:lnTo>
                  <a:pt x="252439" y="37299"/>
                </a:lnTo>
                <a:lnTo>
                  <a:pt x="281662" y="119341"/>
                </a:lnTo>
                <a:lnTo>
                  <a:pt x="290313" y="122690"/>
                </a:lnTo>
                <a:lnTo>
                  <a:pt x="294033" y="122690"/>
                </a:lnTo>
                <a:lnTo>
                  <a:pt x="307358" y="106319"/>
                </a:lnTo>
                <a:lnTo>
                  <a:pt x="292731" y="106319"/>
                </a:lnTo>
                <a:lnTo>
                  <a:pt x="268691" y="36090"/>
                </a:lnTo>
                <a:lnTo>
                  <a:pt x="263043" y="33253"/>
                </a:lnTo>
                <a:lnTo>
                  <a:pt x="261601" y="33207"/>
                </a:lnTo>
                <a:close/>
              </a:path>
              <a:path w="563245" h="124460">
                <a:moveTo>
                  <a:pt x="326249" y="33207"/>
                </a:moveTo>
                <a:lnTo>
                  <a:pt x="323147" y="33207"/>
                </a:lnTo>
                <a:lnTo>
                  <a:pt x="321799" y="33253"/>
                </a:lnTo>
                <a:lnTo>
                  <a:pt x="316377" y="36090"/>
                </a:lnTo>
                <a:lnTo>
                  <a:pt x="293010" y="105202"/>
                </a:lnTo>
                <a:lnTo>
                  <a:pt x="292731" y="106319"/>
                </a:lnTo>
                <a:lnTo>
                  <a:pt x="307358" y="106319"/>
                </a:lnTo>
                <a:lnTo>
                  <a:pt x="331240" y="39811"/>
                </a:lnTo>
                <a:lnTo>
                  <a:pt x="331472" y="38975"/>
                </a:lnTo>
                <a:lnTo>
                  <a:pt x="331854" y="37299"/>
                </a:lnTo>
                <a:lnTo>
                  <a:pt x="331979" y="36090"/>
                </a:lnTo>
                <a:lnTo>
                  <a:pt x="331866" y="34974"/>
                </a:lnTo>
                <a:lnTo>
                  <a:pt x="327426" y="33238"/>
                </a:lnTo>
                <a:lnTo>
                  <a:pt x="326249" y="33207"/>
                </a:lnTo>
                <a:close/>
              </a:path>
              <a:path w="563245" h="124460">
                <a:moveTo>
                  <a:pt x="390047" y="31904"/>
                </a:moveTo>
                <a:lnTo>
                  <a:pt x="377336" y="31904"/>
                </a:lnTo>
                <a:lnTo>
                  <a:pt x="371785" y="32975"/>
                </a:lnTo>
                <a:lnTo>
                  <a:pt x="344221" y="64663"/>
                </a:lnTo>
                <a:lnTo>
                  <a:pt x="343291" y="71127"/>
                </a:lnTo>
                <a:lnTo>
                  <a:pt x="343291" y="85886"/>
                </a:lnTo>
                <a:lnTo>
                  <a:pt x="372234" y="122938"/>
                </a:lnTo>
                <a:lnTo>
                  <a:pt x="378265" y="123899"/>
                </a:lnTo>
                <a:lnTo>
                  <a:pt x="389118" y="123899"/>
                </a:lnTo>
                <a:lnTo>
                  <a:pt x="416774" y="111434"/>
                </a:lnTo>
                <a:lnTo>
                  <a:pt x="381707" y="111434"/>
                </a:lnTo>
                <a:lnTo>
                  <a:pt x="377459" y="110722"/>
                </a:lnTo>
                <a:lnTo>
                  <a:pt x="359476" y="81018"/>
                </a:lnTo>
                <a:lnTo>
                  <a:pt x="415907" y="81018"/>
                </a:lnTo>
                <a:lnTo>
                  <a:pt x="417286" y="80506"/>
                </a:lnTo>
                <a:lnTo>
                  <a:pt x="419704" y="78460"/>
                </a:lnTo>
                <a:lnTo>
                  <a:pt x="420309" y="76739"/>
                </a:lnTo>
                <a:lnTo>
                  <a:pt x="420309" y="69763"/>
                </a:lnTo>
                <a:lnTo>
                  <a:pt x="359476" y="69763"/>
                </a:lnTo>
                <a:lnTo>
                  <a:pt x="359600" y="66352"/>
                </a:lnTo>
                <a:lnTo>
                  <a:pt x="379040" y="43905"/>
                </a:lnTo>
                <a:lnTo>
                  <a:pt x="411931" y="43905"/>
                </a:lnTo>
                <a:lnTo>
                  <a:pt x="408682" y="40013"/>
                </a:lnTo>
                <a:lnTo>
                  <a:pt x="404883" y="37176"/>
                </a:lnTo>
                <a:lnTo>
                  <a:pt x="395644" y="32959"/>
                </a:lnTo>
                <a:lnTo>
                  <a:pt x="390047" y="31904"/>
                </a:lnTo>
                <a:close/>
              </a:path>
              <a:path w="563245" h="124460">
                <a:moveTo>
                  <a:pt x="414698" y="105110"/>
                </a:moveTo>
                <a:lnTo>
                  <a:pt x="413519" y="105110"/>
                </a:lnTo>
                <a:lnTo>
                  <a:pt x="412418" y="105435"/>
                </a:lnTo>
                <a:lnTo>
                  <a:pt x="409504" y="106738"/>
                </a:lnTo>
                <a:lnTo>
                  <a:pt x="407643" y="107466"/>
                </a:lnTo>
                <a:lnTo>
                  <a:pt x="403117" y="109079"/>
                </a:lnTo>
                <a:lnTo>
                  <a:pt x="400435" y="109808"/>
                </a:lnTo>
                <a:lnTo>
                  <a:pt x="394233" y="111109"/>
                </a:lnTo>
                <a:lnTo>
                  <a:pt x="390699" y="111434"/>
                </a:lnTo>
                <a:lnTo>
                  <a:pt x="416774" y="111434"/>
                </a:lnTo>
                <a:lnTo>
                  <a:pt x="415085" y="105218"/>
                </a:lnTo>
                <a:lnTo>
                  <a:pt x="414698" y="105110"/>
                </a:lnTo>
                <a:close/>
              </a:path>
              <a:path w="563245" h="124460">
                <a:moveTo>
                  <a:pt x="411931" y="43905"/>
                </a:moveTo>
                <a:lnTo>
                  <a:pt x="390202" y="43905"/>
                </a:lnTo>
                <a:lnTo>
                  <a:pt x="395769" y="46198"/>
                </a:lnTo>
                <a:lnTo>
                  <a:pt x="403272" y="55377"/>
                </a:lnTo>
                <a:lnTo>
                  <a:pt x="405055" y="61701"/>
                </a:lnTo>
                <a:lnTo>
                  <a:pt x="404868" y="69763"/>
                </a:lnTo>
                <a:lnTo>
                  <a:pt x="420309" y="69763"/>
                </a:lnTo>
                <a:lnTo>
                  <a:pt x="420309" y="66074"/>
                </a:lnTo>
                <a:lnTo>
                  <a:pt x="419612" y="60942"/>
                </a:lnTo>
                <a:lnTo>
                  <a:pt x="416821" y="51330"/>
                </a:lnTo>
                <a:lnTo>
                  <a:pt x="414636" y="47144"/>
                </a:lnTo>
                <a:lnTo>
                  <a:pt x="411931" y="43905"/>
                </a:lnTo>
                <a:close/>
              </a:path>
              <a:path w="563245" h="124460">
                <a:moveTo>
                  <a:pt x="454050" y="33207"/>
                </a:moveTo>
                <a:lnTo>
                  <a:pt x="451260" y="33207"/>
                </a:lnTo>
                <a:lnTo>
                  <a:pt x="450112" y="33253"/>
                </a:lnTo>
                <a:lnTo>
                  <a:pt x="445818" y="120721"/>
                </a:lnTo>
                <a:lnTo>
                  <a:pt x="446252" y="121403"/>
                </a:lnTo>
                <a:lnTo>
                  <a:pt x="451848" y="122690"/>
                </a:lnTo>
                <a:lnTo>
                  <a:pt x="454887" y="122690"/>
                </a:lnTo>
                <a:lnTo>
                  <a:pt x="461057" y="64740"/>
                </a:lnTo>
                <a:lnTo>
                  <a:pt x="463227" y="61329"/>
                </a:lnTo>
                <a:lnTo>
                  <a:pt x="474908" y="48276"/>
                </a:lnTo>
                <a:lnTo>
                  <a:pt x="459570" y="48276"/>
                </a:lnTo>
                <a:lnTo>
                  <a:pt x="455182" y="33253"/>
                </a:lnTo>
                <a:lnTo>
                  <a:pt x="454050" y="33207"/>
                </a:lnTo>
                <a:close/>
              </a:path>
              <a:path w="563245" h="124460">
                <a:moveTo>
                  <a:pt x="494403" y="46415"/>
                </a:moveTo>
                <a:lnTo>
                  <a:pt x="482731" y="46415"/>
                </a:lnTo>
                <a:lnTo>
                  <a:pt x="483940" y="46540"/>
                </a:lnTo>
                <a:lnTo>
                  <a:pt x="486172" y="47035"/>
                </a:lnTo>
                <a:lnTo>
                  <a:pt x="487179" y="47299"/>
                </a:lnTo>
                <a:lnTo>
                  <a:pt x="488978" y="47857"/>
                </a:lnTo>
                <a:lnTo>
                  <a:pt x="489784" y="48136"/>
                </a:lnTo>
                <a:lnTo>
                  <a:pt x="491210" y="48694"/>
                </a:lnTo>
                <a:lnTo>
                  <a:pt x="491815" y="48834"/>
                </a:lnTo>
                <a:lnTo>
                  <a:pt x="492807" y="48834"/>
                </a:lnTo>
                <a:lnTo>
                  <a:pt x="493195" y="48694"/>
                </a:lnTo>
                <a:lnTo>
                  <a:pt x="493753" y="48136"/>
                </a:lnTo>
                <a:lnTo>
                  <a:pt x="493985" y="47734"/>
                </a:lnTo>
                <a:lnTo>
                  <a:pt x="494357" y="46680"/>
                </a:lnTo>
                <a:lnTo>
                  <a:pt x="494403" y="46415"/>
                </a:lnTo>
                <a:close/>
              </a:path>
              <a:path w="563245" h="124460">
                <a:moveTo>
                  <a:pt x="483258" y="31904"/>
                </a:moveTo>
                <a:lnTo>
                  <a:pt x="480653" y="31904"/>
                </a:lnTo>
                <a:lnTo>
                  <a:pt x="478870" y="32137"/>
                </a:lnTo>
                <a:lnTo>
                  <a:pt x="459570" y="48276"/>
                </a:lnTo>
                <a:lnTo>
                  <a:pt x="474908" y="48276"/>
                </a:lnTo>
                <a:lnTo>
                  <a:pt x="475382" y="47966"/>
                </a:lnTo>
                <a:lnTo>
                  <a:pt x="478358" y="46725"/>
                </a:lnTo>
                <a:lnTo>
                  <a:pt x="479878" y="46415"/>
                </a:lnTo>
                <a:lnTo>
                  <a:pt x="494403" y="46415"/>
                </a:lnTo>
                <a:lnTo>
                  <a:pt x="494482" y="45951"/>
                </a:lnTo>
                <a:lnTo>
                  <a:pt x="494605" y="44090"/>
                </a:lnTo>
                <a:lnTo>
                  <a:pt x="494497" y="36710"/>
                </a:lnTo>
                <a:lnTo>
                  <a:pt x="494310" y="35843"/>
                </a:lnTo>
                <a:lnTo>
                  <a:pt x="484172" y="31951"/>
                </a:lnTo>
                <a:lnTo>
                  <a:pt x="483258" y="31904"/>
                </a:lnTo>
                <a:close/>
              </a:path>
              <a:path w="563245" h="124460">
                <a:moveTo>
                  <a:pt x="507259" y="103621"/>
                </a:moveTo>
                <a:lnTo>
                  <a:pt x="506143" y="103621"/>
                </a:lnTo>
                <a:lnTo>
                  <a:pt x="505756" y="103729"/>
                </a:lnTo>
                <a:lnTo>
                  <a:pt x="503973" y="111869"/>
                </a:lnTo>
                <a:lnTo>
                  <a:pt x="504128" y="113388"/>
                </a:lnTo>
                <a:lnTo>
                  <a:pt x="527413" y="123899"/>
                </a:lnTo>
                <a:lnTo>
                  <a:pt x="535226" y="123899"/>
                </a:lnTo>
                <a:lnTo>
                  <a:pt x="559359" y="111621"/>
                </a:lnTo>
                <a:lnTo>
                  <a:pt x="527196" y="111621"/>
                </a:lnTo>
                <a:lnTo>
                  <a:pt x="524126" y="111202"/>
                </a:lnTo>
                <a:lnTo>
                  <a:pt x="508266" y="104040"/>
                </a:lnTo>
                <a:lnTo>
                  <a:pt x="507259" y="103621"/>
                </a:lnTo>
                <a:close/>
              </a:path>
              <a:path w="563245" h="124460">
                <a:moveTo>
                  <a:pt x="538762" y="31904"/>
                </a:moveTo>
                <a:lnTo>
                  <a:pt x="531444" y="31904"/>
                </a:lnTo>
                <a:lnTo>
                  <a:pt x="526994" y="32586"/>
                </a:lnTo>
                <a:lnTo>
                  <a:pt x="506019" y="53454"/>
                </a:lnTo>
                <a:lnTo>
                  <a:pt x="506019" y="60462"/>
                </a:lnTo>
                <a:lnTo>
                  <a:pt x="537242" y="85653"/>
                </a:lnTo>
                <a:lnTo>
                  <a:pt x="539474" y="86754"/>
                </a:lnTo>
                <a:lnTo>
                  <a:pt x="543443" y="89235"/>
                </a:lnTo>
                <a:lnTo>
                  <a:pt x="545039" y="90661"/>
                </a:lnTo>
                <a:lnTo>
                  <a:pt x="547459" y="93886"/>
                </a:lnTo>
                <a:lnTo>
                  <a:pt x="548063" y="95869"/>
                </a:lnTo>
                <a:lnTo>
                  <a:pt x="548063" y="100521"/>
                </a:lnTo>
                <a:lnTo>
                  <a:pt x="533273" y="111621"/>
                </a:lnTo>
                <a:lnTo>
                  <a:pt x="559359" y="111621"/>
                </a:lnTo>
                <a:lnTo>
                  <a:pt x="562434" y="105110"/>
                </a:lnTo>
                <a:lnTo>
                  <a:pt x="563224" y="101296"/>
                </a:lnTo>
                <a:lnTo>
                  <a:pt x="563224" y="93421"/>
                </a:lnTo>
                <a:lnTo>
                  <a:pt x="531661" y="68677"/>
                </a:lnTo>
                <a:lnTo>
                  <a:pt x="529398" y="67561"/>
                </a:lnTo>
                <a:lnTo>
                  <a:pt x="525429" y="65081"/>
                </a:lnTo>
                <a:lnTo>
                  <a:pt x="523816" y="63639"/>
                </a:lnTo>
                <a:lnTo>
                  <a:pt x="521336" y="60352"/>
                </a:lnTo>
                <a:lnTo>
                  <a:pt x="520716" y="58322"/>
                </a:lnTo>
                <a:lnTo>
                  <a:pt x="520716" y="54168"/>
                </a:lnTo>
                <a:lnTo>
                  <a:pt x="533738" y="43811"/>
                </a:lnTo>
                <a:lnTo>
                  <a:pt x="558946" y="43811"/>
                </a:lnTo>
                <a:lnTo>
                  <a:pt x="558900" y="42354"/>
                </a:lnTo>
                <a:lnTo>
                  <a:pt x="540993" y="32091"/>
                </a:lnTo>
                <a:lnTo>
                  <a:pt x="538762" y="31904"/>
                </a:lnTo>
                <a:close/>
              </a:path>
              <a:path w="563245" h="124460">
                <a:moveTo>
                  <a:pt x="558946" y="43811"/>
                </a:moveTo>
                <a:lnTo>
                  <a:pt x="539257" y="43811"/>
                </a:lnTo>
                <a:lnTo>
                  <a:pt x="541847" y="44152"/>
                </a:lnTo>
                <a:lnTo>
                  <a:pt x="546373" y="45516"/>
                </a:lnTo>
                <a:lnTo>
                  <a:pt x="548343" y="46245"/>
                </a:lnTo>
                <a:lnTo>
                  <a:pt x="551690" y="47795"/>
                </a:lnTo>
                <a:lnTo>
                  <a:pt x="553054" y="48524"/>
                </a:lnTo>
                <a:lnTo>
                  <a:pt x="555164" y="49888"/>
                </a:lnTo>
                <a:lnTo>
                  <a:pt x="555969" y="50229"/>
                </a:lnTo>
                <a:lnTo>
                  <a:pt x="556900" y="50229"/>
                </a:lnTo>
                <a:lnTo>
                  <a:pt x="557240" y="50121"/>
                </a:lnTo>
                <a:lnTo>
                  <a:pt x="558889" y="46245"/>
                </a:lnTo>
                <a:lnTo>
                  <a:pt x="558946" y="43811"/>
                </a:lnTo>
                <a:close/>
              </a:path>
            </a:pathLst>
          </a:custGeom>
          <a:solidFill>
            <a:srgbClr val="FFFFFF">
              <a:alpha val="98818"/>
            </a:srgbClr>
          </a:solidFill>
        </p:spPr>
        <p:txBody>
          <a:bodyPr wrap="square" lIns="0" tIns="0" rIns="0" bIns="0" rtlCol="0"/>
          <a:lstStyle/>
          <a:p>
            <a:endParaRPr/>
          </a:p>
        </p:txBody>
      </p:sp>
      <p:sp>
        <p:nvSpPr>
          <p:cNvPr id="81" name="object 75"/>
          <p:cNvSpPr/>
          <p:nvPr/>
        </p:nvSpPr>
        <p:spPr>
          <a:xfrm>
            <a:off x="7112000" y="598170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DC3C00"/>
          </a:solidFill>
        </p:spPr>
        <p:txBody>
          <a:bodyPr wrap="square" lIns="0" tIns="0" rIns="0" bIns="0" rtlCol="0"/>
          <a:lstStyle/>
          <a:p>
            <a:endParaRPr/>
          </a:p>
        </p:txBody>
      </p:sp>
      <p:sp>
        <p:nvSpPr>
          <p:cNvPr id="82" name="object 76"/>
          <p:cNvSpPr/>
          <p:nvPr/>
        </p:nvSpPr>
        <p:spPr>
          <a:xfrm>
            <a:off x="7498558" y="6081520"/>
            <a:ext cx="897890" cy="163830"/>
          </a:xfrm>
          <a:custGeom>
            <a:avLst/>
            <a:gdLst/>
            <a:ahLst/>
            <a:cxnLst/>
            <a:rect l="l" t="t" r="r" b="b"/>
            <a:pathLst>
              <a:path w="897890" h="163829">
                <a:moveTo>
                  <a:pt x="15937" y="9208"/>
                </a:moveTo>
                <a:lnTo>
                  <a:pt x="4899" y="9208"/>
                </a:lnTo>
                <a:lnTo>
                  <a:pt x="3411" y="9735"/>
                </a:lnTo>
                <a:lnTo>
                  <a:pt x="683" y="11844"/>
                </a:lnTo>
                <a:lnTo>
                  <a:pt x="0" y="13611"/>
                </a:lnTo>
                <a:lnTo>
                  <a:pt x="124" y="128007"/>
                </a:lnTo>
                <a:lnTo>
                  <a:pt x="6046" y="130131"/>
                </a:lnTo>
                <a:lnTo>
                  <a:pt x="9023" y="130131"/>
                </a:lnTo>
                <a:lnTo>
                  <a:pt x="14914" y="31439"/>
                </a:lnTo>
                <a:lnTo>
                  <a:pt x="14790" y="26975"/>
                </a:lnTo>
                <a:lnTo>
                  <a:pt x="32057" y="26975"/>
                </a:lnTo>
                <a:lnTo>
                  <a:pt x="17440" y="9363"/>
                </a:lnTo>
                <a:lnTo>
                  <a:pt x="15937" y="9208"/>
                </a:lnTo>
                <a:close/>
              </a:path>
              <a:path w="897890" h="163829">
                <a:moveTo>
                  <a:pt x="32057" y="26975"/>
                </a:moveTo>
                <a:lnTo>
                  <a:pt x="14975" y="26975"/>
                </a:lnTo>
                <a:lnTo>
                  <a:pt x="16713" y="30633"/>
                </a:lnTo>
                <a:lnTo>
                  <a:pt x="18588" y="34400"/>
                </a:lnTo>
                <a:lnTo>
                  <a:pt x="22619" y="42152"/>
                </a:lnTo>
                <a:lnTo>
                  <a:pt x="24618" y="45857"/>
                </a:lnTo>
                <a:lnTo>
                  <a:pt x="26603" y="49392"/>
                </a:lnTo>
                <a:lnTo>
                  <a:pt x="64555" y="117853"/>
                </a:lnTo>
                <a:lnTo>
                  <a:pt x="77453" y="129852"/>
                </a:lnTo>
                <a:lnTo>
                  <a:pt x="84987" y="129852"/>
                </a:lnTo>
                <a:lnTo>
                  <a:pt x="90971" y="124209"/>
                </a:lnTo>
                <a:lnTo>
                  <a:pt x="90971" y="107807"/>
                </a:lnTo>
                <a:lnTo>
                  <a:pt x="75995" y="107807"/>
                </a:lnTo>
                <a:lnTo>
                  <a:pt x="74507" y="104892"/>
                </a:lnTo>
                <a:lnTo>
                  <a:pt x="65330" y="87343"/>
                </a:lnTo>
                <a:lnTo>
                  <a:pt x="63717" y="84320"/>
                </a:lnTo>
                <a:lnTo>
                  <a:pt x="60369" y="78181"/>
                </a:lnTo>
                <a:lnTo>
                  <a:pt x="32057" y="26975"/>
                </a:lnTo>
                <a:close/>
              </a:path>
              <a:path w="897890" h="163829">
                <a:moveTo>
                  <a:pt x="84894" y="8929"/>
                </a:moveTo>
                <a:lnTo>
                  <a:pt x="81979" y="8929"/>
                </a:lnTo>
                <a:lnTo>
                  <a:pt x="80723" y="8991"/>
                </a:lnTo>
                <a:lnTo>
                  <a:pt x="75887" y="97808"/>
                </a:lnTo>
                <a:lnTo>
                  <a:pt x="75965" y="102908"/>
                </a:lnTo>
                <a:lnTo>
                  <a:pt x="76089" y="107807"/>
                </a:lnTo>
                <a:lnTo>
                  <a:pt x="90971" y="107807"/>
                </a:lnTo>
                <a:lnTo>
                  <a:pt x="90848" y="11069"/>
                </a:lnTo>
                <a:lnTo>
                  <a:pt x="84894" y="8929"/>
                </a:lnTo>
                <a:close/>
              </a:path>
              <a:path w="897890" h="163829">
                <a:moveTo>
                  <a:pt x="164821" y="39346"/>
                </a:moveTo>
                <a:lnTo>
                  <a:pt x="152109" y="39346"/>
                </a:lnTo>
                <a:lnTo>
                  <a:pt x="146559" y="40416"/>
                </a:lnTo>
                <a:lnTo>
                  <a:pt x="118995" y="72104"/>
                </a:lnTo>
                <a:lnTo>
                  <a:pt x="118064" y="78568"/>
                </a:lnTo>
                <a:lnTo>
                  <a:pt x="118064" y="93327"/>
                </a:lnTo>
                <a:lnTo>
                  <a:pt x="147008" y="130379"/>
                </a:lnTo>
                <a:lnTo>
                  <a:pt x="153038" y="131340"/>
                </a:lnTo>
                <a:lnTo>
                  <a:pt x="163890" y="131340"/>
                </a:lnTo>
                <a:lnTo>
                  <a:pt x="191549" y="118876"/>
                </a:lnTo>
                <a:lnTo>
                  <a:pt x="156480" y="118876"/>
                </a:lnTo>
                <a:lnTo>
                  <a:pt x="152233" y="118163"/>
                </a:lnTo>
                <a:lnTo>
                  <a:pt x="134249" y="88459"/>
                </a:lnTo>
                <a:lnTo>
                  <a:pt x="190680" y="88459"/>
                </a:lnTo>
                <a:lnTo>
                  <a:pt x="192059" y="87948"/>
                </a:lnTo>
                <a:lnTo>
                  <a:pt x="194478" y="85901"/>
                </a:lnTo>
                <a:lnTo>
                  <a:pt x="195083" y="84180"/>
                </a:lnTo>
                <a:lnTo>
                  <a:pt x="195083" y="77204"/>
                </a:lnTo>
                <a:lnTo>
                  <a:pt x="134249" y="77204"/>
                </a:lnTo>
                <a:lnTo>
                  <a:pt x="134373" y="73793"/>
                </a:lnTo>
                <a:lnTo>
                  <a:pt x="153814" y="51345"/>
                </a:lnTo>
                <a:lnTo>
                  <a:pt x="186704" y="51345"/>
                </a:lnTo>
                <a:lnTo>
                  <a:pt x="183456" y="47454"/>
                </a:lnTo>
                <a:lnTo>
                  <a:pt x="179658" y="44617"/>
                </a:lnTo>
                <a:lnTo>
                  <a:pt x="170417" y="40400"/>
                </a:lnTo>
                <a:lnTo>
                  <a:pt x="164821" y="39346"/>
                </a:lnTo>
                <a:close/>
              </a:path>
              <a:path w="897890" h="163829">
                <a:moveTo>
                  <a:pt x="189471" y="112551"/>
                </a:moveTo>
                <a:lnTo>
                  <a:pt x="188292" y="112551"/>
                </a:lnTo>
                <a:lnTo>
                  <a:pt x="187191" y="112876"/>
                </a:lnTo>
                <a:lnTo>
                  <a:pt x="184278" y="114179"/>
                </a:lnTo>
                <a:lnTo>
                  <a:pt x="182417" y="114907"/>
                </a:lnTo>
                <a:lnTo>
                  <a:pt x="177890" y="116520"/>
                </a:lnTo>
                <a:lnTo>
                  <a:pt x="175207" y="117248"/>
                </a:lnTo>
                <a:lnTo>
                  <a:pt x="169007" y="118550"/>
                </a:lnTo>
                <a:lnTo>
                  <a:pt x="165472" y="118876"/>
                </a:lnTo>
                <a:lnTo>
                  <a:pt x="191549" y="118876"/>
                </a:lnTo>
                <a:lnTo>
                  <a:pt x="189858" y="112659"/>
                </a:lnTo>
                <a:lnTo>
                  <a:pt x="189471" y="112551"/>
                </a:lnTo>
                <a:close/>
              </a:path>
              <a:path w="897890" h="163829">
                <a:moveTo>
                  <a:pt x="186704" y="51345"/>
                </a:moveTo>
                <a:lnTo>
                  <a:pt x="164976" y="51345"/>
                </a:lnTo>
                <a:lnTo>
                  <a:pt x="170541" y="53640"/>
                </a:lnTo>
                <a:lnTo>
                  <a:pt x="178045" y="62817"/>
                </a:lnTo>
                <a:lnTo>
                  <a:pt x="179828" y="69143"/>
                </a:lnTo>
                <a:lnTo>
                  <a:pt x="179642" y="77204"/>
                </a:lnTo>
                <a:lnTo>
                  <a:pt x="195083" y="77204"/>
                </a:lnTo>
                <a:lnTo>
                  <a:pt x="195083" y="73514"/>
                </a:lnTo>
                <a:lnTo>
                  <a:pt x="194386" y="68383"/>
                </a:lnTo>
                <a:lnTo>
                  <a:pt x="191594" y="58771"/>
                </a:lnTo>
                <a:lnTo>
                  <a:pt x="189409" y="54585"/>
                </a:lnTo>
                <a:lnTo>
                  <a:pt x="186704" y="51345"/>
                </a:lnTo>
                <a:close/>
              </a:path>
              <a:path w="897890" h="163829">
                <a:moveTo>
                  <a:pt x="238506" y="53857"/>
                </a:moveTo>
                <a:lnTo>
                  <a:pt x="223158" y="53857"/>
                </a:lnTo>
                <a:lnTo>
                  <a:pt x="223158" y="107621"/>
                </a:lnTo>
                <a:lnTo>
                  <a:pt x="243281" y="131154"/>
                </a:lnTo>
                <a:lnTo>
                  <a:pt x="249048" y="131154"/>
                </a:lnTo>
                <a:lnTo>
                  <a:pt x="262982" y="118954"/>
                </a:lnTo>
                <a:lnTo>
                  <a:pt x="262830" y="118039"/>
                </a:lnTo>
                <a:lnTo>
                  <a:pt x="245823" y="118039"/>
                </a:lnTo>
                <a:lnTo>
                  <a:pt x="242769" y="116566"/>
                </a:lnTo>
                <a:lnTo>
                  <a:pt x="239359" y="110675"/>
                </a:lnTo>
                <a:lnTo>
                  <a:pt x="238506" y="106319"/>
                </a:lnTo>
                <a:lnTo>
                  <a:pt x="238506" y="53857"/>
                </a:lnTo>
                <a:close/>
              </a:path>
              <a:path w="897890" h="163829">
                <a:moveTo>
                  <a:pt x="261233" y="115434"/>
                </a:moveTo>
                <a:lnTo>
                  <a:pt x="260427" y="115434"/>
                </a:lnTo>
                <a:lnTo>
                  <a:pt x="259869" y="115574"/>
                </a:lnTo>
                <a:lnTo>
                  <a:pt x="258629" y="116132"/>
                </a:lnTo>
                <a:lnTo>
                  <a:pt x="257884" y="116426"/>
                </a:lnTo>
                <a:lnTo>
                  <a:pt x="256148" y="117047"/>
                </a:lnTo>
                <a:lnTo>
                  <a:pt x="255156" y="117341"/>
                </a:lnTo>
                <a:lnTo>
                  <a:pt x="252924" y="117899"/>
                </a:lnTo>
                <a:lnTo>
                  <a:pt x="251653" y="118039"/>
                </a:lnTo>
                <a:lnTo>
                  <a:pt x="262830" y="118039"/>
                </a:lnTo>
                <a:lnTo>
                  <a:pt x="261528" y="115512"/>
                </a:lnTo>
                <a:lnTo>
                  <a:pt x="261233" y="115434"/>
                </a:lnTo>
                <a:close/>
              </a:path>
              <a:path w="897890" h="163829">
                <a:moveTo>
                  <a:pt x="260489" y="41113"/>
                </a:moveTo>
                <a:lnTo>
                  <a:pt x="211034" y="41113"/>
                </a:lnTo>
                <a:lnTo>
                  <a:pt x="210585" y="41222"/>
                </a:lnTo>
                <a:lnTo>
                  <a:pt x="208368" y="49764"/>
                </a:lnTo>
                <a:lnTo>
                  <a:pt x="208647" y="51376"/>
                </a:lnTo>
                <a:lnTo>
                  <a:pt x="209763" y="53361"/>
                </a:lnTo>
                <a:lnTo>
                  <a:pt x="210507" y="53857"/>
                </a:lnTo>
                <a:lnTo>
                  <a:pt x="260924" y="53857"/>
                </a:lnTo>
                <a:lnTo>
                  <a:pt x="261668" y="53361"/>
                </a:lnTo>
                <a:lnTo>
                  <a:pt x="262783" y="51376"/>
                </a:lnTo>
                <a:lnTo>
                  <a:pt x="263062" y="49764"/>
                </a:lnTo>
                <a:lnTo>
                  <a:pt x="263000" y="45361"/>
                </a:lnTo>
                <a:lnTo>
                  <a:pt x="260489" y="41113"/>
                </a:lnTo>
                <a:close/>
              </a:path>
              <a:path w="897890" h="163829">
                <a:moveTo>
                  <a:pt x="232336" y="18231"/>
                </a:moveTo>
                <a:lnTo>
                  <a:pt x="229297" y="18231"/>
                </a:lnTo>
                <a:lnTo>
                  <a:pt x="228057" y="18293"/>
                </a:lnTo>
                <a:lnTo>
                  <a:pt x="223158" y="41113"/>
                </a:lnTo>
                <a:lnTo>
                  <a:pt x="238506" y="41113"/>
                </a:lnTo>
                <a:lnTo>
                  <a:pt x="232336" y="18231"/>
                </a:lnTo>
                <a:close/>
              </a:path>
              <a:path w="897890" h="163829">
                <a:moveTo>
                  <a:pt x="284680" y="40648"/>
                </a:moveTo>
                <a:lnTo>
                  <a:pt x="281517" y="40648"/>
                </a:lnTo>
                <a:lnTo>
                  <a:pt x="280308" y="40679"/>
                </a:lnTo>
                <a:lnTo>
                  <a:pt x="275377" y="44307"/>
                </a:lnTo>
                <a:lnTo>
                  <a:pt x="275626" y="45547"/>
                </a:lnTo>
                <a:lnTo>
                  <a:pt x="275844" y="46322"/>
                </a:lnTo>
                <a:lnTo>
                  <a:pt x="276153" y="47253"/>
                </a:lnTo>
                <a:lnTo>
                  <a:pt x="300803" y="127403"/>
                </a:lnTo>
                <a:lnTo>
                  <a:pt x="308926" y="130131"/>
                </a:lnTo>
                <a:lnTo>
                  <a:pt x="312709" y="130131"/>
                </a:lnTo>
                <a:lnTo>
                  <a:pt x="324922" y="113481"/>
                </a:lnTo>
                <a:lnTo>
                  <a:pt x="311779" y="113481"/>
                </a:lnTo>
                <a:lnTo>
                  <a:pt x="311593" y="112644"/>
                </a:lnTo>
                <a:lnTo>
                  <a:pt x="291346" y="43439"/>
                </a:lnTo>
                <a:lnTo>
                  <a:pt x="286075" y="40695"/>
                </a:lnTo>
                <a:lnTo>
                  <a:pt x="284680" y="40648"/>
                </a:lnTo>
                <a:close/>
              </a:path>
              <a:path w="897890" h="163829">
                <a:moveTo>
                  <a:pt x="352392" y="65205"/>
                </a:moveTo>
                <a:lnTo>
                  <a:pt x="337823" y="65205"/>
                </a:lnTo>
                <a:lnTo>
                  <a:pt x="338010" y="66042"/>
                </a:lnTo>
                <a:lnTo>
                  <a:pt x="355776" y="127403"/>
                </a:lnTo>
                <a:lnTo>
                  <a:pt x="364178" y="130131"/>
                </a:lnTo>
                <a:lnTo>
                  <a:pt x="367962" y="130131"/>
                </a:lnTo>
                <a:lnTo>
                  <a:pt x="376240" y="126782"/>
                </a:lnTo>
                <a:lnTo>
                  <a:pt x="380362" y="113481"/>
                </a:lnTo>
                <a:lnTo>
                  <a:pt x="366287" y="113481"/>
                </a:lnTo>
                <a:lnTo>
                  <a:pt x="366101" y="112644"/>
                </a:lnTo>
                <a:lnTo>
                  <a:pt x="352392" y="65205"/>
                </a:lnTo>
                <a:close/>
              </a:path>
              <a:path w="897890" h="163829">
                <a:moveTo>
                  <a:pt x="339871" y="40648"/>
                </a:moveTo>
                <a:lnTo>
                  <a:pt x="336831" y="40648"/>
                </a:lnTo>
                <a:lnTo>
                  <a:pt x="335575" y="40695"/>
                </a:lnTo>
                <a:lnTo>
                  <a:pt x="311965" y="112644"/>
                </a:lnTo>
                <a:lnTo>
                  <a:pt x="311779" y="113481"/>
                </a:lnTo>
                <a:lnTo>
                  <a:pt x="324922" y="113481"/>
                </a:lnTo>
                <a:lnTo>
                  <a:pt x="337638" y="66042"/>
                </a:lnTo>
                <a:lnTo>
                  <a:pt x="337823" y="65205"/>
                </a:lnTo>
                <a:lnTo>
                  <a:pt x="352392" y="65205"/>
                </a:lnTo>
                <a:lnTo>
                  <a:pt x="346079" y="43346"/>
                </a:lnTo>
                <a:lnTo>
                  <a:pt x="345978" y="42943"/>
                </a:lnTo>
                <a:lnTo>
                  <a:pt x="345793" y="42509"/>
                </a:lnTo>
                <a:lnTo>
                  <a:pt x="341095" y="40695"/>
                </a:lnTo>
                <a:lnTo>
                  <a:pt x="339871" y="40648"/>
                </a:lnTo>
                <a:close/>
              </a:path>
              <a:path w="897890" h="163829">
                <a:moveTo>
                  <a:pt x="396053" y="40648"/>
                </a:moveTo>
                <a:lnTo>
                  <a:pt x="392953" y="40648"/>
                </a:lnTo>
                <a:lnTo>
                  <a:pt x="391634" y="40695"/>
                </a:lnTo>
                <a:lnTo>
                  <a:pt x="386242" y="43780"/>
                </a:lnTo>
                <a:lnTo>
                  <a:pt x="366381" y="112644"/>
                </a:lnTo>
                <a:lnTo>
                  <a:pt x="366287" y="113481"/>
                </a:lnTo>
                <a:lnTo>
                  <a:pt x="380362" y="113481"/>
                </a:lnTo>
                <a:lnTo>
                  <a:pt x="400890" y="47253"/>
                </a:lnTo>
                <a:lnTo>
                  <a:pt x="401200" y="46322"/>
                </a:lnTo>
                <a:lnTo>
                  <a:pt x="401417" y="45547"/>
                </a:lnTo>
                <a:lnTo>
                  <a:pt x="401665" y="44307"/>
                </a:lnTo>
                <a:lnTo>
                  <a:pt x="401607" y="42338"/>
                </a:lnTo>
                <a:lnTo>
                  <a:pt x="397247" y="40679"/>
                </a:lnTo>
                <a:lnTo>
                  <a:pt x="396053" y="40648"/>
                </a:lnTo>
                <a:close/>
              </a:path>
              <a:path w="897890" h="163829">
                <a:moveTo>
                  <a:pt x="464671" y="39346"/>
                </a:moveTo>
                <a:lnTo>
                  <a:pt x="450656" y="39346"/>
                </a:lnTo>
                <a:lnTo>
                  <a:pt x="444423" y="40493"/>
                </a:lnTo>
                <a:lnTo>
                  <a:pt x="415975" y="73034"/>
                </a:lnTo>
                <a:lnTo>
                  <a:pt x="415093" y="79313"/>
                </a:lnTo>
                <a:lnTo>
                  <a:pt x="415199" y="94009"/>
                </a:lnTo>
                <a:lnTo>
                  <a:pt x="443137" y="130317"/>
                </a:lnTo>
                <a:lnTo>
                  <a:pt x="449136" y="131340"/>
                </a:lnTo>
                <a:lnTo>
                  <a:pt x="463090" y="131340"/>
                </a:lnTo>
                <a:lnTo>
                  <a:pt x="469306" y="130178"/>
                </a:lnTo>
                <a:lnTo>
                  <a:pt x="480034" y="125527"/>
                </a:lnTo>
                <a:lnTo>
                  <a:pt x="484498" y="122287"/>
                </a:lnTo>
                <a:lnTo>
                  <a:pt x="487825" y="118411"/>
                </a:lnTo>
                <a:lnTo>
                  <a:pt x="451866" y="118411"/>
                </a:lnTo>
                <a:lnTo>
                  <a:pt x="447772" y="117527"/>
                </a:lnTo>
                <a:lnTo>
                  <a:pt x="431244" y="90320"/>
                </a:lnTo>
                <a:lnTo>
                  <a:pt x="431302" y="79313"/>
                </a:lnTo>
                <a:lnTo>
                  <a:pt x="452610" y="52182"/>
                </a:lnTo>
                <a:lnTo>
                  <a:pt x="489306" y="52182"/>
                </a:lnTo>
                <a:lnTo>
                  <a:pt x="485165" y="47439"/>
                </a:lnTo>
                <a:lnTo>
                  <a:pt x="480902" y="44462"/>
                </a:lnTo>
                <a:lnTo>
                  <a:pt x="470670" y="40369"/>
                </a:lnTo>
                <a:lnTo>
                  <a:pt x="464671" y="39346"/>
                </a:lnTo>
                <a:close/>
              </a:path>
              <a:path w="897890" h="163829">
                <a:moveTo>
                  <a:pt x="489306" y="52182"/>
                </a:moveTo>
                <a:lnTo>
                  <a:pt x="462034" y="52182"/>
                </a:lnTo>
                <a:lnTo>
                  <a:pt x="466128" y="53066"/>
                </a:lnTo>
                <a:lnTo>
                  <a:pt x="472718" y="56616"/>
                </a:lnTo>
                <a:lnTo>
                  <a:pt x="482515" y="91281"/>
                </a:lnTo>
                <a:lnTo>
                  <a:pt x="482127" y="94753"/>
                </a:lnTo>
                <a:lnTo>
                  <a:pt x="461229" y="118411"/>
                </a:lnTo>
                <a:lnTo>
                  <a:pt x="487825" y="118411"/>
                </a:lnTo>
                <a:lnTo>
                  <a:pt x="491630" y="113977"/>
                </a:lnTo>
                <a:lnTo>
                  <a:pt x="494313" y="109032"/>
                </a:lnTo>
                <a:lnTo>
                  <a:pt x="497909" y="97560"/>
                </a:lnTo>
                <a:lnTo>
                  <a:pt x="498809" y="91281"/>
                </a:lnTo>
                <a:lnTo>
                  <a:pt x="498703" y="76677"/>
                </a:lnTo>
                <a:lnTo>
                  <a:pt x="497955" y="71158"/>
                </a:lnTo>
                <a:lnTo>
                  <a:pt x="494545" y="59996"/>
                </a:lnTo>
                <a:lnTo>
                  <a:pt x="491986" y="55252"/>
                </a:lnTo>
                <a:lnTo>
                  <a:pt x="489306" y="52182"/>
                </a:lnTo>
                <a:close/>
              </a:path>
              <a:path w="897890" h="163829">
                <a:moveTo>
                  <a:pt x="532480" y="40648"/>
                </a:moveTo>
                <a:lnTo>
                  <a:pt x="529690" y="40648"/>
                </a:lnTo>
                <a:lnTo>
                  <a:pt x="528543" y="40695"/>
                </a:lnTo>
                <a:lnTo>
                  <a:pt x="524248" y="128162"/>
                </a:lnTo>
                <a:lnTo>
                  <a:pt x="524682" y="128844"/>
                </a:lnTo>
                <a:lnTo>
                  <a:pt x="530279" y="130131"/>
                </a:lnTo>
                <a:lnTo>
                  <a:pt x="533317" y="130131"/>
                </a:lnTo>
                <a:lnTo>
                  <a:pt x="539488" y="72181"/>
                </a:lnTo>
                <a:lnTo>
                  <a:pt x="541658" y="68771"/>
                </a:lnTo>
                <a:lnTo>
                  <a:pt x="553338" y="55717"/>
                </a:lnTo>
                <a:lnTo>
                  <a:pt x="537999" y="55717"/>
                </a:lnTo>
                <a:lnTo>
                  <a:pt x="533612" y="40695"/>
                </a:lnTo>
                <a:lnTo>
                  <a:pt x="532480" y="40648"/>
                </a:lnTo>
                <a:close/>
              </a:path>
              <a:path w="897890" h="163829">
                <a:moveTo>
                  <a:pt x="572833" y="53857"/>
                </a:moveTo>
                <a:lnTo>
                  <a:pt x="561160" y="53857"/>
                </a:lnTo>
                <a:lnTo>
                  <a:pt x="562369" y="53981"/>
                </a:lnTo>
                <a:lnTo>
                  <a:pt x="564602" y="54477"/>
                </a:lnTo>
                <a:lnTo>
                  <a:pt x="565611" y="54740"/>
                </a:lnTo>
                <a:lnTo>
                  <a:pt x="567409" y="55298"/>
                </a:lnTo>
                <a:lnTo>
                  <a:pt x="568214" y="55577"/>
                </a:lnTo>
                <a:lnTo>
                  <a:pt x="569640" y="56136"/>
                </a:lnTo>
                <a:lnTo>
                  <a:pt x="570246" y="56275"/>
                </a:lnTo>
                <a:lnTo>
                  <a:pt x="571238" y="56275"/>
                </a:lnTo>
                <a:lnTo>
                  <a:pt x="571625" y="56136"/>
                </a:lnTo>
                <a:lnTo>
                  <a:pt x="572183" y="55577"/>
                </a:lnTo>
                <a:lnTo>
                  <a:pt x="572416" y="55175"/>
                </a:lnTo>
                <a:lnTo>
                  <a:pt x="572789" y="54120"/>
                </a:lnTo>
                <a:lnTo>
                  <a:pt x="572833" y="53857"/>
                </a:lnTo>
                <a:close/>
              </a:path>
              <a:path w="897890" h="163829">
                <a:moveTo>
                  <a:pt x="561687" y="39346"/>
                </a:moveTo>
                <a:lnTo>
                  <a:pt x="559083" y="39346"/>
                </a:lnTo>
                <a:lnTo>
                  <a:pt x="557301" y="39579"/>
                </a:lnTo>
                <a:lnTo>
                  <a:pt x="537999" y="55717"/>
                </a:lnTo>
                <a:lnTo>
                  <a:pt x="553338" y="55717"/>
                </a:lnTo>
                <a:lnTo>
                  <a:pt x="553812" y="55407"/>
                </a:lnTo>
                <a:lnTo>
                  <a:pt x="556789" y="54167"/>
                </a:lnTo>
                <a:lnTo>
                  <a:pt x="558308" y="53857"/>
                </a:lnTo>
                <a:lnTo>
                  <a:pt x="572833" y="53857"/>
                </a:lnTo>
                <a:lnTo>
                  <a:pt x="572912" y="53392"/>
                </a:lnTo>
                <a:lnTo>
                  <a:pt x="573036" y="51531"/>
                </a:lnTo>
                <a:lnTo>
                  <a:pt x="572927" y="44152"/>
                </a:lnTo>
                <a:lnTo>
                  <a:pt x="572742" y="43284"/>
                </a:lnTo>
                <a:lnTo>
                  <a:pt x="562602" y="39392"/>
                </a:lnTo>
                <a:lnTo>
                  <a:pt x="561687" y="39346"/>
                </a:lnTo>
                <a:close/>
              </a:path>
              <a:path w="897890" h="163829">
                <a:moveTo>
                  <a:pt x="601579" y="0"/>
                </a:moveTo>
                <a:lnTo>
                  <a:pt x="598542" y="0"/>
                </a:lnTo>
                <a:lnTo>
                  <a:pt x="597301" y="62"/>
                </a:lnTo>
                <a:lnTo>
                  <a:pt x="592490" y="128085"/>
                </a:lnTo>
                <a:lnTo>
                  <a:pt x="598542" y="130131"/>
                </a:lnTo>
                <a:lnTo>
                  <a:pt x="601579" y="130131"/>
                </a:lnTo>
                <a:lnTo>
                  <a:pt x="607750" y="80832"/>
                </a:lnTo>
                <a:lnTo>
                  <a:pt x="626585" y="80832"/>
                </a:lnTo>
                <a:lnTo>
                  <a:pt x="624937" y="78692"/>
                </a:lnTo>
                <a:lnTo>
                  <a:pt x="607750" y="78692"/>
                </a:lnTo>
                <a:lnTo>
                  <a:pt x="607626" y="2046"/>
                </a:lnTo>
                <a:lnTo>
                  <a:pt x="602851" y="62"/>
                </a:lnTo>
                <a:lnTo>
                  <a:pt x="601579" y="0"/>
                </a:lnTo>
                <a:close/>
              </a:path>
              <a:path w="897890" h="163829">
                <a:moveTo>
                  <a:pt x="626585" y="80832"/>
                </a:moveTo>
                <a:lnTo>
                  <a:pt x="607750" y="80832"/>
                </a:lnTo>
                <a:lnTo>
                  <a:pt x="643097" y="127155"/>
                </a:lnTo>
                <a:lnTo>
                  <a:pt x="643496" y="127744"/>
                </a:lnTo>
                <a:lnTo>
                  <a:pt x="651375" y="130131"/>
                </a:lnTo>
                <a:lnTo>
                  <a:pt x="654662" y="130131"/>
                </a:lnTo>
                <a:lnTo>
                  <a:pt x="661142" y="126597"/>
                </a:lnTo>
                <a:lnTo>
                  <a:pt x="660972" y="125992"/>
                </a:lnTo>
                <a:lnTo>
                  <a:pt x="660289" y="124690"/>
                </a:lnTo>
                <a:lnTo>
                  <a:pt x="659716" y="123837"/>
                </a:lnTo>
                <a:lnTo>
                  <a:pt x="626585" y="80832"/>
                </a:lnTo>
                <a:close/>
              </a:path>
              <a:path w="897890" h="163829">
                <a:moveTo>
                  <a:pt x="651065" y="40648"/>
                </a:moveTo>
                <a:lnTo>
                  <a:pt x="648027" y="40648"/>
                </a:lnTo>
                <a:lnTo>
                  <a:pt x="646756" y="40695"/>
                </a:lnTo>
                <a:lnTo>
                  <a:pt x="639376" y="43904"/>
                </a:lnTo>
                <a:lnTo>
                  <a:pt x="607750" y="78692"/>
                </a:lnTo>
                <a:lnTo>
                  <a:pt x="624937" y="78692"/>
                </a:lnTo>
                <a:lnTo>
                  <a:pt x="655189" y="48276"/>
                </a:lnTo>
                <a:lnTo>
                  <a:pt x="656120" y="47284"/>
                </a:lnTo>
                <a:lnTo>
                  <a:pt x="656786" y="46415"/>
                </a:lnTo>
                <a:lnTo>
                  <a:pt x="657592" y="44927"/>
                </a:lnTo>
                <a:lnTo>
                  <a:pt x="657793" y="44183"/>
                </a:lnTo>
                <a:lnTo>
                  <a:pt x="657760" y="42772"/>
                </a:lnTo>
                <a:lnTo>
                  <a:pt x="652368" y="40695"/>
                </a:lnTo>
                <a:lnTo>
                  <a:pt x="651065" y="40648"/>
                </a:lnTo>
                <a:close/>
              </a:path>
              <a:path w="897890" h="163829">
                <a:moveTo>
                  <a:pt x="690479" y="40648"/>
                </a:moveTo>
                <a:lnTo>
                  <a:pt x="687442" y="40648"/>
                </a:lnTo>
                <a:lnTo>
                  <a:pt x="686201" y="40710"/>
                </a:lnTo>
                <a:lnTo>
                  <a:pt x="681410" y="42695"/>
                </a:lnTo>
                <a:lnTo>
                  <a:pt x="681410" y="128162"/>
                </a:lnTo>
                <a:lnTo>
                  <a:pt x="687442" y="130131"/>
                </a:lnTo>
                <a:lnTo>
                  <a:pt x="690479" y="130131"/>
                </a:lnTo>
                <a:lnTo>
                  <a:pt x="696526" y="128162"/>
                </a:lnTo>
                <a:lnTo>
                  <a:pt x="696526" y="42695"/>
                </a:lnTo>
                <a:lnTo>
                  <a:pt x="690479" y="40648"/>
                </a:lnTo>
                <a:close/>
              </a:path>
              <a:path w="897890" h="163829">
                <a:moveTo>
                  <a:pt x="692619" y="6139"/>
                </a:moveTo>
                <a:lnTo>
                  <a:pt x="685364" y="6139"/>
                </a:lnTo>
                <a:lnTo>
                  <a:pt x="682853" y="6790"/>
                </a:lnTo>
                <a:lnTo>
                  <a:pt x="680124" y="9394"/>
                </a:lnTo>
                <a:lnTo>
                  <a:pt x="679476" y="11720"/>
                </a:lnTo>
                <a:lnTo>
                  <a:pt x="679442" y="18975"/>
                </a:lnTo>
                <a:lnTo>
                  <a:pt x="680109" y="21378"/>
                </a:lnTo>
                <a:lnTo>
                  <a:pt x="682776" y="23921"/>
                </a:lnTo>
                <a:lnTo>
                  <a:pt x="685239" y="24556"/>
                </a:lnTo>
                <a:lnTo>
                  <a:pt x="692495" y="24556"/>
                </a:lnTo>
                <a:lnTo>
                  <a:pt x="695007" y="23905"/>
                </a:lnTo>
                <a:lnTo>
                  <a:pt x="697735" y="21301"/>
                </a:lnTo>
                <a:lnTo>
                  <a:pt x="698382" y="18975"/>
                </a:lnTo>
                <a:lnTo>
                  <a:pt x="698417" y="11720"/>
                </a:lnTo>
                <a:lnTo>
                  <a:pt x="697750" y="9317"/>
                </a:lnTo>
                <a:lnTo>
                  <a:pt x="695084" y="6774"/>
                </a:lnTo>
                <a:lnTo>
                  <a:pt x="692619" y="6139"/>
                </a:lnTo>
                <a:close/>
              </a:path>
              <a:path w="897890" h="163829">
                <a:moveTo>
                  <a:pt x="734093" y="40648"/>
                </a:moveTo>
                <a:lnTo>
                  <a:pt x="731302" y="40648"/>
                </a:lnTo>
                <a:lnTo>
                  <a:pt x="730156" y="40695"/>
                </a:lnTo>
                <a:lnTo>
                  <a:pt x="725845" y="42617"/>
                </a:lnTo>
                <a:lnTo>
                  <a:pt x="725860" y="128162"/>
                </a:lnTo>
                <a:lnTo>
                  <a:pt x="731892" y="130131"/>
                </a:lnTo>
                <a:lnTo>
                  <a:pt x="734929" y="130131"/>
                </a:lnTo>
                <a:lnTo>
                  <a:pt x="741100" y="68740"/>
                </a:lnTo>
                <a:lnTo>
                  <a:pt x="745317" y="63469"/>
                </a:lnTo>
                <a:lnTo>
                  <a:pt x="749348" y="59469"/>
                </a:lnTo>
                <a:lnTo>
                  <a:pt x="756207" y="54601"/>
                </a:lnTo>
                <a:lnTo>
                  <a:pt x="739612" y="54601"/>
                </a:lnTo>
                <a:lnTo>
                  <a:pt x="735224" y="40695"/>
                </a:lnTo>
                <a:lnTo>
                  <a:pt x="734093" y="40648"/>
                </a:lnTo>
                <a:close/>
              </a:path>
              <a:path w="897890" h="163829">
                <a:moveTo>
                  <a:pt x="793385" y="52647"/>
                </a:moveTo>
                <a:lnTo>
                  <a:pt x="767703" y="52647"/>
                </a:lnTo>
                <a:lnTo>
                  <a:pt x="770323" y="53206"/>
                </a:lnTo>
                <a:lnTo>
                  <a:pt x="774851" y="55438"/>
                </a:lnTo>
                <a:lnTo>
                  <a:pt x="782617" y="128162"/>
                </a:lnTo>
                <a:lnTo>
                  <a:pt x="783113" y="128844"/>
                </a:lnTo>
                <a:lnTo>
                  <a:pt x="788663" y="130131"/>
                </a:lnTo>
                <a:lnTo>
                  <a:pt x="791702" y="130131"/>
                </a:lnTo>
                <a:lnTo>
                  <a:pt x="797717" y="128162"/>
                </a:lnTo>
                <a:lnTo>
                  <a:pt x="797691" y="68740"/>
                </a:lnTo>
                <a:lnTo>
                  <a:pt x="797330" y="65127"/>
                </a:lnTo>
                <a:lnTo>
                  <a:pt x="795282" y="56632"/>
                </a:lnTo>
                <a:lnTo>
                  <a:pt x="793593" y="52926"/>
                </a:lnTo>
                <a:lnTo>
                  <a:pt x="793385" y="52647"/>
                </a:lnTo>
                <a:close/>
              </a:path>
              <a:path w="897890" h="163829">
                <a:moveTo>
                  <a:pt x="773470" y="39346"/>
                </a:moveTo>
                <a:lnTo>
                  <a:pt x="763115" y="39346"/>
                </a:lnTo>
                <a:lnTo>
                  <a:pt x="758386" y="40571"/>
                </a:lnTo>
                <a:lnTo>
                  <a:pt x="749023" y="45470"/>
                </a:lnTo>
                <a:lnTo>
                  <a:pt x="744325" y="49330"/>
                </a:lnTo>
                <a:lnTo>
                  <a:pt x="739612" y="54601"/>
                </a:lnTo>
                <a:lnTo>
                  <a:pt x="756207" y="54601"/>
                </a:lnTo>
                <a:lnTo>
                  <a:pt x="757038" y="54012"/>
                </a:lnTo>
                <a:lnTo>
                  <a:pt x="760882" y="52647"/>
                </a:lnTo>
                <a:lnTo>
                  <a:pt x="793385" y="52647"/>
                </a:lnTo>
                <a:lnTo>
                  <a:pt x="788880" y="46601"/>
                </a:lnTo>
                <a:lnTo>
                  <a:pt x="785795" y="44074"/>
                </a:lnTo>
                <a:lnTo>
                  <a:pt x="778168" y="40292"/>
                </a:lnTo>
                <a:lnTo>
                  <a:pt x="773470" y="39346"/>
                </a:lnTo>
                <a:close/>
              </a:path>
              <a:path w="897890" h="163829">
                <a:moveTo>
                  <a:pt x="858079" y="39532"/>
                </a:moveTo>
                <a:lnTo>
                  <a:pt x="850823" y="39532"/>
                </a:lnTo>
                <a:lnTo>
                  <a:pt x="846467" y="40230"/>
                </a:lnTo>
                <a:lnTo>
                  <a:pt x="823074" y="74135"/>
                </a:lnTo>
                <a:lnTo>
                  <a:pt x="823631" y="77623"/>
                </a:lnTo>
                <a:lnTo>
                  <a:pt x="825864" y="83390"/>
                </a:lnTo>
                <a:lnTo>
                  <a:pt x="827383" y="85979"/>
                </a:lnTo>
                <a:lnTo>
                  <a:pt x="829306" y="88273"/>
                </a:lnTo>
                <a:lnTo>
                  <a:pt x="827011" y="90630"/>
                </a:lnTo>
                <a:lnTo>
                  <a:pt x="825089" y="93296"/>
                </a:lnTo>
                <a:lnTo>
                  <a:pt x="821988" y="99249"/>
                </a:lnTo>
                <a:lnTo>
                  <a:pt x="821213" y="102629"/>
                </a:lnTo>
                <a:lnTo>
                  <a:pt x="821213" y="109140"/>
                </a:lnTo>
                <a:lnTo>
                  <a:pt x="821942" y="111683"/>
                </a:lnTo>
                <a:lnTo>
                  <a:pt x="824856" y="116396"/>
                </a:lnTo>
                <a:lnTo>
                  <a:pt x="827104" y="118349"/>
                </a:lnTo>
                <a:lnTo>
                  <a:pt x="830143" y="119899"/>
                </a:lnTo>
                <a:lnTo>
                  <a:pt x="828159" y="121449"/>
                </a:lnTo>
                <a:lnTo>
                  <a:pt x="818051" y="144239"/>
                </a:lnTo>
                <a:lnTo>
                  <a:pt x="818733" y="147231"/>
                </a:lnTo>
                <a:lnTo>
                  <a:pt x="848870" y="163524"/>
                </a:lnTo>
                <a:lnTo>
                  <a:pt x="862637" y="163524"/>
                </a:lnTo>
                <a:lnTo>
                  <a:pt x="890339" y="151804"/>
                </a:lnTo>
                <a:lnTo>
                  <a:pt x="849057" y="151804"/>
                </a:lnTo>
                <a:lnTo>
                  <a:pt x="843351" y="150766"/>
                </a:lnTo>
                <a:lnTo>
                  <a:pt x="835165" y="146611"/>
                </a:lnTo>
                <a:lnTo>
                  <a:pt x="833203" y="143681"/>
                </a:lnTo>
                <a:lnTo>
                  <a:pt x="833259" y="136952"/>
                </a:lnTo>
                <a:lnTo>
                  <a:pt x="842979" y="123527"/>
                </a:lnTo>
                <a:lnTo>
                  <a:pt x="893343" y="123527"/>
                </a:lnTo>
                <a:lnTo>
                  <a:pt x="892806" y="122488"/>
                </a:lnTo>
                <a:lnTo>
                  <a:pt x="867815" y="112179"/>
                </a:lnTo>
                <a:lnTo>
                  <a:pt x="842608" y="111124"/>
                </a:lnTo>
                <a:lnTo>
                  <a:pt x="839925" y="110349"/>
                </a:lnTo>
                <a:lnTo>
                  <a:pt x="835894" y="107497"/>
                </a:lnTo>
                <a:lnTo>
                  <a:pt x="834886" y="105699"/>
                </a:lnTo>
                <a:lnTo>
                  <a:pt x="834886" y="101668"/>
                </a:lnTo>
                <a:lnTo>
                  <a:pt x="835243" y="100024"/>
                </a:lnTo>
                <a:lnTo>
                  <a:pt x="836669" y="97172"/>
                </a:lnTo>
                <a:lnTo>
                  <a:pt x="837584" y="95901"/>
                </a:lnTo>
                <a:lnTo>
                  <a:pt x="838700" y="94784"/>
                </a:lnTo>
                <a:lnTo>
                  <a:pt x="875034" y="94784"/>
                </a:lnTo>
                <a:lnTo>
                  <a:pt x="876139" y="94149"/>
                </a:lnTo>
                <a:lnTo>
                  <a:pt x="881907" y="89002"/>
                </a:lnTo>
                <a:lnTo>
                  <a:pt x="882813" y="87715"/>
                </a:lnTo>
                <a:lnTo>
                  <a:pt x="849894" y="87715"/>
                </a:lnTo>
                <a:lnTo>
                  <a:pt x="845506" y="86134"/>
                </a:lnTo>
                <a:lnTo>
                  <a:pt x="839243" y="79809"/>
                </a:lnTo>
                <a:lnTo>
                  <a:pt x="837678" y="75468"/>
                </a:lnTo>
                <a:lnTo>
                  <a:pt x="837678" y="67468"/>
                </a:lnTo>
                <a:lnTo>
                  <a:pt x="852281" y="51252"/>
                </a:lnTo>
                <a:lnTo>
                  <a:pt x="896902" y="51252"/>
                </a:lnTo>
                <a:lnTo>
                  <a:pt x="897007" y="51082"/>
                </a:lnTo>
                <a:lnTo>
                  <a:pt x="897301" y="49516"/>
                </a:lnTo>
                <a:lnTo>
                  <a:pt x="897265" y="45020"/>
                </a:lnTo>
                <a:lnTo>
                  <a:pt x="897037" y="43671"/>
                </a:lnTo>
                <a:lnTo>
                  <a:pt x="895983" y="41625"/>
                </a:lnTo>
                <a:lnTo>
                  <a:pt x="895193" y="41113"/>
                </a:lnTo>
                <a:lnTo>
                  <a:pt x="868838" y="41113"/>
                </a:lnTo>
                <a:lnTo>
                  <a:pt x="866915" y="40617"/>
                </a:lnTo>
                <a:lnTo>
                  <a:pt x="864854" y="40230"/>
                </a:lnTo>
                <a:lnTo>
                  <a:pt x="860451" y="39672"/>
                </a:lnTo>
                <a:lnTo>
                  <a:pt x="858079" y="39532"/>
                </a:lnTo>
                <a:close/>
              </a:path>
              <a:path w="897890" h="163829">
                <a:moveTo>
                  <a:pt x="893343" y="123527"/>
                </a:moveTo>
                <a:lnTo>
                  <a:pt x="842979" y="123527"/>
                </a:lnTo>
                <a:lnTo>
                  <a:pt x="869675" y="124395"/>
                </a:lnTo>
                <a:lnTo>
                  <a:pt x="873659" y="125434"/>
                </a:lnTo>
                <a:lnTo>
                  <a:pt x="879551" y="129340"/>
                </a:lnTo>
                <a:lnTo>
                  <a:pt x="881024" y="132116"/>
                </a:lnTo>
                <a:lnTo>
                  <a:pt x="880940" y="138224"/>
                </a:lnTo>
                <a:lnTo>
                  <a:pt x="861024" y="151804"/>
                </a:lnTo>
                <a:lnTo>
                  <a:pt x="890339" y="151804"/>
                </a:lnTo>
                <a:lnTo>
                  <a:pt x="892341" y="149324"/>
                </a:lnTo>
                <a:lnTo>
                  <a:pt x="895565" y="142378"/>
                </a:lnTo>
                <a:lnTo>
                  <a:pt x="896317" y="138968"/>
                </a:lnTo>
                <a:lnTo>
                  <a:pt x="896251" y="130674"/>
                </a:lnTo>
                <a:lnTo>
                  <a:pt x="895658" y="128007"/>
                </a:lnTo>
                <a:lnTo>
                  <a:pt x="893343" y="123527"/>
                </a:lnTo>
                <a:close/>
              </a:path>
              <a:path w="897890" h="163829">
                <a:moveTo>
                  <a:pt x="875034" y="94784"/>
                </a:moveTo>
                <a:lnTo>
                  <a:pt x="838700" y="94784"/>
                </a:lnTo>
                <a:lnTo>
                  <a:pt x="840375" y="96149"/>
                </a:lnTo>
                <a:lnTo>
                  <a:pt x="842746" y="97280"/>
                </a:lnTo>
                <a:lnTo>
                  <a:pt x="848885" y="99079"/>
                </a:lnTo>
                <a:lnTo>
                  <a:pt x="852126" y="99528"/>
                </a:lnTo>
                <a:lnTo>
                  <a:pt x="860374" y="99528"/>
                </a:lnTo>
                <a:lnTo>
                  <a:pt x="864777" y="98846"/>
                </a:lnTo>
                <a:lnTo>
                  <a:pt x="872714" y="96118"/>
                </a:lnTo>
                <a:lnTo>
                  <a:pt x="875034" y="94784"/>
                </a:lnTo>
                <a:close/>
              </a:path>
              <a:path w="897890" h="163829">
                <a:moveTo>
                  <a:pt x="896902" y="51252"/>
                </a:moveTo>
                <a:lnTo>
                  <a:pt x="861024" y="51252"/>
                </a:lnTo>
                <a:lnTo>
                  <a:pt x="865474" y="52849"/>
                </a:lnTo>
                <a:lnTo>
                  <a:pt x="871738" y="59236"/>
                </a:lnTo>
                <a:lnTo>
                  <a:pt x="873264" y="63577"/>
                </a:lnTo>
                <a:lnTo>
                  <a:pt x="873302" y="71809"/>
                </a:lnTo>
                <a:lnTo>
                  <a:pt x="872947" y="74135"/>
                </a:lnTo>
                <a:lnTo>
                  <a:pt x="858575" y="87715"/>
                </a:lnTo>
                <a:lnTo>
                  <a:pt x="882813" y="87715"/>
                </a:lnTo>
                <a:lnTo>
                  <a:pt x="884124" y="85855"/>
                </a:lnTo>
                <a:lnTo>
                  <a:pt x="887224" y="78413"/>
                </a:lnTo>
                <a:lnTo>
                  <a:pt x="888000" y="74135"/>
                </a:lnTo>
                <a:lnTo>
                  <a:pt x="888000" y="66383"/>
                </a:lnTo>
                <a:lnTo>
                  <a:pt x="887566" y="63577"/>
                </a:lnTo>
                <a:lnTo>
                  <a:pt x="885830" y="58182"/>
                </a:lnTo>
                <a:lnTo>
                  <a:pt x="884309" y="55717"/>
                </a:lnTo>
                <a:lnTo>
                  <a:pt x="882139" y="53485"/>
                </a:lnTo>
                <a:lnTo>
                  <a:pt x="895069" y="53485"/>
                </a:lnTo>
                <a:lnTo>
                  <a:pt x="895828" y="53004"/>
                </a:lnTo>
                <a:lnTo>
                  <a:pt x="896902" y="51252"/>
                </a:lnTo>
                <a:close/>
              </a:path>
            </a:pathLst>
          </a:custGeom>
          <a:solidFill>
            <a:srgbClr val="FFFFFF">
              <a:alpha val="98818"/>
            </a:srgbClr>
          </a:solidFill>
        </p:spPr>
        <p:txBody>
          <a:bodyPr wrap="square" lIns="0" tIns="0" rIns="0" bIns="0" rtlCol="0"/>
          <a:lstStyle/>
          <a:p>
            <a:endParaRPr/>
          </a:p>
        </p:txBody>
      </p:sp>
      <p:sp>
        <p:nvSpPr>
          <p:cNvPr id="83" name="object 77"/>
          <p:cNvSpPr/>
          <p:nvPr/>
        </p:nvSpPr>
        <p:spPr>
          <a:xfrm>
            <a:off x="7112000" y="412750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DC3C00"/>
          </a:solidFill>
        </p:spPr>
        <p:txBody>
          <a:bodyPr wrap="square" lIns="0" tIns="0" rIns="0" bIns="0" rtlCol="0"/>
          <a:lstStyle/>
          <a:p>
            <a:endParaRPr/>
          </a:p>
        </p:txBody>
      </p:sp>
      <p:sp>
        <p:nvSpPr>
          <p:cNvPr id="84" name="object 78"/>
          <p:cNvSpPr/>
          <p:nvPr/>
        </p:nvSpPr>
        <p:spPr>
          <a:xfrm>
            <a:off x="7806316" y="4218866"/>
            <a:ext cx="274955" cy="163195"/>
          </a:xfrm>
          <a:custGeom>
            <a:avLst/>
            <a:gdLst/>
            <a:ahLst/>
            <a:cxnLst/>
            <a:rect l="l" t="t" r="r" b="b"/>
            <a:pathLst>
              <a:path w="274954" h="163195">
                <a:moveTo>
                  <a:pt x="63934" y="14603"/>
                </a:moveTo>
                <a:lnTo>
                  <a:pt x="45888" y="14603"/>
                </a:lnTo>
                <a:lnTo>
                  <a:pt x="37858" y="16076"/>
                </a:lnTo>
                <a:lnTo>
                  <a:pt x="5736" y="43594"/>
                </a:lnTo>
                <a:lnTo>
                  <a:pt x="0" y="77204"/>
                </a:lnTo>
                <a:lnTo>
                  <a:pt x="197" y="84430"/>
                </a:lnTo>
                <a:lnTo>
                  <a:pt x="17099" y="127836"/>
                </a:lnTo>
                <a:lnTo>
                  <a:pt x="43594" y="138502"/>
                </a:lnTo>
                <a:lnTo>
                  <a:pt x="61826" y="138502"/>
                </a:lnTo>
                <a:lnTo>
                  <a:pt x="69856" y="137030"/>
                </a:lnTo>
                <a:lnTo>
                  <a:pt x="83623" y="131138"/>
                </a:lnTo>
                <a:lnTo>
                  <a:pt x="89343" y="126922"/>
                </a:lnTo>
                <a:lnTo>
                  <a:pt x="91236" y="124642"/>
                </a:lnTo>
                <a:lnTo>
                  <a:pt x="46415" y="124642"/>
                </a:lnTo>
                <a:lnTo>
                  <a:pt x="40539" y="123449"/>
                </a:lnTo>
                <a:lnTo>
                  <a:pt x="17518" y="89668"/>
                </a:lnTo>
                <a:lnTo>
                  <a:pt x="16955" y="69452"/>
                </a:lnTo>
                <a:lnTo>
                  <a:pt x="17562" y="63623"/>
                </a:lnTo>
                <a:lnTo>
                  <a:pt x="41361" y="29579"/>
                </a:lnTo>
                <a:lnTo>
                  <a:pt x="47190" y="28276"/>
                </a:lnTo>
                <a:lnTo>
                  <a:pt x="92935" y="28276"/>
                </a:lnTo>
                <a:lnTo>
                  <a:pt x="90272" y="25161"/>
                </a:lnTo>
                <a:lnTo>
                  <a:pt x="84800" y="21269"/>
                </a:lnTo>
                <a:lnTo>
                  <a:pt x="71654" y="15937"/>
                </a:lnTo>
                <a:lnTo>
                  <a:pt x="63934" y="14603"/>
                </a:lnTo>
                <a:close/>
              </a:path>
              <a:path w="274954" h="163195">
                <a:moveTo>
                  <a:pt x="92935" y="28276"/>
                </a:moveTo>
                <a:lnTo>
                  <a:pt x="61081" y="28276"/>
                </a:lnTo>
                <a:lnTo>
                  <a:pt x="66909" y="29486"/>
                </a:lnTo>
                <a:lnTo>
                  <a:pt x="76335" y="34323"/>
                </a:lnTo>
                <a:lnTo>
                  <a:pt x="90747" y="83157"/>
                </a:lnTo>
                <a:lnTo>
                  <a:pt x="90146" y="89041"/>
                </a:lnTo>
                <a:lnTo>
                  <a:pt x="66382" y="123341"/>
                </a:lnTo>
                <a:lnTo>
                  <a:pt x="60492" y="124642"/>
                </a:lnTo>
                <a:lnTo>
                  <a:pt x="91236" y="124642"/>
                </a:lnTo>
                <a:lnTo>
                  <a:pt x="106768" y="88955"/>
                </a:lnTo>
                <a:lnTo>
                  <a:pt x="107621" y="75158"/>
                </a:lnTo>
                <a:lnTo>
                  <a:pt x="107420" y="68062"/>
                </a:lnTo>
                <a:lnTo>
                  <a:pt x="99016" y="35392"/>
                </a:lnTo>
                <a:lnTo>
                  <a:pt x="92935" y="28276"/>
                </a:lnTo>
                <a:close/>
              </a:path>
              <a:path w="274954" h="163195">
                <a:moveTo>
                  <a:pt x="185948" y="0"/>
                </a:moveTo>
                <a:lnTo>
                  <a:pt x="183095" y="0"/>
                </a:lnTo>
                <a:lnTo>
                  <a:pt x="181979" y="45"/>
                </a:lnTo>
                <a:lnTo>
                  <a:pt x="176192" y="4030"/>
                </a:lnTo>
                <a:lnTo>
                  <a:pt x="120030" y="158036"/>
                </a:lnTo>
                <a:lnTo>
                  <a:pt x="119658" y="158842"/>
                </a:lnTo>
                <a:lnTo>
                  <a:pt x="119621" y="159959"/>
                </a:lnTo>
                <a:lnTo>
                  <a:pt x="119781" y="160718"/>
                </a:lnTo>
                <a:lnTo>
                  <a:pt x="125362" y="162873"/>
                </a:lnTo>
                <a:lnTo>
                  <a:pt x="128215" y="162873"/>
                </a:lnTo>
                <a:lnTo>
                  <a:pt x="135119" y="158842"/>
                </a:lnTo>
                <a:lnTo>
                  <a:pt x="191281" y="4836"/>
                </a:lnTo>
                <a:lnTo>
                  <a:pt x="191590" y="4030"/>
                </a:lnTo>
                <a:lnTo>
                  <a:pt x="191604" y="2914"/>
                </a:lnTo>
                <a:lnTo>
                  <a:pt x="191435" y="2077"/>
                </a:lnTo>
                <a:lnTo>
                  <a:pt x="191095" y="1581"/>
                </a:lnTo>
                <a:lnTo>
                  <a:pt x="189979" y="836"/>
                </a:lnTo>
                <a:lnTo>
                  <a:pt x="189203" y="542"/>
                </a:lnTo>
                <a:lnTo>
                  <a:pt x="187219" y="107"/>
                </a:lnTo>
                <a:lnTo>
                  <a:pt x="185948" y="0"/>
                </a:lnTo>
                <a:close/>
              </a:path>
              <a:path w="274954" h="163195">
                <a:moveTo>
                  <a:pt x="204439" y="114689"/>
                </a:moveTo>
                <a:lnTo>
                  <a:pt x="203075" y="114689"/>
                </a:lnTo>
                <a:lnTo>
                  <a:pt x="202641" y="114799"/>
                </a:lnTo>
                <a:lnTo>
                  <a:pt x="200662" y="124287"/>
                </a:lnTo>
                <a:lnTo>
                  <a:pt x="200765" y="125216"/>
                </a:lnTo>
                <a:lnTo>
                  <a:pt x="229679" y="138502"/>
                </a:lnTo>
                <a:lnTo>
                  <a:pt x="239476" y="138502"/>
                </a:lnTo>
                <a:lnTo>
                  <a:pt x="267601" y="124829"/>
                </a:lnTo>
                <a:lnTo>
                  <a:pt x="229864" y="124829"/>
                </a:lnTo>
                <a:lnTo>
                  <a:pt x="225818" y="124287"/>
                </a:lnTo>
                <a:lnTo>
                  <a:pt x="205665" y="115216"/>
                </a:lnTo>
                <a:lnTo>
                  <a:pt x="204439" y="114689"/>
                </a:lnTo>
                <a:close/>
              </a:path>
              <a:path w="274954" h="163195">
                <a:moveTo>
                  <a:pt x="242794" y="14603"/>
                </a:moveTo>
                <a:lnTo>
                  <a:pt x="234919" y="14603"/>
                </a:lnTo>
                <a:lnTo>
                  <a:pt x="230066" y="15300"/>
                </a:lnTo>
                <a:lnTo>
                  <a:pt x="203572" y="41113"/>
                </a:lnTo>
                <a:lnTo>
                  <a:pt x="203572" y="51034"/>
                </a:lnTo>
                <a:lnTo>
                  <a:pt x="243988" y="86118"/>
                </a:lnTo>
                <a:lnTo>
                  <a:pt x="246886" y="87792"/>
                </a:lnTo>
                <a:lnTo>
                  <a:pt x="251971" y="91451"/>
                </a:lnTo>
                <a:lnTo>
                  <a:pt x="254019" y="93574"/>
                </a:lnTo>
                <a:lnTo>
                  <a:pt x="257119" y="98412"/>
                </a:lnTo>
                <a:lnTo>
                  <a:pt x="257893" y="101326"/>
                </a:lnTo>
                <a:lnTo>
                  <a:pt x="257893" y="107900"/>
                </a:lnTo>
                <a:lnTo>
                  <a:pt x="237926" y="124829"/>
                </a:lnTo>
                <a:lnTo>
                  <a:pt x="267601" y="124829"/>
                </a:lnTo>
                <a:lnTo>
                  <a:pt x="269444" y="122441"/>
                </a:lnTo>
                <a:lnTo>
                  <a:pt x="273598" y="113635"/>
                </a:lnTo>
                <a:lnTo>
                  <a:pt x="274637" y="108612"/>
                </a:lnTo>
                <a:lnTo>
                  <a:pt x="274637" y="98195"/>
                </a:lnTo>
                <a:lnTo>
                  <a:pt x="233864" y="63282"/>
                </a:lnTo>
                <a:lnTo>
                  <a:pt x="230934" y="61577"/>
                </a:lnTo>
                <a:lnTo>
                  <a:pt x="225788" y="57856"/>
                </a:lnTo>
                <a:lnTo>
                  <a:pt x="223725" y="55717"/>
                </a:lnTo>
                <a:lnTo>
                  <a:pt x="220625" y="50880"/>
                </a:lnTo>
                <a:lnTo>
                  <a:pt x="219849" y="47997"/>
                </a:lnTo>
                <a:lnTo>
                  <a:pt x="219849" y="42353"/>
                </a:lnTo>
                <a:lnTo>
                  <a:pt x="236221" y="27904"/>
                </a:lnTo>
                <a:lnTo>
                  <a:pt x="267831" y="27904"/>
                </a:lnTo>
                <a:lnTo>
                  <a:pt x="267816" y="27439"/>
                </a:lnTo>
                <a:lnTo>
                  <a:pt x="245477" y="14836"/>
                </a:lnTo>
                <a:lnTo>
                  <a:pt x="242794" y="14603"/>
                </a:lnTo>
                <a:close/>
              </a:path>
              <a:path w="274954" h="163195">
                <a:moveTo>
                  <a:pt x="267831" y="27904"/>
                </a:moveTo>
                <a:lnTo>
                  <a:pt x="243166" y="27904"/>
                </a:lnTo>
                <a:lnTo>
                  <a:pt x="246406" y="28354"/>
                </a:lnTo>
                <a:lnTo>
                  <a:pt x="252173" y="30153"/>
                </a:lnTo>
                <a:lnTo>
                  <a:pt x="254669" y="31145"/>
                </a:lnTo>
                <a:lnTo>
                  <a:pt x="258886" y="33315"/>
                </a:lnTo>
                <a:lnTo>
                  <a:pt x="260719" y="34323"/>
                </a:lnTo>
                <a:lnTo>
                  <a:pt x="263583" y="36028"/>
                </a:lnTo>
                <a:lnTo>
                  <a:pt x="264654" y="36462"/>
                </a:lnTo>
                <a:lnTo>
                  <a:pt x="265770" y="36462"/>
                </a:lnTo>
                <a:lnTo>
                  <a:pt x="266157" y="36323"/>
                </a:lnTo>
                <a:lnTo>
                  <a:pt x="267801" y="31687"/>
                </a:lnTo>
                <a:lnTo>
                  <a:pt x="267831" y="27904"/>
                </a:lnTo>
                <a:close/>
              </a:path>
            </a:pathLst>
          </a:custGeom>
          <a:solidFill>
            <a:srgbClr val="FFFFFF">
              <a:alpha val="98818"/>
            </a:srgbClr>
          </a:solidFill>
        </p:spPr>
        <p:txBody>
          <a:bodyPr wrap="square" lIns="0" tIns="0" rIns="0" bIns="0" rtlCol="0"/>
          <a:lstStyle/>
          <a:p>
            <a:endParaRPr/>
          </a:p>
        </p:txBody>
      </p:sp>
      <p:sp>
        <p:nvSpPr>
          <p:cNvPr id="85" name="object 79"/>
          <p:cNvSpPr/>
          <p:nvPr/>
        </p:nvSpPr>
        <p:spPr>
          <a:xfrm>
            <a:off x="7112000" y="367030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solidFill>
            <a:srgbClr val="DC3C00"/>
          </a:solidFill>
        </p:spPr>
        <p:txBody>
          <a:bodyPr wrap="square" lIns="0" tIns="0" rIns="0" bIns="0" rtlCol="0"/>
          <a:lstStyle/>
          <a:p>
            <a:endParaRPr/>
          </a:p>
        </p:txBody>
      </p:sp>
      <p:sp>
        <p:nvSpPr>
          <p:cNvPr id="86" name="object 80"/>
          <p:cNvSpPr/>
          <p:nvPr/>
        </p:nvSpPr>
        <p:spPr>
          <a:xfrm>
            <a:off x="7485745" y="3762155"/>
            <a:ext cx="920115" cy="131445"/>
          </a:xfrm>
          <a:custGeom>
            <a:avLst/>
            <a:gdLst/>
            <a:ahLst/>
            <a:cxnLst/>
            <a:rect l="l" t="t" r="r" b="b"/>
            <a:pathLst>
              <a:path w="920115" h="131445">
                <a:moveTo>
                  <a:pt x="18153" y="9208"/>
                </a:moveTo>
                <a:lnTo>
                  <a:pt x="4820" y="9208"/>
                </a:lnTo>
                <a:lnTo>
                  <a:pt x="3301" y="9767"/>
                </a:lnTo>
                <a:lnTo>
                  <a:pt x="572" y="12000"/>
                </a:lnTo>
                <a:lnTo>
                  <a:pt x="72" y="13364"/>
                </a:lnTo>
                <a:lnTo>
                  <a:pt x="0" y="128085"/>
                </a:lnTo>
                <a:lnTo>
                  <a:pt x="434" y="128830"/>
                </a:lnTo>
                <a:lnTo>
                  <a:pt x="6029" y="130131"/>
                </a:lnTo>
                <a:lnTo>
                  <a:pt x="9069" y="130131"/>
                </a:lnTo>
                <a:lnTo>
                  <a:pt x="15425" y="22324"/>
                </a:lnTo>
                <a:lnTo>
                  <a:pt x="31368" y="22324"/>
                </a:lnTo>
                <a:lnTo>
                  <a:pt x="30029" y="18976"/>
                </a:lnTo>
                <a:lnTo>
                  <a:pt x="29470" y="17301"/>
                </a:lnTo>
                <a:lnTo>
                  <a:pt x="28801" y="15812"/>
                </a:lnTo>
                <a:lnTo>
                  <a:pt x="19889" y="9395"/>
                </a:lnTo>
                <a:lnTo>
                  <a:pt x="18153" y="9208"/>
                </a:lnTo>
                <a:close/>
              </a:path>
              <a:path w="920115" h="131445">
                <a:moveTo>
                  <a:pt x="31368" y="22324"/>
                </a:moveTo>
                <a:lnTo>
                  <a:pt x="15518" y="22324"/>
                </a:lnTo>
                <a:lnTo>
                  <a:pt x="56539" y="127621"/>
                </a:lnTo>
                <a:lnTo>
                  <a:pt x="56662" y="127993"/>
                </a:lnTo>
                <a:lnTo>
                  <a:pt x="63050" y="130131"/>
                </a:lnTo>
                <a:lnTo>
                  <a:pt x="65592" y="130131"/>
                </a:lnTo>
                <a:lnTo>
                  <a:pt x="80908" y="106133"/>
                </a:lnTo>
                <a:lnTo>
                  <a:pt x="64910" y="106133"/>
                </a:lnTo>
                <a:lnTo>
                  <a:pt x="31368" y="22324"/>
                </a:lnTo>
                <a:close/>
              </a:path>
              <a:path w="920115" h="131445">
                <a:moveTo>
                  <a:pt x="130766" y="22324"/>
                </a:moveTo>
                <a:lnTo>
                  <a:pt x="115233" y="22324"/>
                </a:lnTo>
                <a:lnTo>
                  <a:pt x="115356" y="128085"/>
                </a:lnTo>
                <a:lnTo>
                  <a:pt x="121527" y="130131"/>
                </a:lnTo>
                <a:lnTo>
                  <a:pt x="124503" y="130131"/>
                </a:lnTo>
                <a:lnTo>
                  <a:pt x="130766" y="22324"/>
                </a:lnTo>
                <a:close/>
              </a:path>
              <a:path w="920115" h="131445">
                <a:moveTo>
                  <a:pt x="124907" y="9208"/>
                </a:moveTo>
                <a:lnTo>
                  <a:pt x="112287" y="9208"/>
                </a:lnTo>
                <a:lnTo>
                  <a:pt x="110870" y="9395"/>
                </a:lnTo>
                <a:lnTo>
                  <a:pt x="101652" y="19254"/>
                </a:lnTo>
                <a:lnTo>
                  <a:pt x="65375" y="106133"/>
                </a:lnTo>
                <a:lnTo>
                  <a:pt x="80908" y="106133"/>
                </a:lnTo>
                <a:lnTo>
                  <a:pt x="115046" y="22324"/>
                </a:lnTo>
                <a:lnTo>
                  <a:pt x="130766" y="22324"/>
                </a:lnTo>
                <a:lnTo>
                  <a:pt x="130766" y="15162"/>
                </a:lnTo>
                <a:lnTo>
                  <a:pt x="130581" y="14061"/>
                </a:lnTo>
                <a:lnTo>
                  <a:pt x="125790" y="9348"/>
                </a:lnTo>
                <a:lnTo>
                  <a:pt x="124907" y="9208"/>
                </a:lnTo>
                <a:close/>
              </a:path>
              <a:path w="920115" h="131445">
                <a:moveTo>
                  <a:pt x="173988" y="40648"/>
                </a:moveTo>
                <a:lnTo>
                  <a:pt x="170950" y="40648"/>
                </a:lnTo>
                <a:lnTo>
                  <a:pt x="169710" y="40711"/>
                </a:lnTo>
                <a:lnTo>
                  <a:pt x="164919" y="42694"/>
                </a:lnTo>
                <a:lnTo>
                  <a:pt x="164919" y="128163"/>
                </a:lnTo>
                <a:lnTo>
                  <a:pt x="170950" y="130131"/>
                </a:lnTo>
                <a:lnTo>
                  <a:pt x="173988" y="130131"/>
                </a:lnTo>
                <a:lnTo>
                  <a:pt x="180035" y="128163"/>
                </a:lnTo>
                <a:lnTo>
                  <a:pt x="180035" y="42694"/>
                </a:lnTo>
                <a:lnTo>
                  <a:pt x="173988" y="40648"/>
                </a:lnTo>
                <a:close/>
              </a:path>
              <a:path w="920115" h="131445">
                <a:moveTo>
                  <a:pt x="176128" y="6139"/>
                </a:moveTo>
                <a:lnTo>
                  <a:pt x="168873" y="6139"/>
                </a:lnTo>
                <a:lnTo>
                  <a:pt x="166361" y="6790"/>
                </a:lnTo>
                <a:lnTo>
                  <a:pt x="163633" y="9395"/>
                </a:lnTo>
                <a:lnTo>
                  <a:pt x="162985" y="11720"/>
                </a:lnTo>
                <a:lnTo>
                  <a:pt x="162951" y="18976"/>
                </a:lnTo>
                <a:lnTo>
                  <a:pt x="163617" y="21379"/>
                </a:lnTo>
                <a:lnTo>
                  <a:pt x="166283" y="23921"/>
                </a:lnTo>
                <a:lnTo>
                  <a:pt x="168748" y="24556"/>
                </a:lnTo>
                <a:lnTo>
                  <a:pt x="176004" y="24556"/>
                </a:lnTo>
                <a:lnTo>
                  <a:pt x="178516" y="23906"/>
                </a:lnTo>
                <a:lnTo>
                  <a:pt x="181244" y="21301"/>
                </a:lnTo>
                <a:lnTo>
                  <a:pt x="181891" y="18976"/>
                </a:lnTo>
                <a:lnTo>
                  <a:pt x="181926" y="11720"/>
                </a:lnTo>
                <a:lnTo>
                  <a:pt x="181259" y="9317"/>
                </a:lnTo>
                <a:lnTo>
                  <a:pt x="178593" y="6775"/>
                </a:lnTo>
                <a:lnTo>
                  <a:pt x="176128" y="6139"/>
                </a:lnTo>
                <a:close/>
              </a:path>
              <a:path w="920115" h="131445">
                <a:moveTo>
                  <a:pt x="244948" y="39347"/>
                </a:moveTo>
                <a:lnTo>
                  <a:pt x="234158" y="39347"/>
                </a:lnTo>
                <a:lnTo>
                  <a:pt x="228965" y="40446"/>
                </a:lnTo>
                <a:lnTo>
                  <a:pt x="204734" y="72724"/>
                </a:lnTo>
                <a:lnTo>
                  <a:pt x="203959" y="79220"/>
                </a:lnTo>
                <a:lnTo>
                  <a:pt x="204022" y="93079"/>
                </a:lnTo>
                <a:lnTo>
                  <a:pt x="226625" y="130147"/>
                </a:lnTo>
                <a:lnTo>
                  <a:pt x="231865" y="131340"/>
                </a:lnTo>
                <a:lnTo>
                  <a:pt x="243646" y="131340"/>
                </a:lnTo>
                <a:lnTo>
                  <a:pt x="248839" y="130007"/>
                </a:lnTo>
                <a:lnTo>
                  <a:pt x="258328" y="124674"/>
                </a:lnTo>
                <a:lnTo>
                  <a:pt x="262901" y="120954"/>
                </a:lnTo>
                <a:lnTo>
                  <a:pt x="265417" y="118225"/>
                </a:lnTo>
                <a:lnTo>
                  <a:pt x="236670" y="118225"/>
                </a:lnTo>
                <a:lnTo>
                  <a:pt x="233321" y="117279"/>
                </a:lnTo>
                <a:lnTo>
                  <a:pt x="219864" y="88955"/>
                </a:lnTo>
                <a:lnTo>
                  <a:pt x="219864" y="80770"/>
                </a:lnTo>
                <a:lnTo>
                  <a:pt x="237445" y="52555"/>
                </a:lnTo>
                <a:lnTo>
                  <a:pt x="280977" y="52555"/>
                </a:lnTo>
                <a:lnTo>
                  <a:pt x="280977" y="51997"/>
                </a:lnTo>
                <a:lnTo>
                  <a:pt x="265536" y="51997"/>
                </a:lnTo>
                <a:lnTo>
                  <a:pt x="261567" y="47842"/>
                </a:lnTo>
                <a:lnTo>
                  <a:pt x="257553" y="44695"/>
                </a:lnTo>
                <a:lnTo>
                  <a:pt x="249429" y="40416"/>
                </a:lnTo>
                <a:lnTo>
                  <a:pt x="244948" y="39347"/>
                </a:lnTo>
                <a:close/>
              </a:path>
              <a:path w="920115" h="131445">
                <a:moveTo>
                  <a:pt x="280977" y="116179"/>
                </a:moveTo>
                <a:lnTo>
                  <a:pt x="267304" y="116179"/>
                </a:lnTo>
                <a:lnTo>
                  <a:pt x="267427" y="128178"/>
                </a:lnTo>
                <a:lnTo>
                  <a:pt x="272978" y="130131"/>
                </a:lnTo>
                <a:lnTo>
                  <a:pt x="275521" y="130131"/>
                </a:lnTo>
                <a:lnTo>
                  <a:pt x="280977" y="116179"/>
                </a:lnTo>
                <a:close/>
              </a:path>
              <a:path w="920115" h="131445">
                <a:moveTo>
                  <a:pt x="280977" y="52555"/>
                </a:moveTo>
                <a:lnTo>
                  <a:pt x="245569" y="52555"/>
                </a:lnTo>
                <a:lnTo>
                  <a:pt x="249615" y="53903"/>
                </a:lnTo>
                <a:lnTo>
                  <a:pt x="257366" y="59298"/>
                </a:lnTo>
                <a:lnTo>
                  <a:pt x="261382" y="63221"/>
                </a:lnTo>
                <a:lnTo>
                  <a:pt x="265536" y="68367"/>
                </a:lnTo>
                <a:lnTo>
                  <a:pt x="265536" y="101853"/>
                </a:lnTo>
                <a:lnTo>
                  <a:pt x="242747" y="118225"/>
                </a:lnTo>
                <a:lnTo>
                  <a:pt x="265417" y="118225"/>
                </a:lnTo>
                <a:lnTo>
                  <a:pt x="267304" y="116179"/>
                </a:lnTo>
                <a:lnTo>
                  <a:pt x="280977" y="116179"/>
                </a:lnTo>
                <a:lnTo>
                  <a:pt x="280977" y="52555"/>
                </a:lnTo>
                <a:close/>
              </a:path>
              <a:path w="920115" h="131445">
                <a:moveTo>
                  <a:pt x="274714" y="372"/>
                </a:moveTo>
                <a:lnTo>
                  <a:pt x="271675" y="372"/>
                </a:lnTo>
                <a:lnTo>
                  <a:pt x="270451" y="449"/>
                </a:lnTo>
                <a:lnTo>
                  <a:pt x="265536" y="51997"/>
                </a:lnTo>
                <a:lnTo>
                  <a:pt x="280977" y="51997"/>
                </a:lnTo>
                <a:lnTo>
                  <a:pt x="280977" y="2914"/>
                </a:lnTo>
                <a:lnTo>
                  <a:pt x="280838" y="2496"/>
                </a:lnTo>
                <a:lnTo>
                  <a:pt x="274714" y="372"/>
                </a:lnTo>
                <a:close/>
              </a:path>
              <a:path w="920115" h="131445">
                <a:moveTo>
                  <a:pt x="346548" y="39347"/>
                </a:moveTo>
                <a:lnTo>
                  <a:pt x="335758" y="39347"/>
                </a:lnTo>
                <a:lnTo>
                  <a:pt x="330565" y="40446"/>
                </a:lnTo>
                <a:lnTo>
                  <a:pt x="306334" y="72724"/>
                </a:lnTo>
                <a:lnTo>
                  <a:pt x="305559" y="79220"/>
                </a:lnTo>
                <a:lnTo>
                  <a:pt x="305622" y="93079"/>
                </a:lnTo>
                <a:lnTo>
                  <a:pt x="328225" y="130147"/>
                </a:lnTo>
                <a:lnTo>
                  <a:pt x="333465" y="131340"/>
                </a:lnTo>
                <a:lnTo>
                  <a:pt x="345246" y="131340"/>
                </a:lnTo>
                <a:lnTo>
                  <a:pt x="350439" y="130007"/>
                </a:lnTo>
                <a:lnTo>
                  <a:pt x="359928" y="124674"/>
                </a:lnTo>
                <a:lnTo>
                  <a:pt x="364501" y="120954"/>
                </a:lnTo>
                <a:lnTo>
                  <a:pt x="367017" y="118225"/>
                </a:lnTo>
                <a:lnTo>
                  <a:pt x="338270" y="118225"/>
                </a:lnTo>
                <a:lnTo>
                  <a:pt x="334921" y="117279"/>
                </a:lnTo>
                <a:lnTo>
                  <a:pt x="321464" y="88955"/>
                </a:lnTo>
                <a:lnTo>
                  <a:pt x="321464" y="80770"/>
                </a:lnTo>
                <a:lnTo>
                  <a:pt x="339045" y="52555"/>
                </a:lnTo>
                <a:lnTo>
                  <a:pt x="382577" y="52555"/>
                </a:lnTo>
                <a:lnTo>
                  <a:pt x="382577" y="51997"/>
                </a:lnTo>
                <a:lnTo>
                  <a:pt x="367136" y="51997"/>
                </a:lnTo>
                <a:lnTo>
                  <a:pt x="363167" y="47842"/>
                </a:lnTo>
                <a:lnTo>
                  <a:pt x="359153" y="44695"/>
                </a:lnTo>
                <a:lnTo>
                  <a:pt x="351029" y="40416"/>
                </a:lnTo>
                <a:lnTo>
                  <a:pt x="346548" y="39347"/>
                </a:lnTo>
                <a:close/>
              </a:path>
              <a:path w="920115" h="131445">
                <a:moveTo>
                  <a:pt x="382577" y="116179"/>
                </a:moveTo>
                <a:lnTo>
                  <a:pt x="368904" y="116179"/>
                </a:lnTo>
                <a:lnTo>
                  <a:pt x="369027" y="128178"/>
                </a:lnTo>
                <a:lnTo>
                  <a:pt x="374578" y="130131"/>
                </a:lnTo>
                <a:lnTo>
                  <a:pt x="377121" y="130131"/>
                </a:lnTo>
                <a:lnTo>
                  <a:pt x="382577" y="116179"/>
                </a:lnTo>
                <a:close/>
              </a:path>
              <a:path w="920115" h="131445">
                <a:moveTo>
                  <a:pt x="382577" y="52555"/>
                </a:moveTo>
                <a:lnTo>
                  <a:pt x="347169" y="52555"/>
                </a:lnTo>
                <a:lnTo>
                  <a:pt x="351215" y="53903"/>
                </a:lnTo>
                <a:lnTo>
                  <a:pt x="358966" y="59298"/>
                </a:lnTo>
                <a:lnTo>
                  <a:pt x="362982" y="63221"/>
                </a:lnTo>
                <a:lnTo>
                  <a:pt x="367136" y="68367"/>
                </a:lnTo>
                <a:lnTo>
                  <a:pt x="367136" y="101853"/>
                </a:lnTo>
                <a:lnTo>
                  <a:pt x="344347" y="118225"/>
                </a:lnTo>
                <a:lnTo>
                  <a:pt x="367017" y="118225"/>
                </a:lnTo>
                <a:lnTo>
                  <a:pt x="368904" y="116179"/>
                </a:lnTo>
                <a:lnTo>
                  <a:pt x="382577" y="116179"/>
                </a:lnTo>
                <a:lnTo>
                  <a:pt x="382577" y="52555"/>
                </a:lnTo>
                <a:close/>
              </a:path>
              <a:path w="920115" h="131445">
                <a:moveTo>
                  <a:pt x="376314" y="372"/>
                </a:moveTo>
                <a:lnTo>
                  <a:pt x="373275" y="372"/>
                </a:lnTo>
                <a:lnTo>
                  <a:pt x="372051" y="449"/>
                </a:lnTo>
                <a:lnTo>
                  <a:pt x="367136" y="51997"/>
                </a:lnTo>
                <a:lnTo>
                  <a:pt x="382577" y="51997"/>
                </a:lnTo>
                <a:lnTo>
                  <a:pt x="382577" y="2914"/>
                </a:lnTo>
                <a:lnTo>
                  <a:pt x="382438" y="2496"/>
                </a:lnTo>
                <a:lnTo>
                  <a:pt x="376314" y="372"/>
                </a:lnTo>
                <a:close/>
              </a:path>
              <a:path w="920115" h="131445">
                <a:moveTo>
                  <a:pt x="421638" y="0"/>
                </a:moveTo>
                <a:lnTo>
                  <a:pt x="418600" y="0"/>
                </a:lnTo>
                <a:lnTo>
                  <a:pt x="417360" y="62"/>
                </a:lnTo>
                <a:lnTo>
                  <a:pt x="412569" y="2047"/>
                </a:lnTo>
                <a:lnTo>
                  <a:pt x="412569" y="128163"/>
                </a:lnTo>
                <a:lnTo>
                  <a:pt x="418600" y="130131"/>
                </a:lnTo>
                <a:lnTo>
                  <a:pt x="421638" y="130131"/>
                </a:lnTo>
                <a:lnTo>
                  <a:pt x="427685" y="128163"/>
                </a:lnTo>
                <a:lnTo>
                  <a:pt x="427685" y="2047"/>
                </a:lnTo>
                <a:lnTo>
                  <a:pt x="421638" y="0"/>
                </a:lnTo>
                <a:close/>
              </a:path>
              <a:path w="920115" h="131445">
                <a:moveTo>
                  <a:pt x="498087" y="39347"/>
                </a:moveTo>
                <a:lnTo>
                  <a:pt x="485374" y="39347"/>
                </a:lnTo>
                <a:lnTo>
                  <a:pt x="479825" y="40416"/>
                </a:lnTo>
                <a:lnTo>
                  <a:pt x="452260" y="72104"/>
                </a:lnTo>
                <a:lnTo>
                  <a:pt x="451330" y="78569"/>
                </a:lnTo>
                <a:lnTo>
                  <a:pt x="451330" y="93328"/>
                </a:lnTo>
                <a:lnTo>
                  <a:pt x="480274" y="130379"/>
                </a:lnTo>
                <a:lnTo>
                  <a:pt x="486304" y="131340"/>
                </a:lnTo>
                <a:lnTo>
                  <a:pt x="497156" y="131340"/>
                </a:lnTo>
                <a:lnTo>
                  <a:pt x="524813" y="118877"/>
                </a:lnTo>
                <a:lnTo>
                  <a:pt x="489746" y="118877"/>
                </a:lnTo>
                <a:lnTo>
                  <a:pt x="485498" y="118163"/>
                </a:lnTo>
                <a:lnTo>
                  <a:pt x="467514" y="88460"/>
                </a:lnTo>
                <a:lnTo>
                  <a:pt x="523946" y="88460"/>
                </a:lnTo>
                <a:lnTo>
                  <a:pt x="525325" y="87948"/>
                </a:lnTo>
                <a:lnTo>
                  <a:pt x="527744" y="85901"/>
                </a:lnTo>
                <a:lnTo>
                  <a:pt x="528349" y="84180"/>
                </a:lnTo>
                <a:lnTo>
                  <a:pt x="528349" y="77204"/>
                </a:lnTo>
                <a:lnTo>
                  <a:pt x="467514" y="77204"/>
                </a:lnTo>
                <a:lnTo>
                  <a:pt x="467639" y="73794"/>
                </a:lnTo>
                <a:lnTo>
                  <a:pt x="487080" y="51346"/>
                </a:lnTo>
                <a:lnTo>
                  <a:pt x="519969" y="51346"/>
                </a:lnTo>
                <a:lnTo>
                  <a:pt x="516721" y="47454"/>
                </a:lnTo>
                <a:lnTo>
                  <a:pt x="512923" y="44617"/>
                </a:lnTo>
                <a:lnTo>
                  <a:pt x="503683" y="40401"/>
                </a:lnTo>
                <a:lnTo>
                  <a:pt x="498087" y="39347"/>
                </a:lnTo>
                <a:close/>
              </a:path>
              <a:path w="920115" h="131445">
                <a:moveTo>
                  <a:pt x="522737" y="112551"/>
                </a:moveTo>
                <a:lnTo>
                  <a:pt x="521558" y="112551"/>
                </a:lnTo>
                <a:lnTo>
                  <a:pt x="520457" y="112877"/>
                </a:lnTo>
                <a:lnTo>
                  <a:pt x="517542" y="114179"/>
                </a:lnTo>
                <a:lnTo>
                  <a:pt x="515683" y="114908"/>
                </a:lnTo>
                <a:lnTo>
                  <a:pt x="511155" y="116519"/>
                </a:lnTo>
                <a:lnTo>
                  <a:pt x="508473" y="117248"/>
                </a:lnTo>
                <a:lnTo>
                  <a:pt x="502272" y="118550"/>
                </a:lnTo>
                <a:lnTo>
                  <a:pt x="498737" y="118877"/>
                </a:lnTo>
                <a:lnTo>
                  <a:pt x="524813" y="118877"/>
                </a:lnTo>
                <a:lnTo>
                  <a:pt x="523124" y="112660"/>
                </a:lnTo>
                <a:lnTo>
                  <a:pt x="522737" y="112551"/>
                </a:lnTo>
                <a:close/>
              </a:path>
              <a:path w="920115" h="131445">
                <a:moveTo>
                  <a:pt x="519969" y="51346"/>
                </a:moveTo>
                <a:lnTo>
                  <a:pt x="498242" y="51346"/>
                </a:lnTo>
                <a:lnTo>
                  <a:pt x="503807" y="53640"/>
                </a:lnTo>
                <a:lnTo>
                  <a:pt x="511310" y="62818"/>
                </a:lnTo>
                <a:lnTo>
                  <a:pt x="513093" y="69143"/>
                </a:lnTo>
                <a:lnTo>
                  <a:pt x="512907" y="77204"/>
                </a:lnTo>
                <a:lnTo>
                  <a:pt x="528349" y="77204"/>
                </a:lnTo>
                <a:lnTo>
                  <a:pt x="528349" y="73515"/>
                </a:lnTo>
                <a:lnTo>
                  <a:pt x="527650" y="68383"/>
                </a:lnTo>
                <a:lnTo>
                  <a:pt x="524860" y="58771"/>
                </a:lnTo>
                <a:lnTo>
                  <a:pt x="522674" y="54585"/>
                </a:lnTo>
                <a:lnTo>
                  <a:pt x="519969" y="51346"/>
                </a:lnTo>
                <a:close/>
              </a:path>
              <a:path w="920115" h="131445">
                <a:moveTo>
                  <a:pt x="553048" y="40648"/>
                </a:moveTo>
                <a:lnTo>
                  <a:pt x="549885" y="40648"/>
                </a:lnTo>
                <a:lnTo>
                  <a:pt x="548676" y="40680"/>
                </a:lnTo>
                <a:lnTo>
                  <a:pt x="543746" y="44307"/>
                </a:lnTo>
                <a:lnTo>
                  <a:pt x="543995" y="45548"/>
                </a:lnTo>
                <a:lnTo>
                  <a:pt x="544211" y="46323"/>
                </a:lnTo>
                <a:lnTo>
                  <a:pt x="544522" y="47252"/>
                </a:lnTo>
                <a:lnTo>
                  <a:pt x="569172" y="127403"/>
                </a:lnTo>
                <a:lnTo>
                  <a:pt x="577295" y="130131"/>
                </a:lnTo>
                <a:lnTo>
                  <a:pt x="581078" y="130131"/>
                </a:lnTo>
                <a:lnTo>
                  <a:pt x="593290" y="113482"/>
                </a:lnTo>
                <a:lnTo>
                  <a:pt x="580147" y="113482"/>
                </a:lnTo>
                <a:lnTo>
                  <a:pt x="579962" y="112645"/>
                </a:lnTo>
                <a:lnTo>
                  <a:pt x="559714" y="43439"/>
                </a:lnTo>
                <a:lnTo>
                  <a:pt x="554443" y="40695"/>
                </a:lnTo>
                <a:lnTo>
                  <a:pt x="553048" y="40648"/>
                </a:lnTo>
                <a:close/>
              </a:path>
              <a:path w="920115" h="131445">
                <a:moveTo>
                  <a:pt x="620761" y="65205"/>
                </a:moveTo>
                <a:lnTo>
                  <a:pt x="606192" y="65205"/>
                </a:lnTo>
                <a:lnTo>
                  <a:pt x="606379" y="66042"/>
                </a:lnTo>
                <a:lnTo>
                  <a:pt x="624145" y="127403"/>
                </a:lnTo>
                <a:lnTo>
                  <a:pt x="632547" y="130131"/>
                </a:lnTo>
                <a:lnTo>
                  <a:pt x="636330" y="130131"/>
                </a:lnTo>
                <a:lnTo>
                  <a:pt x="644608" y="126782"/>
                </a:lnTo>
                <a:lnTo>
                  <a:pt x="648731" y="113482"/>
                </a:lnTo>
                <a:lnTo>
                  <a:pt x="634655" y="113482"/>
                </a:lnTo>
                <a:lnTo>
                  <a:pt x="634470" y="112645"/>
                </a:lnTo>
                <a:lnTo>
                  <a:pt x="620761" y="65205"/>
                </a:lnTo>
                <a:close/>
              </a:path>
              <a:path w="920115" h="131445">
                <a:moveTo>
                  <a:pt x="608239" y="40648"/>
                </a:moveTo>
                <a:lnTo>
                  <a:pt x="605200" y="40648"/>
                </a:lnTo>
                <a:lnTo>
                  <a:pt x="603944" y="40695"/>
                </a:lnTo>
                <a:lnTo>
                  <a:pt x="580334" y="112645"/>
                </a:lnTo>
                <a:lnTo>
                  <a:pt x="580147" y="113482"/>
                </a:lnTo>
                <a:lnTo>
                  <a:pt x="593290" y="113482"/>
                </a:lnTo>
                <a:lnTo>
                  <a:pt x="606007" y="66042"/>
                </a:lnTo>
                <a:lnTo>
                  <a:pt x="606192" y="65205"/>
                </a:lnTo>
                <a:lnTo>
                  <a:pt x="620761" y="65205"/>
                </a:lnTo>
                <a:lnTo>
                  <a:pt x="614448" y="43346"/>
                </a:lnTo>
                <a:lnTo>
                  <a:pt x="614347" y="42943"/>
                </a:lnTo>
                <a:lnTo>
                  <a:pt x="614161" y="42509"/>
                </a:lnTo>
                <a:lnTo>
                  <a:pt x="609464" y="40695"/>
                </a:lnTo>
                <a:lnTo>
                  <a:pt x="608239" y="40648"/>
                </a:lnTo>
                <a:close/>
              </a:path>
              <a:path w="920115" h="131445">
                <a:moveTo>
                  <a:pt x="664422" y="40648"/>
                </a:moveTo>
                <a:lnTo>
                  <a:pt x="661320" y="40648"/>
                </a:lnTo>
                <a:lnTo>
                  <a:pt x="660003" y="40695"/>
                </a:lnTo>
                <a:lnTo>
                  <a:pt x="654609" y="43780"/>
                </a:lnTo>
                <a:lnTo>
                  <a:pt x="634749" y="112645"/>
                </a:lnTo>
                <a:lnTo>
                  <a:pt x="634655" y="113482"/>
                </a:lnTo>
                <a:lnTo>
                  <a:pt x="648731" y="113482"/>
                </a:lnTo>
                <a:lnTo>
                  <a:pt x="669258" y="47252"/>
                </a:lnTo>
                <a:lnTo>
                  <a:pt x="669569" y="46323"/>
                </a:lnTo>
                <a:lnTo>
                  <a:pt x="669785" y="45548"/>
                </a:lnTo>
                <a:lnTo>
                  <a:pt x="670034" y="44307"/>
                </a:lnTo>
                <a:lnTo>
                  <a:pt x="669976" y="42339"/>
                </a:lnTo>
                <a:lnTo>
                  <a:pt x="665615" y="40680"/>
                </a:lnTo>
                <a:lnTo>
                  <a:pt x="664422" y="40648"/>
                </a:lnTo>
                <a:close/>
              </a:path>
              <a:path w="920115" h="131445">
                <a:moveTo>
                  <a:pt x="748200" y="51810"/>
                </a:moveTo>
                <a:lnTo>
                  <a:pt x="721123" y="51810"/>
                </a:lnTo>
                <a:lnTo>
                  <a:pt x="724100" y="52230"/>
                </a:lnTo>
                <a:lnTo>
                  <a:pt x="728938" y="53903"/>
                </a:lnTo>
                <a:lnTo>
                  <a:pt x="736751" y="68305"/>
                </a:lnTo>
                <a:lnTo>
                  <a:pt x="736751" y="78041"/>
                </a:lnTo>
                <a:lnTo>
                  <a:pt x="718705" y="78041"/>
                </a:lnTo>
                <a:lnTo>
                  <a:pt x="712845" y="78615"/>
                </a:lnTo>
                <a:lnTo>
                  <a:pt x="683266" y="101141"/>
                </a:lnTo>
                <a:lnTo>
                  <a:pt x="683266" y="109885"/>
                </a:lnTo>
                <a:lnTo>
                  <a:pt x="707885" y="131340"/>
                </a:lnTo>
                <a:lnTo>
                  <a:pt x="717311" y="131340"/>
                </a:lnTo>
                <a:lnTo>
                  <a:pt x="722069" y="130256"/>
                </a:lnTo>
                <a:lnTo>
                  <a:pt x="731061" y="125915"/>
                </a:lnTo>
                <a:lnTo>
                  <a:pt x="735139" y="122876"/>
                </a:lnTo>
                <a:lnTo>
                  <a:pt x="738448" y="119341"/>
                </a:lnTo>
                <a:lnTo>
                  <a:pt x="709745" y="119341"/>
                </a:lnTo>
                <a:lnTo>
                  <a:pt x="705885" y="118055"/>
                </a:lnTo>
                <a:lnTo>
                  <a:pt x="700365" y="112908"/>
                </a:lnTo>
                <a:lnTo>
                  <a:pt x="698986" y="109451"/>
                </a:lnTo>
                <a:lnTo>
                  <a:pt x="698986" y="102567"/>
                </a:lnTo>
                <a:lnTo>
                  <a:pt x="719419" y="89110"/>
                </a:lnTo>
                <a:lnTo>
                  <a:pt x="752006" y="89110"/>
                </a:lnTo>
                <a:lnTo>
                  <a:pt x="751978" y="65453"/>
                </a:lnTo>
                <a:lnTo>
                  <a:pt x="751417" y="61112"/>
                </a:lnTo>
                <a:lnTo>
                  <a:pt x="749061" y="53299"/>
                </a:lnTo>
                <a:lnTo>
                  <a:pt x="748200" y="51810"/>
                </a:lnTo>
                <a:close/>
              </a:path>
              <a:path w="920115" h="131445">
                <a:moveTo>
                  <a:pt x="752006" y="118969"/>
                </a:moveTo>
                <a:lnTo>
                  <a:pt x="738797" y="118969"/>
                </a:lnTo>
                <a:lnTo>
                  <a:pt x="738797" y="128085"/>
                </a:lnTo>
                <a:lnTo>
                  <a:pt x="743789" y="130131"/>
                </a:lnTo>
                <a:lnTo>
                  <a:pt x="747076" y="130131"/>
                </a:lnTo>
                <a:lnTo>
                  <a:pt x="752006" y="128085"/>
                </a:lnTo>
                <a:lnTo>
                  <a:pt x="752006" y="118969"/>
                </a:lnTo>
                <a:close/>
              </a:path>
              <a:path w="920115" h="131445">
                <a:moveTo>
                  <a:pt x="752006" y="89110"/>
                </a:moveTo>
                <a:lnTo>
                  <a:pt x="736751" y="89110"/>
                </a:lnTo>
                <a:lnTo>
                  <a:pt x="736751" y="106878"/>
                </a:lnTo>
                <a:lnTo>
                  <a:pt x="732969" y="111094"/>
                </a:lnTo>
                <a:lnTo>
                  <a:pt x="729355" y="114226"/>
                </a:lnTo>
                <a:lnTo>
                  <a:pt x="722472" y="118318"/>
                </a:lnTo>
                <a:lnTo>
                  <a:pt x="718737" y="119341"/>
                </a:lnTo>
                <a:lnTo>
                  <a:pt x="738448" y="119341"/>
                </a:lnTo>
                <a:lnTo>
                  <a:pt x="738797" y="118969"/>
                </a:lnTo>
                <a:lnTo>
                  <a:pt x="752006" y="118969"/>
                </a:lnTo>
                <a:lnTo>
                  <a:pt x="752006" y="89110"/>
                </a:lnTo>
                <a:close/>
              </a:path>
              <a:path w="920115" h="131445">
                <a:moveTo>
                  <a:pt x="724999" y="39347"/>
                </a:moveTo>
                <a:lnTo>
                  <a:pt x="715760" y="39347"/>
                </a:lnTo>
                <a:lnTo>
                  <a:pt x="712566" y="39641"/>
                </a:lnTo>
                <a:lnTo>
                  <a:pt x="687420" y="56291"/>
                </a:lnTo>
                <a:lnTo>
                  <a:pt x="687669" y="57842"/>
                </a:lnTo>
                <a:lnTo>
                  <a:pt x="689932" y="60462"/>
                </a:lnTo>
                <a:lnTo>
                  <a:pt x="691172" y="60462"/>
                </a:lnTo>
                <a:lnTo>
                  <a:pt x="692304" y="60012"/>
                </a:lnTo>
                <a:lnTo>
                  <a:pt x="695342" y="58214"/>
                </a:lnTo>
                <a:lnTo>
                  <a:pt x="697233" y="57221"/>
                </a:lnTo>
                <a:lnTo>
                  <a:pt x="701761" y="55050"/>
                </a:lnTo>
                <a:lnTo>
                  <a:pt x="704396" y="54058"/>
                </a:lnTo>
                <a:lnTo>
                  <a:pt x="710411" y="52260"/>
                </a:lnTo>
                <a:lnTo>
                  <a:pt x="713807" y="51810"/>
                </a:lnTo>
                <a:lnTo>
                  <a:pt x="748200" y="51810"/>
                </a:lnTo>
                <a:lnTo>
                  <a:pt x="747168" y="50027"/>
                </a:lnTo>
                <a:lnTo>
                  <a:pt x="741960" y="44757"/>
                </a:lnTo>
                <a:lnTo>
                  <a:pt x="738549" y="42757"/>
                </a:lnTo>
                <a:lnTo>
                  <a:pt x="730116" y="40029"/>
                </a:lnTo>
                <a:lnTo>
                  <a:pt x="724999" y="39347"/>
                </a:lnTo>
                <a:close/>
              </a:path>
              <a:path w="920115" h="131445">
                <a:moveTo>
                  <a:pt x="790943" y="40648"/>
                </a:moveTo>
                <a:lnTo>
                  <a:pt x="788153" y="40648"/>
                </a:lnTo>
                <a:lnTo>
                  <a:pt x="787005" y="40695"/>
                </a:lnTo>
                <a:lnTo>
                  <a:pt x="782711" y="128163"/>
                </a:lnTo>
                <a:lnTo>
                  <a:pt x="783145" y="128845"/>
                </a:lnTo>
                <a:lnTo>
                  <a:pt x="788742" y="130131"/>
                </a:lnTo>
                <a:lnTo>
                  <a:pt x="791780" y="130131"/>
                </a:lnTo>
                <a:lnTo>
                  <a:pt x="797951" y="72181"/>
                </a:lnTo>
                <a:lnTo>
                  <a:pt x="800121" y="68771"/>
                </a:lnTo>
                <a:lnTo>
                  <a:pt x="811801" y="55717"/>
                </a:lnTo>
                <a:lnTo>
                  <a:pt x="796462" y="55717"/>
                </a:lnTo>
                <a:lnTo>
                  <a:pt x="792074" y="40695"/>
                </a:lnTo>
                <a:lnTo>
                  <a:pt x="790943" y="40648"/>
                </a:lnTo>
                <a:close/>
              </a:path>
              <a:path w="920115" h="131445">
                <a:moveTo>
                  <a:pt x="831295" y="53856"/>
                </a:moveTo>
                <a:lnTo>
                  <a:pt x="819623" y="53856"/>
                </a:lnTo>
                <a:lnTo>
                  <a:pt x="820832" y="53981"/>
                </a:lnTo>
                <a:lnTo>
                  <a:pt x="823065" y="54477"/>
                </a:lnTo>
                <a:lnTo>
                  <a:pt x="824072" y="54740"/>
                </a:lnTo>
                <a:lnTo>
                  <a:pt x="825870" y="55299"/>
                </a:lnTo>
                <a:lnTo>
                  <a:pt x="826677" y="55577"/>
                </a:lnTo>
                <a:lnTo>
                  <a:pt x="828103" y="56136"/>
                </a:lnTo>
                <a:lnTo>
                  <a:pt x="828708" y="56276"/>
                </a:lnTo>
                <a:lnTo>
                  <a:pt x="829701" y="56276"/>
                </a:lnTo>
                <a:lnTo>
                  <a:pt x="830088" y="56136"/>
                </a:lnTo>
                <a:lnTo>
                  <a:pt x="830646" y="55577"/>
                </a:lnTo>
                <a:lnTo>
                  <a:pt x="830878" y="55175"/>
                </a:lnTo>
                <a:lnTo>
                  <a:pt x="831250" y="54121"/>
                </a:lnTo>
                <a:lnTo>
                  <a:pt x="831295" y="53856"/>
                </a:lnTo>
                <a:close/>
              </a:path>
              <a:path w="920115" h="131445">
                <a:moveTo>
                  <a:pt x="820150" y="39347"/>
                </a:moveTo>
                <a:lnTo>
                  <a:pt x="817545" y="39347"/>
                </a:lnTo>
                <a:lnTo>
                  <a:pt x="815762" y="39579"/>
                </a:lnTo>
                <a:lnTo>
                  <a:pt x="796462" y="55717"/>
                </a:lnTo>
                <a:lnTo>
                  <a:pt x="811801" y="55717"/>
                </a:lnTo>
                <a:lnTo>
                  <a:pt x="812275" y="55407"/>
                </a:lnTo>
                <a:lnTo>
                  <a:pt x="815252" y="54168"/>
                </a:lnTo>
                <a:lnTo>
                  <a:pt x="816771" y="53856"/>
                </a:lnTo>
                <a:lnTo>
                  <a:pt x="831295" y="53856"/>
                </a:lnTo>
                <a:lnTo>
                  <a:pt x="831375" y="53392"/>
                </a:lnTo>
                <a:lnTo>
                  <a:pt x="831499" y="51531"/>
                </a:lnTo>
                <a:lnTo>
                  <a:pt x="831390" y="44152"/>
                </a:lnTo>
                <a:lnTo>
                  <a:pt x="831204" y="43284"/>
                </a:lnTo>
                <a:lnTo>
                  <a:pt x="821065" y="39392"/>
                </a:lnTo>
                <a:lnTo>
                  <a:pt x="820150" y="39347"/>
                </a:lnTo>
                <a:close/>
              </a:path>
              <a:path w="920115" h="131445">
                <a:moveTo>
                  <a:pt x="889501" y="39347"/>
                </a:moveTo>
                <a:lnTo>
                  <a:pt x="876788" y="39347"/>
                </a:lnTo>
                <a:lnTo>
                  <a:pt x="871239" y="40416"/>
                </a:lnTo>
                <a:lnTo>
                  <a:pt x="843674" y="72104"/>
                </a:lnTo>
                <a:lnTo>
                  <a:pt x="842744" y="78569"/>
                </a:lnTo>
                <a:lnTo>
                  <a:pt x="842744" y="93328"/>
                </a:lnTo>
                <a:lnTo>
                  <a:pt x="871688" y="130379"/>
                </a:lnTo>
                <a:lnTo>
                  <a:pt x="877718" y="131340"/>
                </a:lnTo>
                <a:lnTo>
                  <a:pt x="888570" y="131340"/>
                </a:lnTo>
                <a:lnTo>
                  <a:pt x="916227" y="118877"/>
                </a:lnTo>
                <a:lnTo>
                  <a:pt x="881160" y="118877"/>
                </a:lnTo>
                <a:lnTo>
                  <a:pt x="876912" y="118163"/>
                </a:lnTo>
                <a:lnTo>
                  <a:pt x="858928" y="88460"/>
                </a:lnTo>
                <a:lnTo>
                  <a:pt x="915360" y="88460"/>
                </a:lnTo>
                <a:lnTo>
                  <a:pt x="916739" y="87948"/>
                </a:lnTo>
                <a:lnTo>
                  <a:pt x="919158" y="85901"/>
                </a:lnTo>
                <a:lnTo>
                  <a:pt x="919763" y="84180"/>
                </a:lnTo>
                <a:lnTo>
                  <a:pt x="919763" y="77204"/>
                </a:lnTo>
                <a:lnTo>
                  <a:pt x="858928" y="77204"/>
                </a:lnTo>
                <a:lnTo>
                  <a:pt x="859053" y="73794"/>
                </a:lnTo>
                <a:lnTo>
                  <a:pt x="878494" y="51346"/>
                </a:lnTo>
                <a:lnTo>
                  <a:pt x="911383" y="51346"/>
                </a:lnTo>
                <a:lnTo>
                  <a:pt x="908135" y="47454"/>
                </a:lnTo>
                <a:lnTo>
                  <a:pt x="904337" y="44617"/>
                </a:lnTo>
                <a:lnTo>
                  <a:pt x="895097" y="40401"/>
                </a:lnTo>
                <a:lnTo>
                  <a:pt x="889501" y="39347"/>
                </a:lnTo>
                <a:close/>
              </a:path>
              <a:path w="920115" h="131445">
                <a:moveTo>
                  <a:pt x="914151" y="112551"/>
                </a:moveTo>
                <a:lnTo>
                  <a:pt x="912972" y="112551"/>
                </a:lnTo>
                <a:lnTo>
                  <a:pt x="911871" y="112877"/>
                </a:lnTo>
                <a:lnTo>
                  <a:pt x="908956" y="114179"/>
                </a:lnTo>
                <a:lnTo>
                  <a:pt x="907097" y="114908"/>
                </a:lnTo>
                <a:lnTo>
                  <a:pt x="902569" y="116519"/>
                </a:lnTo>
                <a:lnTo>
                  <a:pt x="899887" y="117248"/>
                </a:lnTo>
                <a:lnTo>
                  <a:pt x="893686" y="118550"/>
                </a:lnTo>
                <a:lnTo>
                  <a:pt x="890151" y="118877"/>
                </a:lnTo>
                <a:lnTo>
                  <a:pt x="916227" y="118877"/>
                </a:lnTo>
                <a:lnTo>
                  <a:pt x="914538" y="112660"/>
                </a:lnTo>
                <a:lnTo>
                  <a:pt x="914151" y="112551"/>
                </a:lnTo>
                <a:close/>
              </a:path>
              <a:path w="920115" h="131445">
                <a:moveTo>
                  <a:pt x="911383" y="51346"/>
                </a:moveTo>
                <a:lnTo>
                  <a:pt x="889656" y="51346"/>
                </a:lnTo>
                <a:lnTo>
                  <a:pt x="895221" y="53640"/>
                </a:lnTo>
                <a:lnTo>
                  <a:pt x="902724" y="62818"/>
                </a:lnTo>
                <a:lnTo>
                  <a:pt x="904507" y="69143"/>
                </a:lnTo>
                <a:lnTo>
                  <a:pt x="904321" y="77204"/>
                </a:lnTo>
                <a:lnTo>
                  <a:pt x="919763" y="77204"/>
                </a:lnTo>
                <a:lnTo>
                  <a:pt x="919763" y="73515"/>
                </a:lnTo>
                <a:lnTo>
                  <a:pt x="919064" y="68383"/>
                </a:lnTo>
                <a:lnTo>
                  <a:pt x="916274" y="58771"/>
                </a:lnTo>
                <a:lnTo>
                  <a:pt x="914088" y="54585"/>
                </a:lnTo>
                <a:lnTo>
                  <a:pt x="911383" y="51346"/>
                </a:lnTo>
                <a:close/>
              </a:path>
            </a:pathLst>
          </a:custGeom>
          <a:solidFill>
            <a:srgbClr val="FFFFFF">
              <a:alpha val="98818"/>
            </a:srgbClr>
          </a:solidFill>
        </p:spPr>
        <p:txBody>
          <a:bodyPr wrap="square" lIns="0" tIns="0" rIns="0" bIns="0" rtlCol="0"/>
          <a:lstStyle/>
          <a:p>
            <a:endParaRPr/>
          </a:p>
        </p:txBody>
      </p:sp>
      <p:sp>
        <p:nvSpPr>
          <p:cNvPr id="87" name="object 81"/>
          <p:cNvSpPr/>
          <p:nvPr/>
        </p:nvSpPr>
        <p:spPr>
          <a:xfrm>
            <a:off x="7112000" y="459740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solidFill>
            <a:srgbClr val="DC3C00"/>
          </a:solidFill>
        </p:spPr>
        <p:txBody>
          <a:bodyPr wrap="square" lIns="0" tIns="0" rIns="0" bIns="0" rtlCol="0"/>
          <a:lstStyle/>
          <a:p>
            <a:endParaRPr/>
          </a:p>
        </p:txBody>
      </p:sp>
      <p:sp>
        <p:nvSpPr>
          <p:cNvPr id="88" name="object 82"/>
          <p:cNvSpPr/>
          <p:nvPr/>
        </p:nvSpPr>
        <p:spPr>
          <a:xfrm>
            <a:off x="7420962" y="4689902"/>
            <a:ext cx="1032510" cy="131445"/>
          </a:xfrm>
          <a:custGeom>
            <a:avLst/>
            <a:gdLst/>
            <a:ahLst/>
            <a:cxnLst/>
            <a:rect l="l" t="t" r="r" b="b"/>
            <a:pathLst>
              <a:path w="1032509" h="131445">
                <a:moveTo>
                  <a:pt x="10253" y="8649"/>
                </a:moveTo>
                <a:lnTo>
                  <a:pt x="6407" y="8649"/>
                </a:lnTo>
                <a:lnTo>
                  <a:pt x="4734" y="8712"/>
                </a:lnTo>
                <a:lnTo>
                  <a:pt x="2253" y="8959"/>
                </a:lnTo>
                <a:lnTo>
                  <a:pt x="1354" y="9239"/>
                </a:lnTo>
                <a:lnTo>
                  <a:pt x="238" y="10107"/>
                </a:lnTo>
                <a:lnTo>
                  <a:pt x="0" y="10680"/>
                </a:lnTo>
                <a:lnTo>
                  <a:pt x="58" y="12510"/>
                </a:lnTo>
                <a:lnTo>
                  <a:pt x="334" y="13610"/>
                </a:lnTo>
                <a:lnTo>
                  <a:pt x="828" y="14975"/>
                </a:lnTo>
                <a:lnTo>
                  <a:pt x="40328" y="127185"/>
                </a:lnTo>
                <a:lnTo>
                  <a:pt x="52916" y="130130"/>
                </a:lnTo>
                <a:lnTo>
                  <a:pt x="54421" y="130084"/>
                </a:lnTo>
                <a:lnTo>
                  <a:pt x="66244" y="113108"/>
                </a:lnTo>
                <a:lnTo>
                  <a:pt x="51584" y="113108"/>
                </a:lnTo>
                <a:lnTo>
                  <a:pt x="17074" y="11812"/>
                </a:lnTo>
                <a:lnTo>
                  <a:pt x="11632" y="8696"/>
                </a:lnTo>
                <a:lnTo>
                  <a:pt x="10253" y="8649"/>
                </a:lnTo>
                <a:close/>
              </a:path>
              <a:path w="1032509" h="131445">
                <a:moveTo>
                  <a:pt x="96200" y="8649"/>
                </a:moveTo>
                <a:lnTo>
                  <a:pt x="92418" y="8649"/>
                </a:lnTo>
                <a:lnTo>
                  <a:pt x="90930" y="8696"/>
                </a:lnTo>
                <a:lnTo>
                  <a:pt x="85255" y="11998"/>
                </a:lnTo>
                <a:lnTo>
                  <a:pt x="51677" y="113108"/>
                </a:lnTo>
                <a:lnTo>
                  <a:pt x="66244" y="113108"/>
                </a:lnTo>
                <a:lnTo>
                  <a:pt x="101217" y="13517"/>
                </a:lnTo>
                <a:lnTo>
                  <a:pt x="101487" y="12510"/>
                </a:lnTo>
                <a:lnTo>
                  <a:pt x="101565" y="11812"/>
                </a:lnTo>
                <a:lnTo>
                  <a:pt x="101519" y="10200"/>
                </a:lnTo>
                <a:lnTo>
                  <a:pt x="100713" y="9331"/>
                </a:lnTo>
                <a:lnTo>
                  <a:pt x="99953" y="9037"/>
                </a:lnTo>
                <a:lnTo>
                  <a:pt x="97720" y="8727"/>
                </a:lnTo>
                <a:lnTo>
                  <a:pt x="96200" y="8649"/>
                </a:lnTo>
                <a:close/>
              </a:path>
              <a:path w="1032509" h="131445">
                <a:moveTo>
                  <a:pt x="129743" y="40647"/>
                </a:moveTo>
                <a:lnTo>
                  <a:pt x="126704" y="40647"/>
                </a:lnTo>
                <a:lnTo>
                  <a:pt x="125464" y="40709"/>
                </a:lnTo>
                <a:lnTo>
                  <a:pt x="120674" y="42694"/>
                </a:lnTo>
                <a:lnTo>
                  <a:pt x="120674" y="128162"/>
                </a:lnTo>
                <a:lnTo>
                  <a:pt x="126704" y="130130"/>
                </a:lnTo>
                <a:lnTo>
                  <a:pt x="129743" y="130130"/>
                </a:lnTo>
                <a:lnTo>
                  <a:pt x="135789" y="128162"/>
                </a:lnTo>
                <a:lnTo>
                  <a:pt x="135789" y="42694"/>
                </a:lnTo>
                <a:lnTo>
                  <a:pt x="129743" y="40647"/>
                </a:lnTo>
                <a:close/>
              </a:path>
              <a:path w="1032509" h="131445">
                <a:moveTo>
                  <a:pt x="131882" y="6139"/>
                </a:moveTo>
                <a:lnTo>
                  <a:pt x="124627" y="6139"/>
                </a:lnTo>
                <a:lnTo>
                  <a:pt x="122116" y="6789"/>
                </a:lnTo>
                <a:lnTo>
                  <a:pt x="119387" y="9394"/>
                </a:lnTo>
                <a:lnTo>
                  <a:pt x="118739" y="11719"/>
                </a:lnTo>
                <a:lnTo>
                  <a:pt x="118705" y="18975"/>
                </a:lnTo>
                <a:lnTo>
                  <a:pt x="119371" y="21377"/>
                </a:lnTo>
                <a:lnTo>
                  <a:pt x="122038" y="23920"/>
                </a:lnTo>
                <a:lnTo>
                  <a:pt x="124503" y="24556"/>
                </a:lnTo>
                <a:lnTo>
                  <a:pt x="131759" y="24556"/>
                </a:lnTo>
                <a:lnTo>
                  <a:pt x="134270" y="23905"/>
                </a:lnTo>
                <a:lnTo>
                  <a:pt x="136999" y="21300"/>
                </a:lnTo>
                <a:lnTo>
                  <a:pt x="137646" y="18975"/>
                </a:lnTo>
                <a:lnTo>
                  <a:pt x="137681" y="11719"/>
                </a:lnTo>
                <a:lnTo>
                  <a:pt x="137014" y="9316"/>
                </a:lnTo>
                <a:lnTo>
                  <a:pt x="134347" y="6774"/>
                </a:lnTo>
                <a:lnTo>
                  <a:pt x="131882" y="6139"/>
                </a:lnTo>
                <a:close/>
              </a:path>
              <a:path w="1032509" h="131445">
                <a:moveTo>
                  <a:pt x="173355" y="40647"/>
                </a:moveTo>
                <a:lnTo>
                  <a:pt x="170565" y="40647"/>
                </a:lnTo>
                <a:lnTo>
                  <a:pt x="169418" y="40694"/>
                </a:lnTo>
                <a:lnTo>
                  <a:pt x="165124" y="128162"/>
                </a:lnTo>
                <a:lnTo>
                  <a:pt x="165557" y="128844"/>
                </a:lnTo>
                <a:lnTo>
                  <a:pt x="171154" y="130130"/>
                </a:lnTo>
                <a:lnTo>
                  <a:pt x="174193" y="130130"/>
                </a:lnTo>
                <a:lnTo>
                  <a:pt x="180363" y="72181"/>
                </a:lnTo>
                <a:lnTo>
                  <a:pt x="182534" y="68770"/>
                </a:lnTo>
                <a:lnTo>
                  <a:pt x="194213" y="55717"/>
                </a:lnTo>
                <a:lnTo>
                  <a:pt x="178875" y="55717"/>
                </a:lnTo>
                <a:lnTo>
                  <a:pt x="174488" y="40694"/>
                </a:lnTo>
                <a:lnTo>
                  <a:pt x="173355" y="40647"/>
                </a:lnTo>
                <a:close/>
              </a:path>
              <a:path w="1032509" h="131445">
                <a:moveTo>
                  <a:pt x="213708" y="53856"/>
                </a:moveTo>
                <a:lnTo>
                  <a:pt x="202036" y="53856"/>
                </a:lnTo>
                <a:lnTo>
                  <a:pt x="203246" y="53980"/>
                </a:lnTo>
                <a:lnTo>
                  <a:pt x="205477" y="54476"/>
                </a:lnTo>
                <a:lnTo>
                  <a:pt x="206486" y="54740"/>
                </a:lnTo>
                <a:lnTo>
                  <a:pt x="208284" y="55298"/>
                </a:lnTo>
                <a:lnTo>
                  <a:pt x="209091" y="55577"/>
                </a:lnTo>
                <a:lnTo>
                  <a:pt x="210517" y="56135"/>
                </a:lnTo>
                <a:lnTo>
                  <a:pt x="211121" y="56274"/>
                </a:lnTo>
                <a:lnTo>
                  <a:pt x="212113" y="56274"/>
                </a:lnTo>
                <a:lnTo>
                  <a:pt x="212500" y="56135"/>
                </a:lnTo>
                <a:lnTo>
                  <a:pt x="213059" y="55577"/>
                </a:lnTo>
                <a:lnTo>
                  <a:pt x="213292" y="55173"/>
                </a:lnTo>
                <a:lnTo>
                  <a:pt x="213664" y="54119"/>
                </a:lnTo>
                <a:lnTo>
                  <a:pt x="213708" y="53856"/>
                </a:lnTo>
                <a:close/>
              </a:path>
              <a:path w="1032509" h="131445">
                <a:moveTo>
                  <a:pt x="202563" y="39345"/>
                </a:moveTo>
                <a:lnTo>
                  <a:pt x="199959" y="39345"/>
                </a:lnTo>
                <a:lnTo>
                  <a:pt x="198176" y="39578"/>
                </a:lnTo>
                <a:lnTo>
                  <a:pt x="178875" y="55717"/>
                </a:lnTo>
                <a:lnTo>
                  <a:pt x="194213" y="55717"/>
                </a:lnTo>
                <a:lnTo>
                  <a:pt x="194687" y="55407"/>
                </a:lnTo>
                <a:lnTo>
                  <a:pt x="197664" y="54166"/>
                </a:lnTo>
                <a:lnTo>
                  <a:pt x="199183" y="53856"/>
                </a:lnTo>
                <a:lnTo>
                  <a:pt x="213708" y="53856"/>
                </a:lnTo>
                <a:lnTo>
                  <a:pt x="213787" y="53392"/>
                </a:lnTo>
                <a:lnTo>
                  <a:pt x="213911" y="51531"/>
                </a:lnTo>
                <a:lnTo>
                  <a:pt x="213804" y="44151"/>
                </a:lnTo>
                <a:lnTo>
                  <a:pt x="213617" y="43284"/>
                </a:lnTo>
                <a:lnTo>
                  <a:pt x="203478" y="39392"/>
                </a:lnTo>
                <a:lnTo>
                  <a:pt x="202563" y="39345"/>
                </a:lnTo>
                <a:close/>
              </a:path>
              <a:path w="1032509" h="131445">
                <a:moveTo>
                  <a:pt x="252253" y="53856"/>
                </a:moveTo>
                <a:lnTo>
                  <a:pt x="236906" y="53856"/>
                </a:lnTo>
                <a:lnTo>
                  <a:pt x="236906" y="107621"/>
                </a:lnTo>
                <a:lnTo>
                  <a:pt x="257028" y="131154"/>
                </a:lnTo>
                <a:lnTo>
                  <a:pt x="262795" y="131154"/>
                </a:lnTo>
                <a:lnTo>
                  <a:pt x="276730" y="118953"/>
                </a:lnTo>
                <a:lnTo>
                  <a:pt x="276577" y="118038"/>
                </a:lnTo>
                <a:lnTo>
                  <a:pt x="259571" y="118038"/>
                </a:lnTo>
                <a:lnTo>
                  <a:pt x="256516" y="116565"/>
                </a:lnTo>
                <a:lnTo>
                  <a:pt x="253106" y="110675"/>
                </a:lnTo>
                <a:lnTo>
                  <a:pt x="252253" y="106318"/>
                </a:lnTo>
                <a:lnTo>
                  <a:pt x="252253" y="53856"/>
                </a:lnTo>
                <a:close/>
              </a:path>
              <a:path w="1032509" h="131445">
                <a:moveTo>
                  <a:pt x="274981" y="115434"/>
                </a:moveTo>
                <a:lnTo>
                  <a:pt x="274174" y="115434"/>
                </a:lnTo>
                <a:lnTo>
                  <a:pt x="273617" y="115573"/>
                </a:lnTo>
                <a:lnTo>
                  <a:pt x="272376" y="116131"/>
                </a:lnTo>
                <a:lnTo>
                  <a:pt x="271632" y="116425"/>
                </a:lnTo>
                <a:lnTo>
                  <a:pt x="269896" y="117047"/>
                </a:lnTo>
                <a:lnTo>
                  <a:pt x="268904" y="117341"/>
                </a:lnTo>
                <a:lnTo>
                  <a:pt x="266671" y="117899"/>
                </a:lnTo>
                <a:lnTo>
                  <a:pt x="265400" y="118038"/>
                </a:lnTo>
                <a:lnTo>
                  <a:pt x="276577" y="118038"/>
                </a:lnTo>
                <a:lnTo>
                  <a:pt x="275275" y="115511"/>
                </a:lnTo>
                <a:lnTo>
                  <a:pt x="274981" y="115434"/>
                </a:lnTo>
                <a:close/>
              </a:path>
              <a:path w="1032509" h="131445">
                <a:moveTo>
                  <a:pt x="274236" y="41113"/>
                </a:moveTo>
                <a:lnTo>
                  <a:pt x="224783" y="41113"/>
                </a:lnTo>
                <a:lnTo>
                  <a:pt x="224333" y="41221"/>
                </a:lnTo>
                <a:lnTo>
                  <a:pt x="222116" y="49763"/>
                </a:lnTo>
                <a:lnTo>
                  <a:pt x="222395" y="51376"/>
                </a:lnTo>
                <a:lnTo>
                  <a:pt x="223511" y="53360"/>
                </a:lnTo>
                <a:lnTo>
                  <a:pt x="224256" y="53856"/>
                </a:lnTo>
                <a:lnTo>
                  <a:pt x="274671" y="53856"/>
                </a:lnTo>
                <a:lnTo>
                  <a:pt x="275415" y="53360"/>
                </a:lnTo>
                <a:lnTo>
                  <a:pt x="276531" y="51376"/>
                </a:lnTo>
                <a:lnTo>
                  <a:pt x="276809" y="49763"/>
                </a:lnTo>
                <a:lnTo>
                  <a:pt x="276749" y="45360"/>
                </a:lnTo>
                <a:lnTo>
                  <a:pt x="274236" y="41113"/>
                </a:lnTo>
                <a:close/>
              </a:path>
              <a:path w="1032509" h="131445">
                <a:moveTo>
                  <a:pt x="246083" y="18230"/>
                </a:moveTo>
                <a:lnTo>
                  <a:pt x="243044" y="18230"/>
                </a:lnTo>
                <a:lnTo>
                  <a:pt x="241804" y="18293"/>
                </a:lnTo>
                <a:lnTo>
                  <a:pt x="236906" y="41113"/>
                </a:lnTo>
                <a:lnTo>
                  <a:pt x="252253" y="41113"/>
                </a:lnTo>
                <a:lnTo>
                  <a:pt x="246083" y="18230"/>
                </a:lnTo>
                <a:close/>
              </a:path>
              <a:path w="1032509" h="131445">
                <a:moveTo>
                  <a:pt x="307109" y="40647"/>
                </a:moveTo>
                <a:lnTo>
                  <a:pt x="304132" y="40647"/>
                </a:lnTo>
                <a:lnTo>
                  <a:pt x="302893" y="40694"/>
                </a:lnTo>
                <a:lnTo>
                  <a:pt x="297970" y="101094"/>
                </a:lnTo>
                <a:lnTo>
                  <a:pt x="298412" y="105558"/>
                </a:lnTo>
                <a:lnTo>
                  <a:pt x="322270" y="131340"/>
                </a:lnTo>
                <a:lnTo>
                  <a:pt x="332627" y="131340"/>
                </a:lnTo>
                <a:lnTo>
                  <a:pt x="337340" y="130130"/>
                </a:lnTo>
                <a:lnTo>
                  <a:pt x="346642" y="125294"/>
                </a:lnTo>
                <a:lnTo>
                  <a:pt x="351355" y="121448"/>
                </a:lnTo>
                <a:lnTo>
                  <a:pt x="354359" y="118131"/>
                </a:lnTo>
                <a:lnTo>
                  <a:pt x="328037" y="118131"/>
                </a:lnTo>
                <a:lnTo>
                  <a:pt x="325434" y="117558"/>
                </a:lnTo>
                <a:lnTo>
                  <a:pt x="313217" y="42617"/>
                </a:lnTo>
                <a:lnTo>
                  <a:pt x="312721" y="41935"/>
                </a:lnTo>
                <a:lnTo>
                  <a:pt x="312302" y="41624"/>
                </a:lnTo>
                <a:lnTo>
                  <a:pt x="311124" y="41066"/>
                </a:lnTo>
                <a:lnTo>
                  <a:pt x="310334" y="40881"/>
                </a:lnTo>
                <a:lnTo>
                  <a:pt x="308349" y="40694"/>
                </a:lnTo>
                <a:lnTo>
                  <a:pt x="307109" y="40647"/>
                </a:lnTo>
                <a:close/>
              </a:path>
              <a:path w="1032509" h="131445">
                <a:moveTo>
                  <a:pt x="370082" y="116178"/>
                </a:moveTo>
                <a:lnTo>
                  <a:pt x="356129" y="116178"/>
                </a:lnTo>
                <a:lnTo>
                  <a:pt x="356223" y="128162"/>
                </a:lnTo>
                <a:lnTo>
                  <a:pt x="361680" y="130130"/>
                </a:lnTo>
                <a:lnTo>
                  <a:pt x="364408" y="130130"/>
                </a:lnTo>
                <a:lnTo>
                  <a:pt x="370082" y="116178"/>
                </a:lnTo>
                <a:close/>
              </a:path>
              <a:path w="1032509" h="131445">
                <a:moveTo>
                  <a:pt x="363850" y="40647"/>
                </a:moveTo>
                <a:lnTo>
                  <a:pt x="360811" y="40647"/>
                </a:lnTo>
                <a:lnTo>
                  <a:pt x="359555" y="40694"/>
                </a:lnTo>
                <a:lnTo>
                  <a:pt x="354641" y="102039"/>
                </a:lnTo>
                <a:lnTo>
                  <a:pt x="350362" y="107311"/>
                </a:lnTo>
                <a:lnTo>
                  <a:pt x="346315" y="111310"/>
                </a:lnTo>
                <a:lnTo>
                  <a:pt x="338689" y="116767"/>
                </a:lnTo>
                <a:lnTo>
                  <a:pt x="334859" y="118131"/>
                </a:lnTo>
                <a:lnTo>
                  <a:pt x="354359" y="118131"/>
                </a:lnTo>
                <a:lnTo>
                  <a:pt x="356129" y="116178"/>
                </a:lnTo>
                <a:lnTo>
                  <a:pt x="370082" y="116178"/>
                </a:lnTo>
                <a:lnTo>
                  <a:pt x="370082" y="43035"/>
                </a:lnTo>
                <a:lnTo>
                  <a:pt x="365090" y="40694"/>
                </a:lnTo>
                <a:lnTo>
                  <a:pt x="363850" y="40647"/>
                </a:lnTo>
                <a:close/>
              </a:path>
              <a:path w="1032509" h="131445">
                <a:moveTo>
                  <a:pt x="459226" y="51810"/>
                </a:moveTo>
                <a:lnTo>
                  <a:pt x="432150" y="51810"/>
                </a:lnTo>
                <a:lnTo>
                  <a:pt x="435126" y="52228"/>
                </a:lnTo>
                <a:lnTo>
                  <a:pt x="439963" y="53902"/>
                </a:lnTo>
                <a:lnTo>
                  <a:pt x="447777" y="68305"/>
                </a:lnTo>
                <a:lnTo>
                  <a:pt x="447777" y="78041"/>
                </a:lnTo>
                <a:lnTo>
                  <a:pt x="429731" y="78041"/>
                </a:lnTo>
                <a:lnTo>
                  <a:pt x="423870" y="78614"/>
                </a:lnTo>
                <a:lnTo>
                  <a:pt x="394291" y="101140"/>
                </a:lnTo>
                <a:lnTo>
                  <a:pt x="394291" y="109884"/>
                </a:lnTo>
                <a:lnTo>
                  <a:pt x="418910" y="131340"/>
                </a:lnTo>
                <a:lnTo>
                  <a:pt x="428336" y="131340"/>
                </a:lnTo>
                <a:lnTo>
                  <a:pt x="433094" y="130255"/>
                </a:lnTo>
                <a:lnTo>
                  <a:pt x="442087" y="125914"/>
                </a:lnTo>
                <a:lnTo>
                  <a:pt x="446164" y="122876"/>
                </a:lnTo>
                <a:lnTo>
                  <a:pt x="449474" y="119340"/>
                </a:lnTo>
                <a:lnTo>
                  <a:pt x="420770" y="119340"/>
                </a:lnTo>
                <a:lnTo>
                  <a:pt x="416910" y="118054"/>
                </a:lnTo>
                <a:lnTo>
                  <a:pt x="411391" y="112906"/>
                </a:lnTo>
                <a:lnTo>
                  <a:pt x="410011" y="109449"/>
                </a:lnTo>
                <a:lnTo>
                  <a:pt x="410011" y="102566"/>
                </a:lnTo>
                <a:lnTo>
                  <a:pt x="430444" y="89110"/>
                </a:lnTo>
                <a:lnTo>
                  <a:pt x="463031" y="89110"/>
                </a:lnTo>
                <a:lnTo>
                  <a:pt x="463003" y="65453"/>
                </a:lnTo>
                <a:lnTo>
                  <a:pt x="462442" y="61112"/>
                </a:lnTo>
                <a:lnTo>
                  <a:pt x="460086" y="53298"/>
                </a:lnTo>
                <a:lnTo>
                  <a:pt x="459226" y="51810"/>
                </a:lnTo>
                <a:close/>
              </a:path>
              <a:path w="1032509" h="131445">
                <a:moveTo>
                  <a:pt x="463031" y="118968"/>
                </a:moveTo>
                <a:lnTo>
                  <a:pt x="449823" y="118968"/>
                </a:lnTo>
                <a:lnTo>
                  <a:pt x="449823" y="128084"/>
                </a:lnTo>
                <a:lnTo>
                  <a:pt x="454815" y="130130"/>
                </a:lnTo>
                <a:lnTo>
                  <a:pt x="458101" y="130130"/>
                </a:lnTo>
                <a:lnTo>
                  <a:pt x="463031" y="128084"/>
                </a:lnTo>
                <a:lnTo>
                  <a:pt x="463031" y="118968"/>
                </a:lnTo>
                <a:close/>
              </a:path>
              <a:path w="1032509" h="131445">
                <a:moveTo>
                  <a:pt x="463031" y="89110"/>
                </a:moveTo>
                <a:lnTo>
                  <a:pt x="447777" y="89110"/>
                </a:lnTo>
                <a:lnTo>
                  <a:pt x="447777" y="106876"/>
                </a:lnTo>
                <a:lnTo>
                  <a:pt x="443994" y="111093"/>
                </a:lnTo>
                <a:lnTo>
                  <a:pt x="440382" y="114225"/>
                </a:lnTo>
                <a:lnTo>
                  <a:pt x="433498" y="118318"/>
                </a:lnTo>
                <a:lnTo>
                  <a:pt x="429762" y="119340"/>
                </a:lnTo>
                <a:lnTo>
                  <a:pt x="449474" y="119340"/>
                </a:lnTo>
                <a:lnTo>
                  <a:pt x="449823" y="118968"/>
                </a:lnTo>
                <a:lnTo>
                  <a:pt x="463031" y="118968"/>
                </a:lnTo>
                <a:lnTo>
                  <a:pt x="463031" y="89110"/>
                </a:lnTo>
                <a:close/>
              </a:path>
              <a:path w="1032509" h="131445">
                <a:moveTo>
                  <a:pt x="436026" y="39345"/>
                </a:moveTo>
                <a:lnTo>
                  <a:pt x="426785" y="39345"/>
                </a:lnTo>
                <a:lnTo>
                  <a:pt x="423592" y="39640"/>
                </a:lnTo>
                <a:lnTo>
                  <a:pt x="398446" y="56290"/>
                </a:lnTo>
                <a:lnTo>
                  <a:pt x="398694" y="57840"/>
                </a:lnTo>
                <a:lnTo>
                  <a:pt x="400957" y="60460"/>
                </a:lnTo>
                <a:lnTo>
                  <a:pt x="402198" y="60460"/>
                </a:lnTo>
                <a:lnTo>
                  <a:pt x="403329" y="60011"/>
                </a:lnTo>
                <a:lnTo>
                  <a:pt x="406369" y="58212"/>
                </a:lnTo>
                <a:lnTo>
                  <a:pt x="408260" y="57221"/>
                </a:lnTo>
                <a:lnTo>
                  <a:pt x="412786" y="55050"/>
                </a:lnTo>
                <a:lnTo>
                  <a:pt x="415421" y="54058"/>
                </a:lnTo>
                <a:lnTo>
                  <a:pt x="421437" y="52260"/>
                </a:lnTo>
                <a:lnTo>
                  <a:pt x="424832" y="51810"/>
                </a:lnTo>
                <a:lnTo>
                  <a:pt x="459226" y="51810"/>
                </a:lnTo>
                <a:lnTo>
                  <a:pt x="458195" y="50027"/>
                </a:lnTo>
                <a:lnTo>
                  <a:pt x="452985" y="44756"/>
                </a:lnTo>
                <a:lnTo>
                  <a:pt x="449575" y="42757"/>
                </a:lnTo>
                <a:lnTo>
                  <a:pt x="441141" y="40027"/>
                </a:lnTo>
                <a:lnTo>
                  <a:pt x="436026" y="39345"/>
                </a:lnTo>
                <a:close/>
              </a:path>
              <a:path w="1032509" h="131445">
                <a:moveTo>
                  <a:pt x="502806" y="0"/>
                </a:moveTo>
                <a:lnTo>
                  <a:pt x="499767" y="0"/>
                </a:lnTo>
                <a:lnTo>
                  <a:pt x="498526" y="60"/>
                </a:lnTo>
                <a:lnTo>
                  <a:pt x="493737" y="2045"/>
                </a:lnTo>
                <a:lnTo>
                  <a:pt x="493737" y="128162"/>
                </a:lnTo>
                <a:lnTo>
                  <a:pt x="499767" y="130130"/>
                </a:lnTo>
                <a:lnTo>
                  <a:pt x="502806" y="130130"/>
                </a:lnTo>
                <a:lnTo>
                  <a:pt x="508851" y="128162"/>
                </a:lnTo>
                <a:lnTo>
                  <a:pt x="508851" y="2045"/>
                </a:lnTo>
                <a:lnTo>
                  <a:pt x="502806" y="0"/>
                </a:lnTo>
                <a:close/>
              </a:path>
              <a:path w="1032509" h="131445">
                <a:moveTo>
                  <a:pt x="547256" y="40647"/>
                </a:moveTo>
                <a:lnTo>
                  <a:pt x="544217" y="40647"/>
                </a:lnTo>
                <a:lnTo>
                  <a:pt x="542976" y="40709"/>
                </a:lnTo>
                <a:lnTo>
                  <a:pt x="538187" y="42694"/>
                </a:lnTo>
                <a:lnTo>
                  <a:pt x="538187" y="128162"/>
                </a:lnTo>
                <a:lnTo>
                  <a:pt x="544217" y="130130"/>
                </a:lnTo>
                <a:lnTo>
                  <a:pt x="547256" y="130130"/>
                </a:lnTo>
                <a:lnTo>
                  <a:pt x="553301" y="128162"/>
                </a:lnTo>
                <a:lnTo>
                  <a:pt x="553301" y="42694"/>
                </a:lnTo>
                <a:lnTo>
                  <a:pt x="547256" y="40647"/>
                </a:lnTo>
                <a:close/>
              </a:path>
              <a:path w="1032509" h="131445">
                <a:moveTo>
                  <a:pt x="549395" y="6139"/>
                </a:moveTo>
                <a:lnTo>
                  <a:pt x="542139" y="6139"/>
                </a:lnTo>
                <a:lnTo>
                  <a:pt x="539628" y="6789"/>
                </a:lnTo>
                <a:lnTo>
                  <a:pt x="536899" y="9394"/>
                </a:lnTo>
                <a:lnTo>
                  <a:pt x="536252" y="11719"/>
                </a:lnTo>
                <a:lnTo>
                  <a:pt x="536217" y="18975"/>
                </a:lnTo>
                <a:lnTo>
                  <a:pt x="536884" y="21377"/>
                </a:lnTo>
                <a:lnTo>
                  <a:pt x="539551" y="23920"/>
                </a:lnTo>
                <a:lnTo>
                  <a:pt x="542016" y="24556"/>
                </a:lnTo>
                <a:lnTo>
                  <a:pt x="549271" y="24556"/>
                </a:lnTo>
                <a:lnTo>
                  <a:pt x="551782" y="23905"/>
                </a:lnTo>
                <a:lnTo>
                  <a:pt x="554511" y="21300"/>
                </a:lnTo>
                <a:lnTo>
                  <a:pt x="555159" y="18975"/>
                </a:lnTo>
                <a:lnTo>
                  <a:pt x="555193" y="11719"/>
                </a:lnTo>
                <a:lnTo>
                  <a:pt x="554527" y="9316"/>
                </a:lnTo>
                <a:lnTo>
                  <a:pt x="551860" y="6774"/>
                </a:lnTo>
                <a:lnTo>
                  <a:pt x="549395" y="6139"/>
                </a:lnTo>
                <a:close/>
              </a:path>
              <a:path w="1032509" h="131445">
                <a:moveTo>
                  <a:pt x="629718" y="41113"/>
                </a:moveTo>
                <a:lnTo>
                  <a:pt x="580482" y="41113"/>
                </a:lnTo>
                <a:lnTo>
                  <a:pt x="580000" y="41221"/>
                </a:lnTo>
                <a:lnTo>
                  <a:pt x="577894" y="50445"/>
                </a:lnTo>
                <a:lnTo>
                  <a:pt x="578079" y="51484"/>
                </a:lnTo>
                <a:lnTo>
                  <a:pt x="579256" y="53530"/>
                </a:lnTo>
                <a:lnTo>
                  <a:pt x="580047" y="54042"/>
                </a:lnTo>
                <a:lnTo>
                  <a:pt x="616851" y="54042"/>
                </a:lnTo>
                <a:lnTo>
                  <a:pt x="579923" y="111527"/>
                </a:lnTo>
                <a:lnTo>
                  <a:pt x="576575" y="125945"/>
                </a:lnTo>
                <a:lnTo>
                  <a:pt x="576993" y="127402"/>
                </a:lnTo>
                <a:lnTo>
                  <a:pt x="578668" y="129138"/>
                </a:lnTo>
                <a:lnTo>
                  <a:pt x="579738" y="129573"/>
                </a:lnTo>
                <a:lnTo>
                  <a:pt x="633067" y="129573"/>
                </a:lnTo>
                <a:lnTo>
                  <a:pt x="635827" y="125247"/>
                </a:lnTo>
                <a:lnTo>
                  <a:pt x="635827" y="120876"/>
                </a:lnTo>
                <a:lnTo>
                  <a:pt x="593318" y="116643"/>
                </a:lnTo>
                <a:lnTo>
                  <a:pt x="630680" y="58165"/>
                </a:lnTo>
                <a:lnTo>
                  <a:pt x="633308" y="51484"/>
                </a:lnTo>
                <a:lnTo>
                  <a:pt x="633300" y="44678"/>
                </a:lnTo>
                <a:lnTo>
                  <a:pt x="630323" y="41206"/>
                </a:lnTo>
                <a:lnTo>
                  <a:pt x="629718" y="41113"/>
                </a:lnTo>
                <a:close/>
              </a:path>
              <a:path w="1032509" h="131445">
                <a:moveTo>
                  <a:pt x="714877" y="51810"/>
                </a:moveTo>
                <a:lnTo>
                  <a:pt x="687801" y="51810"/>
                </a:lnTo>
                <a:lnTo>
                  <a:pt x="690777" y="52228"/>
                </a:lnTo>
                <a:lnTo>
                  <a:pt x="695614" y="53902"/>
                </a:lnTo>
                <a:lnTo>
                  <a:pt x="703428" y="68305"/>
                </a:lnTo>
                <a:lnTo>
                  <a:pt x="703428" y="78041"/>
                </a:lnTo>
                <a:lnTo>
                  <a:pt x="685382" y="78041"/>
                </a:lnTo>
                <a:lnTo>
                  <a:pt x="679521" y="78614"/>
                </a:lnTo>
                <a:lnTo>
                  <a:pt x="649942" y="101140"/>
                </a:lnTo>
                <a:lnTo>
                  <a:pt x="649942" y="109884"/>
                </a:lnTo>
                <a:lnTo>
                  <a:pt x="674561" y="131340"/>
                </a:lnTo>
                <a:lnTo>
                  <a:pt x="683987" y="131340"/>
                </a:lnTo>
                <a:lnTo>
                  <a:pt x="688745" y="130255"/>
                </a:lnTo>
                <a:lnTo>
                  <a:pt x="697738" y="125914"/>
                </a:lnTo>
                <a:lnTo>
                  <a:pt x="701815" y="122876"/>
                </a:lnTo>
                <a:lnTo>
                  <a:pt x="705125" y="119340"/>
                </a:lnTo>
                <a:lnTo>
                  <a:pt x="676421" y="119340"/>
                </a:lnTo>
                <a:lnTo>
                  <a:pt x="672561" y="118054"/>
                </a:lnTo>
                <a:lnTo>
                  <a:pt x="667042" y="112906"/>
                </a:lnTo>
                <a:lnTo>
                  <a:pt x="665662" y="109449"/>
                </a:lnTo>
                <a:lnTo>
                  <a:pt x="665662" y="102566"/>
                </a:lnTo>
                <a:lnTo>
                  <a:pt x="686095" y="89110"/>
                </a:lnTo>
                <a:lnTo>
                  <a:pt x="718682" y="89110"/>
                </a:lnTo>
                <a:lnTo>
                  <a:pt x="718654" y="65453"/>
                </a:lnTo>
                <a:lnTo>
                  <a:pt x="718093" y="61112"/>
                </a:lnTo>
                <a:lnTo>
                  <a:pt x="715737" y="53298"/>
                </a:lnTo>
                <a:lnTo>
                  <a:pt x="714877" y="51810"/>
                </a:lnTo>
                <a:close/>
              </a:path>
              <a:path w="1032509" h="131445">
                <a:moveTo>
                  <a:pt x="718682" y="118968"/>
                </a:moveTo>
                <a:lnTo>
                  <a:pt x="705474" y="118968"/>
                </a:lnTo>
                <a:lnTo>
                  <a:pt x="705474" y="128084"/>
                </a:lnTo>
                <a:lnTo>
                  <a:pt x="710466" y="130130"/>
                </a:lnTo>
                <a:lnTo>
                  <a:pt x="713752" y="130130"/>
                </a:lnTo>
                <a:lnTo>
                  <a:pt x="718682" y="128084"/>
                </a:lnTo>
                <a:lnTo>
                  <a:pt x="718682" y="118968"/>
                </a:lnTo>
                <a:close/>
              </a:path>
              <a:path w="1032509" h="131445">
                <a:moveTo>
                  <a:pt x="718682" y="89110"/>
                </a:moveTo>
                <a:lnTo>
                  <a:pt x="703428" y="89110"/>
                </a:lnTo>
                <a:lnTo>
                  <a:pt x="703428" y="106876"/>
                </a:lnTo>
                <a:lnTo>
                  <a:pt x="699645" y="111093"/>
                </a:lnTo>
                <a:lnTo>
                  <a:pt x="696033" y="114225"/>
                </a:lnTo>
                <a:lnTo>
                  <a:pt x="689149" y="118318"/>
                </a:lnTo>
                <a:lnTo>
                  <a:pt x="685413" y="119340"/>
                </a:lnTo>
                <a:lnTo>
                  <a:pt x="705125" y="119340"/>
                </a:lnTo>
                <a:lnTo>
                  <a:pt x="705474" y="118968"/>
                </a:lnTo>
                <a:lnTo>
                  <a:pt x="718682" y="118968"/>
                </a:lnTo>
                <a:lnTo>
                  <a:pt x="718682" y="89110"/>
                </a:lnTo>
                <a:close/>
              </a:path>
              <a:path w="1032509" h="131445">
                <a:moveTo>
                  <a:pt x="691677" y="39345"/>
                </a:moveTo>
                <a:lnTo>
                  <a:pt x="682436" y="39345"/>
                </a:lnTo>
                <a:lnTo>
                  <a:pt x="679243" y="39640"/>
                </a:lnTo>
                <a:lnTo>
                  <a:pt x="654097" y="56290"/>
                </a:lnTo>
                <a:lnTo>
                  <a:pt x="654345" y="57840"/>
                </a:lnTo>
                <a:lnTo>
                  <a:pt x="656608" y="60460"/>
                </a:lnTo>
                <a:lnTo>
                  <a:pt x="657849" y="60460"/>
                </a:lnTo>
                <a:lnTo>
                  <a:pt x="658980" y="60011"/>
                </a:lnTo>
                <a:lnTo>
                  <a:pt x="662020" y="58212"/>
                </a:lnTo>
                <a:lnTo>
                  <a:pt x="663911" y="57221"/>
                </a:lnTo>
                <a:lnTo>
                  <a:pt x="668437" y="55050"/>
                </a:lnTo>
                <a:lnTo>
                  <a:pt x="671072" y="54058"/>
                </a:lnTo>
                <a:lnTo>
                  <a:pt x="677088" y="52260"/>
                </a:lnTo>
                <a:lnTo>
                  <a:pt x="680483" y="51810"/>
                </a:lnTo>
                <a:lnTo>
                  <a:pt x="714877" y="51810"/>
                </a:lnTo>
                <a:lnTo>
                  <a:pt x="713846" y="50027"/>
                </a:lnTo>
                <a:lnTo>
                  <a:pt x="708636" y="44756"/>
                </a:lnTo>
                <a:lnTo>
                  <a:pt x="705226" y="42757"/>
                </a:lnTo>
                <a:lnTo>
                  <a:pt x="696792" y="40027"/>
                </a:lnTo>
                <a:lnTo>
                  <a:pt x="691677" y="39345"/>
                </a:lnTo>
                <a:close/>
              </a:path>
              <a:path w="1032509" h="131445">
                <a:moveTo>
                  <a:pt x="766476" y="53856"/>
                </a:moveTo>
                <a:lnTo>
                  <a:pt x="751128" y="53856"/>
                </a:lnTo>
                <a:lnTo>
                  <a:pt x="751128" y="107621"/>
                </a:lnTo>
                <a:lnTo>
                  <a:pt x="771251" y="131154"/>
                </a:lnTo>
                <a:lnTo>
                  <a:pt x="777018" y="131154"/>
                </a:lnTo>
                <a:lnTo>
                  <a:pt x="790953" y="118953"/>
                </a:lnTo>
                <a:lnTo>
                  <a:pt x="790800" y="118038"/>
                </a:lnTo>
                <a:lnTo>
                  <a:pt x="773794" y="118038"/>
                </a:lnTo>
                <a:lnTo>
                  <a:pt x="770739" y="116565"/>
                </a:lnTo>
                <a:lnTo>
                  <a:pt x="767329" y="110675"/>
                </a:lnTo>
                <a:lnTo>
                  <a:pt x="766476" y="106318"/>
                </a:lnTo>
                <a:lnTo>
                  <a:pt x="766476" y="53856"/>
                </a:lnTo>
                <a:close/>
              </a:path>
              <a:path w="1032509" h="131445">
                <a:moveTo>
                  <a:pt x="789204" y="115434"/>
                </a:moveTo>
                <a:lnTo>
                  <a:pt x="788397" y="115434"/>
                </a:lnTo>
                <a:lnTo>
                  <a:pt x="787840" y="115573"/>
                </a:lnTo>
                <a:lnTo>
                  <a:pt x="786599" y="116131"/>
                </a:lnTo>
                <a:lnTo>
                  <a:pt x="785855" y="116425"/>
                </a:lnTo>
                <a:lnTo>
                  <a:pt x="784119" y="117047"/>
                </a:lnTo>
                <a:lnTo>
                  <a:pt x="783127" y="117341"/>
                </a:lnTo>
                <a:lnTo>
                  <a:pt x="780894" y="117899"/>
                </a:lnTo>
                <a:lnTo>
                  <a:pt x="779623" y="118038"/>
                </a:lnTo>
                <a:lnTo>
                  <a:pt x="790800" y="118038"/>
                </a:lnTo>
                <a:lnTo>
                  <a:pt x="789498" y="115511"/>
                </a:lnTo>
                <a:lnTo>
                  <a:pt x="789204" y="115434"/>
                </a:lnTo>
                <a:close/>
              </a:path>
              <a:path w="1032509" h="131445">
                <a:moveTo>
                  <a:pt x="788459" y="41113"/>
                </a:moveTo>
                <a:lnTo>
                  <a:pt x="739006" y="41113"/>
                </a:lnTo>
                <a:lnTo>
                  <a:pt x="738556" y="41221"/>
                </a:lnTo>
                <a:lnTo>
                  <a:pt x="736339" y="49763"/>
                </a:lnTo>
                <a:lnTo>
                  <a:pt x="736618" y="51376"/>
                </a:lnTo>
                <a:lnTo>
                  <a:pt x="737734" y="53360"/>
                </a:lnTo>
                <a:lnTo>
                  <a:pt x="738479" y="53856"/>
                </a:lnTo>
                <a:lnTo>
                  <a:pt x="788894" y="53856"/>
                </a:lnTo>
                <a:lnTo>
                  <a:pt x="789638" y="53360"/>
                </a:lnTo>
                <a:lnTo>
                  <a:pt x="790754" y="51376"/>
                </a:lnTo>
                <a:lnTo>
                  <a:pt x="791032" y="49763"/>
                </a:lnTo>
                <a:lnTo>
                  <a:pt x="790972" y="45360"/>
                </a:lnTo>
                <a:lnTo>
                  <a:pt x="788459" y="41113"/>
                </a:lnTo>
                <a:close/>
              </a:path>
              <a:path w="1032509" h="131445">
                <a:moveTo>
                  <a:pt x="760306" y="18230"/>
                </a:moveTo>
                <a:lnTo>
                  <a:pt x="757267" y="18230"/>
                </a:lnTo>
                <a:lnTo>
                  <a:pt x="756027" y="18293"/>
                </a:lnTo>
                <a:lnTo>
                  <a:pt x="751128" y="41113"/>
                </a:lnTo>
                <a:lnTo>
                  <a:pt x="766476" y="41113"/>
                </a:lnTo>
                <a:lnTo>
                  <a:pt x="760306" y="18230"/>
                </a:lnTo>
                <a:close/>
              </a:path>
              <a:path w="1032509" h="131445">
                <a:moveTo>
                  <a:pt x="821766" y="40647"/>
                </a:moveTo>
                <a:lnTo>
                  <a:pt x="818727" y="40647"/>
                </a:lnTo>
                <a:lnTo>
                  <a:pt x="817487" y="40709"/>
                </a:lnTo>
                <a:lnTo>
                  <a:pt x="812696" y="42694"/>
                </a:lnTo>
                <a:lnTo>
                  <a:pt x="812696" y="128162"/>
                </a:lnTo>
                <a:lnTo>
                  <a:pt x="818727" y="130130"/>
                </a:lnTo>
                <a:lnTo>
                  <a:pt x="821766" y="130130"/>
                </a:lnTo>
                <a:lnTo>
                  <a:pt x="827812" y="128162"/>
                </a:lnTo>
                <a:lnTo>
                  <a:pt x="827812" y="42694"/>
                </a:lnTo>
                <a:lnTo>
                  <a:pt x="821766" y="40647"/>
                </a:lnTo>
                <a:close/>
              </a:path>
              <a:path w="1032509" h="131445">
                <a:moveTo>
                  <a:pt x="823905" y="6139"/>
                </a:moveTo>
                <a:lnTo>
                  <a:pt x="816650" y="6139"/>
                </a:lnTo>
                <a:lnTo>
                  <a:pt x="814139" y="6789"/>
                </a:lnTo>
                <a:lnTo>
                  <a:pt x="811410" y="9394"/>
                </a:lnTo>
                <a:lnTo>
                  <a:pt x="810762" y="11719"/>
                </a:lnTo>
                <a:lnTo>
                  <a:pt x="810728" y="18975"/>
                </a:lnTo>
                <a:lnTo>
                  <a:pt x="811394" y="21377"/>
                </a:lnTo>
                <a:lnTo>
                  <a:pt x="814061" y="23920"/>
                </a:lnTo>
                <a:lnTo>
                  <a:pt x="816526" y="24556"/>
                </a:lnTo>
                <a:lnTo>
                  <a:pt x="823782" y="24556"/>
                </a:lnTo>
                <a:lnTo>
                  <a:pt x="826293" y="23905"/>
                </a:lnTo>
                <a:lnTo>
                  <a:pt x="829021" y="21300"/>
                </a:lnTo>
                <a:lnTo>
                  <a:pt x="829669" y="18975"/>
                </a:lnTo>
                <a:lnTo>
                  <a:pt x="829704" y="11719"/>
                </a:lnTo>
                <a:lnTo>
                  <a:pt x="829037" y="9316"/>
                </a:lnTo>
                <a:lnTo>
                  <a:pt x="826370" y="6774"/>
                </a:lnTo>
                <a:lnTo>
                  <a:pt x="823905" y="6139"/>
                </a:lnTo>
                <a:close/>
              </a:path>
              <a:path w="1032509" h="131445">
                <a:moveTo>
                  <a:pt x="900757" y="39345"/>
                </a:moveTo>
                <a:lnTo>
                  <a:pt x="886742" y="39345"/>
                </a:lnTo>
                <a:lnTo>
                  <a:pt x="880509" y="40492"/>
                </a:lnTo>
                <a:lnTo>
                  <a:pt x="852062" y="73033"/>
                </a:lnTo>
                <a:lnTo>
                  <a:pt x="851178" y="79312"/>
                </a:lnTo>
                <a:lnTo>
                  <a:pt x="851285" y="94009"/>
                </a:lnTo>
                <a:lnTo>
                  <a:pt x="879223" y="130317"/>
                </a:lnTo>
                <a:lnTo>
                  <a:pt x="885222" y="131340"/>
                </a:lnTo>
                <a:lnTo>
                  <a:pt x="899176" y="131340"/>
                </a:lnTo>
                <a:lnTo>
                  <a:pt x="905392" y="130177"/>
                </a:lnTo>
                <a:lnTo>
                  <a:pt x="916120" y="125526"/>
                </a:lnTo>
                <a:lnTo>
                  <a:pt x="920585" y="122287"/>
                </a:lnTo>
                <a:lnTo>
                  <a:pt x="923911" y="118410"/>
                </a:lnTo>
                <a:lnTo>
                  <a:pt x="887951" y="118410"/>
                </a:lnTo>
                <a:lnTo>
                  <a:pt x="883858" y="117527"/>
                </a:lnTo>
                <a:lnTo>
                  <a:pt x="867331" y="90319"/>
                </a:lnTo>
                <a:lnTo>
                  <a:pt x="867389" y="79312"/>
                </a:lnTo>
                <a:lnTo>
                  <a:pt x="888695" y="52181"/>
                </a:lnTo>
                <a:lnTo>
                  <a:pt x="925393" y="52181"/>
                </a:lnTo>
                <a:lnTo>
                  <a:pt x="921252" y="47438"/>
                </a:lnTo>
                <a:lnTo>
                  <a:pt x="916989" y="44461"/>
                </a:lnTo>
                <a:lnTo>
                  <a:pt x="906756" y="40369"/>
                </a:lnTo>
                <a:lnTo>
                  <a:pt x="900757" y="39345"/>
                </a:lnTo>
                <a:close/>
              </a:path>
              <a:path w="1032509" h="131445">
                <a:moveTo>
                  <a:pt x="925393" y="52181"/>
                </a:moveTo>
                <a:lnTo>
                  <a:pt x="898121" y="52181"/>
                </a:lnTo>
                <a:lnTo>
                  <a:pt x="902213" y="53065"/>
                </a:lnTo>
                <a:lnTo>
                  <a:pt x="908805" y="56616"/>
                </a:lnTo>
                <a:lnTo>
                  <a:pt x="918602" y="91281"/>
                </a:lnTo>
                <a:lnTo>
                  <a:pt x="918213" y="94753"/>
                </a:lnTo>
                <a:lnTo>
                  <a:pt x="897315" y="118410"/>
                </a:lnTo>
                <a:lnTo>
                  <a:pt x="923911" y="118410"/>
                </a:lnTo>
                <a:lnTo>
                  <a:pt x="927716" y="113977"/>
                </a:lnTo>
                <a:lnTo>
                  <a:pt x="930398" y="109032"/>
                </a:lnTo>
                <a:lnTo>
                  <a:pt x="933995" y="97558"/>
                </a:lnTo>
                <a:lnTo>
                  <a:pt x="934894" y="91281"/>
                </a:lnTo>
                <a:lnTo>
                  <a:pt x="934789" y="76677"/>
                </a:lnTo>
                <a:lnTo>
                  <a:pt x="934041" y="71158"/>
                </a:lnTo>
                <a:lnTo>
                  <a:pt x="930631" y="59996"/>
                </a:lnTo>
                <a:lnTo>
                  <a:pt x="928073" y="55251"/>
                </a:lnTo>
                <a:lnTo>
                  <a:pt x="925393" y="52181"/>
                </a:lnTo>
                <a:close/>
              </a:path>
              <a:path w="1032509" h="131445">
                <a:moveTo>
                  <a:pt x="968566" y="40647"/>
                </a:moveTo>
                <a:lnTo>
                  <a:pt x="965776" y="40647"/>
                </a:lnTo>
                <a:lnTo>
                  <a:pt x="964629" y="40694"/>
                </a:lnTo>
                <a:lnTo>
                  <a:pt x="960318" y="42617"/>
                </a:lnTo>
                <a:lnTo>
                  <a:pt x="960334" y="128162"/>
                </a:lnTo>
                <a:lnTo>
                  <a:pt x="966365" y="130130"/>
                </a:lnTo>
                <a:lnTo>
                  <a:pt x="969404" y="130130"/>
                </a:lnTo>
                <a:lnTo>
                  <a:pt x="975574" y="68740"/>
                </a:lnTo>
                <a:lnTo>
                  <a:pt x="979790" y="63468"/>
                </a:lnTo>
                <a:lnTo>
                  <a:pt x="983821" y="59469"/>
                </a:lnTo>
                <a:lnTo>
                  <a:pt x="990681" y="54601"/>
                </a:lnTo>
                <a:lnTo>
                  <a:pt x="974085" y="54601"/>
                </a:lnTo>
                <a:lnTo>
                  <a:pt x="969699" y="40694"/>
                </a:lnTo>
                <a:lnTo>
                  <a:pt x="968566" y="40647"/>
                </a:lnTo>
                <a:close/>
              </a:path>
              <a:path w="1032509" h="131445">
                <a:moveTo>
                  <a:pt x="1027859" y="52647"/>
                </a:moveTo>
                <a:lnTo>
                  <a:pt x="1002176" y="52647"/>
                </a:lnTo>
                <a:lnTo>
                  <a:pt x="1004796" y="53205"/>
                </a:lnTo>
                <a:lnTo>
                  <a:pt x="1009324" y="55438"/>
                </a:lnTo>
                <a:lnTo>
                  <a:pt x="1017090" y="128162"/>
                </a:lnTo>
                <a:lnTo>
                  <a:pt x="1017587" y="128844"/>
                </a:lnTo>
                <a:lnTo>
                  <a:pt x="1023136" y="130130"/>
                </a:lnTo>
                <a:lnTo>
                  <a:pt x="1026176" y="130130"/>
                </a:lnTo>
                <a:lnTo>
                  <a:pt x="1032190" y="128162"/>
                </a:lnTo>
                <a:lnTo>
                  <a:pt x="1032165" y="68740"/>
                </a:lnTo>
                <a:lnTo>
                  <a:pt x="1031803" y="65126"/>
                </a:lnTo>
                <a:lnTo>
                  <a:pt x="1029757" y="56631"/>
                </a:lnTo>
                <a:lnTo>
                  <a:pt x="1028067" y="52925"/>
                </a:lnTo>
                <a:lnTo>
                  <a:pt x="1027859" y="52647"/>
                </a:lnTo>
                <a:close/>
              </a:path>
              <a:path w="1032509" h="131445">
                <a:moveTo>
                  <a:pt x="1007943" y="39345"/>
                </a:moveTo>
                <a:lnTo>
                  <a:pt x="997588" y="39345"/>
                </a:lnTo>
                <a:lnTo>
                  <a:pt x="992860" y="40570"/>
                </a:lnTo>
                <a:lnTo>
                  <a:pt x="983496" y="45469"/>
                </a:lnTo>
                <a:lnTo>
                  <a:pt x="978798" y="49329"/>
                </a:lnTo>
                <a:lnTo>
                  <a:pt x="974085" y="54601"/>
                </a:lnTo>
                <a:lnTo>
                  <a:pt x="990681" y="54601"/>
                </a:lnTo>
                <a:lnTo>
                  <a:pt x="991511" y="54011"/>
                </a:lnTo>
                <a:lnTo>
                  <a:pt x="995355" y="52647"/>
                </a:lnTo>
                <a:lnTo>
                  <a:pt x="1027859" y="52647"/>
                </a:lnTo>
                <a:lnTo>
                  <a:pt x="1023354" y="46601"/>
                </a:lnTo>
                <a:lnTo>
                  <a:pt x="1020269" y="44074"/>
                </a:lnTo>
                <a:lnTo>
                  <a:pt x="1012641" y="40292"/>
                </a:lnTo>
                <a:lnTo>
                  <a:pt x="1007943" y="39345"/>
                </a:lnTo>
                <a:close/>
              </a:path>
            </a:pathLst>
          </a:custGeom>
          <a:solidFill>
            <a:srgbClr val="FFFFFF">
              <a:alpha val="98818"/>
            </a:srgbClr>
          </a:solidFill>
        </p:spPr>
        <p:txBody>
          <a:bodyPr wrap="square" lIns="0" tIns="0" rIns="0" bIns="0" rtlCol="0"/>
          <a:lstStyle/>
          <a:p>
            <a:endParaRPr/>
          </a:p>
        </p:txBody>
      </p:sp>
      <p:sp>
        <p:nvSpPr>
          <p:cNvPr id="89" name="object 83"/>
          <p:cNvSpPr/>
          <p:nvPr/>
        </p:nvSpPr>
        <p:spPr>
          <a:xfrm>
            <a:off x="7118350" y="22796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0072C6"/>
          </a:solidFill>
        </p:spPr>
        <p:txBody>
          <a:bodyPr wrap="square" lIns="0" tIns="0" rIns="0" bIns="0" rtlCol="0"/>
          <a:lstStyle/>
          <a:p>
            <a:endParaRPr/>
          </a:p>
        </p:txBody>
      </p:sp>
      <p:sp>
        <p:nvSpPr>
          <p:cNvPr id="90" name="object 84"/>
          <p:cNvSpPr/>
          <p:nvPr/>
        </p:nvSpPr>
        <p:spPr>
          <a:xfrm>
            <a:off x="7118350" y="227965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ln w="12700">
            <a:solidFill>
              <a:srgbClr val="FFBF00"/>
            </a:solidFill>
          </a:ln>
        </p:spPr>
        <p:txBody>
          <a:bodyPr wrap="square" lIns="0" tIns="0" rIns="0" bIns="0" rtlCol="0"/>
          <a:lstStyle/>
          <a:p>
            <a:endParaRPr/>
          </a:p>
        </p:txBody>
      </p:sp>
      <p:sp>
        <p:nvSpPr>
          <p:cNvPr id="91" name="object 85"/>
          <p:cNvSpPr/>
          <p:nvPr/>
        </p:nvSpPr>
        <p:spPr>
          <a:xfrm>
            <a:off x="7462367" y="2370534"/>
            <a:ext cx="955675" cy="163830"/>
          </a:xfrm>
          <a:custGeom>
            <a:avLst/>
            <a:gdLst/>
            <a:ahLst/>
            <a:cxnLst/>
            <a:rect l="l" t="t" r="r" b="b"/>
            <a:pathLst>
              <a:path w="955675" h="163830">
                <a:moveTo>
                  <a:pt x="53437" y="8651"/>
                </a:moveTo>
                <a:lnTo>
                  <a:pt x="49593" y="8651"/>
                </a:lnTo>
                <a:lnTo>
                  <a:pt x="48058" y="8698"/>
                </a:lnTo>
                <a:lnTo>
                  <a:pt x="240" y="125263"/>
                </a:lnTo>
                <a:lnTo>
                  <a:pt x="0" y="126272"/>
                </a:lnTo>
                <a:lnTo>
                  <a:pt x="48" y="128271"/>
                </a:lnTo>
                <a:lnTo>
                  <a:pt x="5657" y="130131"/>
                </a:lnTo>
                <a:lnTo>
                  <a:pt x="9192" y="130131"/>
                </a:lnTo>
                <a:lnTo>
                  <a:pt x="26153" y="97947"/>
                </a:lnTo>
                <a:lnTo>
                  <a:pt x="93428" y="97947"/>
                </a:lnTo>
                <a:lnTo>
                  <a:pt x="88826" y="85204"/>
                </a:lnTo>
                <a:lnTo>
                  <a:pt x="30152" y="85204"/>
                </a:lnTo>
                <a:lnTo>
                  <a:pt x="50895" y="25208"/>
                </a:lnTo>
                <a:lnTo>
                  <a:pt x="67163" y="25208"/>
                </a:lnTo>
                <a:lnTo>
                  <a:pt x="62181" y="11410"/>
                </a:lnTo>
                <a:lnTo>
                  <a:pt x="55081" y="8698"/>
                </a:lnTo>
                <a:lnTo>
                  <a:pt x="53437" y="8651"/>
                </a:lnTo>
                <a:close/>
              </a:path>
              <a:path w="955675" h="163830">
                <a:moveTo>
                  <a:pt x="93428" y="97947"/>
                </a:moveTo>
                <a:lnTo>
                  <a:pt x="76196" y="97947"/>
                </a:lnTo>
                <a:lnTo>
                  <a:pt x="86521" y="127248"/>
                </a:lnTo>
                <a:lnTo>
                  <a:pt x="93901" y="130131"/>
                </a:lnTo>
                <a:lnTo>
                  <a:pt x="97745" y="130131"/>
                </a:lnTo>
                <a:lnTo>
                  <a:pt x="103536" y="126272"/>
                </a:lnTo>
                <a:lnTo>
                  <a:pt x="103261" y="125171"/>
                </a:lnTo>
                <a:lnTo>
                  <a:pt x="93428" y="97947"/>
                </a:lnTo>
                <a:close/>
              </a:path>
              <a:path w="955675" h="163830">
                <a:moveTo>
                  <a:pt x="67163" y="25208"/>
                </a:moveTo>
                <a:lnTo>
                  <a:pt x="50987" y="25208"/>
                </a:lnTo>
                <a:lnTo>
                  <a:pt x="72010" y="85204"/>
                </a:lnTo>
                <a:lnTo>
                  <a:pt x="88826" y="85204"/>
                </a:lnTo>
                <a:lnTo>
                  <a:pt x="67163" y="25208"/>
                </a:lnTo>
                <a:close/>
              </a:path>
              <a:path w="955675" h="163830">
                <a:moveTo>
                  <a:pt x="131610" y="40648"/>
                </a:moveTo>
                <a:lnTo>
                  <a:pt x="129067" y="40648"/>
                </a:lnTo>
                <a:lnTo>
                  <a:pt x="128013" y="40695"/>
                </a:lnTo>
                <a:lnTo>
                  <a:pt x="123703" y="42524"/>
                </a:lnTo>
                <a:lnTo>
                  <a:pt x="123719" y="161386"/>
                </a:lnTo>
                <a:lnTo>
                  <a:pt x="129749" y="163432"/>
                </a:lnTo>
                <a:lnTo>
                  <a:pt x="132788" y="163432"/>
                </a:lnTo>
                <a:lnTo>
                  <a:pt x="138958" y="118597"/>
                </a:lnTo>
                <a:lnTo>
                  <a:pt x="191316" y="118597"/>
                </a:lnTo>
                <a:lnTo>
                  <a:pt x="191667" y="118132"/>
                </a:lnTo>
                <a:lnTo>
                  <a:pt x="158709" y="118132"/>
                </a:lnTo>
                <a:lnTo>
                  <a:pt x="154740" y="116768"/>
                </a:lnTo>
                <a:lnTo>
                  <a:pt x="147175" y="111311"/>
                </a:lnTo>
                <a:lnTo>
                  <a:pt x="143174" y="107373"/>
                </a:lnTo>
                <a:lnTo>
                  <a:pt x="138958" y="102227"/>
                </a:lnTo>
                <a:lnTo>
                  <a:pt x="138958" y="68926"/>
                </a:lnTo>
                <a:lnTo>
                  <a:pt x="154416" y="54787"/>
                </a:lnTo>
                <a:lnTo>
                  <a:pt x="137097" y="54787"/>
                </a:lnTo>
                <a:lnTo>
                  <a:pt x="132679" y="40695"/>
                </a:lnTo>
                <a:lnTo>
                  <a:pt x="131610" y="40648"/>
                </a:lnTo>
                <a:close/>
              </a:path>
              <a:path w="955675" h="163830">
                <a:moveTo>
                  <a:pt x="191316" y="118597"/>
                </a:moveTo>
                <a:lnTo>
                  <a:pt x="138958" y="118597"/>
                </a:lnTo>
                <a:lnTo>
                  <a:pt x="141190" y="120768"/>
                </a:lnTo>
                <a:lnTo>
                  <a:pt x="161871" y="131340"/>
                </a:lnTo>
                <a:lnTo>
                  <a:pt x="170181" y="131340"/>
                </a:lnTo>
                <a:lnTo>
                  <a:pt x="175359" y="130241"/>
                </a:lnTo>
                <a:lnTo>
                  <a:pt x="184412" y="125837"/>
                </a:lnTo>
                <a:lnTo>
                  <a:pt x="188211" y="122706"/>
                </a:lnTo>
                <a:lnTo>
                  <a:pt x="191316" y="118597"/>
                </a:lnTo>
                <a:close/>
              </a:path>
              <a:path w="955675" h="163830">
                <a:moveTo>
                  <a:pt x="192861" y="52555"/>
                </a:moveTo>
                <a:lnTo>
                  <a:pt x="167763" y="52555"/>
                </a:lnTo>
                <a:lnTo>
                  <a:pt x="171080" y="53486"/>
                </a:lnTo>
                <a:lnTo>
                  <a:pt x="176413" y="57205"/>
                </a:lnTo>
                <a:lnTo>
                  <a:pt x="184443" y="81577"/>
                </a:lnTo>
                <a:lnTo>
                  <a:pt x="184443" y="89762"/>
                </a:lnTo>
                <a:lnTo>
                  <a:pt x="166709" y="118132"/>
                </a:lnTo>
                <a:lnTo>
                  <a:pt x="191667" y="118132"/>
                </a:lnTo>
                <a:lnTo>
                  <a:pt x="194350" y="114583"/>
                </a:lnTo>
                <a:lnTo>
                  <a:pt x="196676" y="109637"/>
                </a:lnTo>
                <a:lnTo>
                  <a:pt x="199838" y="97979"/>
                </a:lnTo>
                <a:lnTo>
                  <a:pt x="200629" y="91405"/>
                </a:lnTo>
                <a:lnTo>
                  <a:pt x="200567" y="77438"/>
                </a:lnTo>
                <a:lnTo>
                  <a:pt x="200008" y="72259"/>
                </a:lnTo>
                <a:lnTo>
                  <a:pt x="197528" y="61407"/>
                </a:lnTo>
                <a:lnTo>
                  <a:pt x="195559" y="56648"/>
                </a:lnTo>
                <a:lnTo>
                  <a:pt x="192861" y="52555"/>
                </a:lnTo>
                <a:close/>
              </a:path>
              <a:path w="955675" h="163830">
                <a:moveTo>
                  <a:pt x="172940" y="39347"/>
                </a:moveTo>
                <a:lnTo>
                  <a:pt x="164072" y="39347"/>
                </a:lnTo>
                <a:lnTo>
                  <a:pt x="161422" y="39672"/>
                </a:lnTo>
                <a:lnTo>
                  <a:pt x="137097" y="54787"/>
                </a:lnTo>
                <a:lnTo>
                  <a:pt x="154416" y="54787"/>
                </a:lnTo>
                <a:lnTo>
                  <a:pt x="156011" y="54028"/>
                </a:lnTo>
                <a:lnTo>
                  <a:pt x="159856" y="52849"/>
                </a:lnTo>
                <a:lnTo>
                  <a:pt x="161809" y="52555"/>
                </a:lnTo>
                <a:lnTo>
                  <a:pt x="192861" y="52555"/>
                </a:lnTo>
                <a:lnTo>
                  <a:pt x="190164" y="48463"/>
                </a:lnTo>
                <a:lnTo>
                  <a:pt x="186676" y="45238"/>
                </a:lnTo>
                <a:lnTo>
                  <a:pt x="178118" y="40525"/>
                </a:lnTo>
                <a:lnTo>
                  <a:pt x="172940" y="39347"/>
                </a:lnTo>
                <a:close/>
              </a:path>
              <a:path w="955675" h="163830">
                <a:moveTo>
                  <a:pt x="233210" y="40648"/>
                </a:moveTo>
                <a:lnTo>
                  <a:pt x="230667" y="40648"/>
                </a:lnTo>
                <a:lnTo>
                  <a:pt x="229613" y="40695"/>
                </a:lnTo>
                <a:lnTo>
                  <a:pt x="225303" y="42524"/>
                </a:lnTo>
                <a:lnTo>
                  <a:pt x="225319" y="161386"/>
                </a:lnTo>
                <a:lnTo>
                  <a:pt x="231349" y="163432"/>
                </a:lnTo>
                <a:lnTo>
                  <a:pt x="234388" y="163432"/>
                </a:lnTo>
                <a:lnTo>
                  <a:pt x="240558" y="118597"/>
                </a:lnTo>
                <a:lnTo>
                  <a:pt x="292916" y="118597"/>
                </a:lnTo>
                <a:lnTo>
                  <a:pt x="293267" y="118132"/>
                </a:lnTo>
                <a:lnTo>
                  <a:pt x="260309" y="118132"/>
                </a:lnTo>
                <a:lnTo>
                  <a:pt x="256340" y="116768"/>
                </a:lnTo>
                <a:lnTo>
                  <a:pt x="248775" y="111311"/>
                </a:lnTo>
                <a:lnTo>
                  <a:pt x="244774" y="107373"/>
                </a:lnTo>
                <a:lnTo>
                  <a:pt x="240558" y="102227"/>
                </a:lnTo>
                <a:lnTo>
                  <a:pt x="240558" y="68926"/>
                </a:lnTo>
                <a:lnTo>
                  <a:pt x="256016" y="54787"/>
                </a:lnTo>
                <a:lnTo>
                  <a:pt x="238697" y="54787"/>
                </a:lnTo>
                <a:lnTo>
                  <a:pt x="234279" y="40695"/>
                </a:lnTo>
                <a:lnTo>
                  <a:pt x="233210" y="40648"/>
                </a:lnTo>
                <a:close/>
              </a:path>
              <a:path w="955675" h="163830">
                <a:moveTo>
                  <a:pt x="292916" y="118597"/>
                </a:moveTo>
                <a:lnTo>
                  <a:pt x="240558" y="118597"/>
                </a:lnTo>
                <a:lnTo>
                  <a:pt x="242790" y="120768"/>
                </a:lnTo>
                <a:lnTo>
                  <a:pt x="263471" y="131340"/>
                </a:lnTo>
                <a:lnTo>
                  <a:pt x="271781" y="131340"/>
                </a:lnTo>
                <a:lnTo>
                  <a:pt x="276959" y="130241"/>
                </a:lnTo>
                <a:lnTo>
                  <a:pt x="286012" y="125837"/>
                </a:lnTo>
                <a:lnTo>
                  <a:pt x="289811" y="122706"/>
                </a:lnTo>
                <a:lnTo>
                  <a:pt x="292916" y="118597"/>
                </a:lnTo>
                <a:close/>
              </a:path>
              <a:path w="955675" h="163830">
                <a:moveTo>
                  <a:pt x="294461" y="52555"/>
                </a:moveTo>
                <a:lnTo>
                  <a:pt x="269363" y="52555"/>
                </a:lnTo>
                <a:lnTo>
                  <a:pt x="272680" y="53486"/>
                </a:lnTo>
                <a:lnTo>
                  <a:pt x="278013" y="57205"/>
                </a:lnTo>
                <a:lnTo>
                  <a:pt x="286043" y="81577"/>
                </a:lnTo>
                <a:lnTo>
                  <a:pt x="286043" y="89762"/>
                </a:lnTo>
                <a:lnTo>
                  <a:pt x="268309" y="118132"/>
                </a:lnTo>
                <a:lnTo>
                  <a:pt x="293267" y="118132"/>
                </a:lnTo>
                <a:lnTo>
                  <a:pt x="295950" y="114583"/>
                </a:lnTo>
                <a:lnTo>
                  <a:pt x="298276" y="109637"/>
                </a:lnTo>
                <a:lnTo>
                  <a:pt x="301438" y="97979"/>
                </a:lnTo>
                <a:lnTo>
                  <a:pt x="302229" y="91405"/>
                </a:lnTo>
                <a:lnTo>
                  <a:pt x="302167" y="77438"/>
                </a:lnTo>
                <a:lnTo>
                  <a:pt x="301608" y="72259"/>
                </a:lnTo>
                <a:lnTo>
                  <a:pt x="299128" y="61407"/>
                </a:lnTo>
                <a:lnTo>
                  <a:pt x="297159" y="56648"/>
                </a:lnTo>
                <a:lnTo>
                  <a:pt x="294461" y="52555"/>
                </a:lnTo>
                <a:close/>
              </a:path>
              <a:path w="955675" h="163830">
                <a:moveTo>
                  <a:pt x="274540" y="39347"/>
                </a:moveTo>
                <a:lnTo>
                  <a:pt x="265672" y="39347"/>
                </a:lnTo>
                <a:lnTo>
                  <a:pt x="263022" y="39672"/>
                </a:lnTo>
                <a:lnTo>
                  <a:pt x="238697" y="54787"/>
                </a:lnTo>
                <a:lnTo>
                  <a:pt x="256016" y="54787"/>
                </a:lnTo>
                <a:lnTo>
                  <a:pt x="257611" y="54028"/>
                </a:lnTo>
                <a:lnTo>
                  <a:pt x="261456" y="52849"/>
                </a:lnTo>
                <a:lnTo>
                  <a:pt x="263409" y="52555"/>
                </a:lnTo>
                <a:lnTo>
                  <a:pt x="294461" y="52555"/>
                </a:lnTo>
                <a:lnTo>
                  <a:pt x="291764" y="48463"/>
                </a:lnTo>
                <a:lnTo>
                  <a:pt x="288276" y="45238"/>
                </a:lnTo>
                <a:lnTo>
                  <a:pt x="279718" y="40525"/>
                </a:lnTo>
                <a:lnTo>
                  <a:pt x="274540" y="39347"/>
                </a:lnTo>
                <a:close/>
              </a:path>
              <a:path w="955675" h="163830">
                <a:moveTo>
                  <a:pt x="335988" y="0"/>
                </a:moveTo>
                <a:lnTo>
                  <a:pt x="332949" y="0"/>
                </a:lnTo>
                <a:lnTo>
                  <a:pt x="331708" y="62"/>
                </a:lnTo>
                <a:lnTo>
                  <a:pt x="326919" y="2047"/>
                </a:lnTo>
                <a:lnTo>
                  <a:pt x="326919" y="128163"/>
                </a:lnTo>
                <a:lnTo>
                  <a:pt x="332949" y="130131"/>
                </a:lnTo>
                <a:lnTo>
                  <a:pt x="335988" y="130131"/>
                </a:lnTo>
                <a:lnTo>
                  <a:pt x="342033" y="128163"/>
                </a:lnTo>
                <a:lnTo>
                  <a:pt x="342033" y="2047"/>
                </a:lnTo>
                <a:lnTo>
                  <a:pt x="335988" y="0"/>
                </a:lnTo>
                <a:close/>
              </a:path>
              <a:path w="955675" h="163830">
                <a:moveTo>
                  <a:pt x="380438" y="40648"/>
                </a:moveTo>
                <a:lnTo>
                  <a:pt x="377399" y="40648"/>
                </a:lnTo>
                <a:lnTo>
                  <a:pt x="376158" y="40711"/>
                </a:lnTo>
                <a:lnTo>
                  <a:pt x="371369" y="42696"/>
                </a:lnTo>
                <a:lnTo>
                  <a:pt x="371369" y="128163"/>
                </a:lnTo>
                <a:lnTo>
                  <a:pt x="377399" y="130131"/>
                </a:lnTo>
                <a:lnTo>
                  <a:pt x="380438" y="130131"/>
                </a:lnTo>
                <a:lnTo>
                  <a:pt x="386483" y="128163"/>
                </a:lnTo>
                <a:lnTo>
                  <a:pt x="386483" y="42696"/>
                </a:lnTo>
                <a:lnTo>
                  <a:pt x="380438" y="40648"/>
                </a:lnTo>
                <a:close/>
              </a:path>
              <a:path w="955675" h="163830">
                <a:moveTo>
                  <a:pt x="382577" y="6139"/>
                </a:moveTo>
                <a:lnTo>
                  <a:pt x="375321" y="6139"/>
                </a:lnTo>
                <a:lnTo>
                  <a:pt x="372811" y="6790"/>
                </a:lnTo>
                <a:lnTo>
                  <a:pt x="370081" y="9395"/>
                </a:lnTo>
                <a:lnTo>
                  <a:pt x="369434" y="11720"/>
                </a:lnTo>
                <a:lnTo>
                  <a:pt x="369399" y="18976"/>
                </a:lnTo>
                <a:lnTo>
                  <a:pt x="370066" y="21379"/>
                </a:lnTo>
                <a:lnTo>
                  <a:pt x="372733" y="23921"/>
                </a:lnTo>
                <a:lnTo>
                  <a:pt x="375198" y="24556"/>
                </a:lnTo>
                <a:lnTo>
                  <a:pt x="382454" y="24556"/>
                </a:lnTo>
                <a:lnTo>
                  <a:pt x="384964" y="23906"/>
                </a:lnTo>
                <a:lnTo>
                  <a:pt x="387694" y="21301"/>
                </a:lnTo>
                <a:lnTo>
                  <a:pt x="388341" y="18976"/>
                </a:lnTo>
                <a:lnTo>
                  <a:pt x="388376" y="11720"/>
                </a:lnTo>
                <a:lnTo>
                  <a:pt x="387709" y="9317"/>
                </a:lnTo>
                <a:lnTo>
                  <a:pt x="385042" y="6775"/>
                </a:lnTo>
                <a:lnTo>
                  <a:pt x="382577" y="6139"/>
                </a:lnTo>
                <a:close/>
              </a:path>
              <a:path w="955675" h="163830">
                <a:moveTo>
                  <a:pt x="451584" y="39439"/>
                </a:moveTo>
                <a:lnTo>
                  <a:pt x="443398" y="39439"/>
                </a:lnTo>
                <a:lnTo>
                  <a:pt x="438266" y="40354"/>
                </a:lnTo>
                <a:lnTo>
                  <a:pt x="410857" y="71081"/>
                </a:lnTo>
                <a:lnTo>
                  <a:pt x="409850" y="78165"/>
                </a:lnTo>
                <a:lnTo>
                  <a:pt x="409850" y="93668"/>
                </a:lnTo>
                <a:lnTo>
                  <a:pt x="435801" y="130348"/>
                </a:lnTo>
                <a:lnTo>
                  <a:pt x="441135" y="131340"/>
                </a:lnTo>
                <a:lnTo>
                  <a:pt x="450065" y="131340"/>
                </a:lnTo>
                <a:lnTo>
                  <a:pt x="475735" y="118040"/>
                </a:lnTo>
                <a:lnTo>
                  <a:pt x="445382" y="118040"/>
                </a:lnTo>
                <a:lnTo>
                  <a:pt x="442080" y="117373"/>
                </a:lnTo>
                <a:lnTo>
                  <a:pt x="425848" y="90971"/>
                </a:lnTo>
                <a:lnTo>
                  <a:pt x="425848" y="74786"/>
                </a:lnTo>
                <a:lnTo>
                  <a:pt x="427818" y="66554"/>
                </a:lnTo>
                <a:lnTo>
                  <a:pt x="435693" y="55206"/>
                </a:lnTo>
                <a:lnTo>
                  <a:pt x="441351" y="52369"/>
                </a:lnTo>
                <a:lnTo>
                  <a:pt x="475381" y="52369"/>
                </a:lnTo>
                <a:lnTo>
                  <a:pt x="475366" y="52183"/>
                </a:lnTo>
                <a:lnTo>
                  <a:pt x="454173" y="39687"/>
                </a:lnTo>
                <a:lnTo>
                  <a:pt x="451584" y="39439"/>
                </a:lnTo>
                <a:close/>
              </a:path>
              <a:path w="955675" h="163830">
                <a:moveTo>
                  <a:pt x="473815" y="107435"/>
                </a:moveTo>
                <a:lnTo>
                  <a:pt x="472636" y="107435"/>
                </a:lnTo>
                <a:lnTo>
                  <a:pt x="471597" y="107977"/>
                </a:lnTo>
                <a:lnTo>
                  <a:pt x="468932" y="110148"/>
                </a:lnTo>
                <a:lnTo>
                  <a:pt x="467288" y="111358"/>
                </a:lnTo>
                <a:lnTo>
                  <a:pt x="463382" y="114024"/>
                </a:lnTo>
                <a:lnTo>
                  <a:pt x="461072" y="115248"/>
                </a:lnTo>
                <a:lnTo>
                  <a:pt x="455739" y="117481"/>
                </a:lnTo>
                <a:lnTo>
                  <a:pt x="452638" y="118040"/>
                </a:lnTo>
                <a:lnTo>
                  <a:pt x="475735" y="118040"/>
                </a:lnTo>
                <a:lnTo>
                  <a:pt x="475861" y="116474"/>
                </a:lnTo>
                <a:lnTo>
                  <a:pt x="475740" y="111171"/>
                </a:lnTo>
                <a:lnTo>
                  <a:pt x="475660" y="110397"/>
                </a:lnTo>
                <a:lnTo>
                  <a:pt x="475505" y="109653"/>
                </a:lnTo>
                <a:lnTo>
                  <a:pt x="475071" y="108474"/>
                </a:lnTo>
                <a:lnTo>
                  <a:pt x="474807" y="108055"/>
                </a:lnTo>
                <a:lnTo>
                  <a:pt x="474187" y="107560"/>
                </a:lnTo>
                <a:lnTo>
                  <a:pt x="473815" y="107435"/>
                </a:lnTo>
                <a:close/>
              </a:path>
              <a:path w="955675" h="163830">
                <a:moveTo>
                  <a:pt x="475381" y="52369"/>
                </a:moveTo>
                <a:lnTo>
                  <a:pt x="452328" y="52369"/>
                </a:lnTo>
                <a:lnTo>
                  <a:pt x="455444" y="52881"/>
                </a:lnTo>
                <a:lnTo>
                  <a:pt x="460715" y="54927"/>
                </a:lnTo>
                <a:lnTo>
                  <a:pt x="462963" y="56059"/>
                </a:lnTo>
                <a:lnTo>
                  <a:pt x="466684" y="58539"/>
                </a:lnTo>
                <a:lnTo>
                  <a:pt x="468218" y="59670"/>
                </a:lnTo>
                <a:lnTo>
                  <a:pt x="470637" y="61718"/>
                </a:lnTo>
                <a:lnTo>
                  <a:pt x="471707" y="62228"/>
                </a:lnTo>
                <a:lnTo>
                  <a:pt x="473443" y="62228"/>
                </a:lnTo>
                <a:lnTo>
                  <a:pt x="474125" y="61748"/>
                </a:lnTo>
                <a:lnTo>
                  <a:pt x="475241" y="59825"/>
                </a:lnTo>
                <a:lnTo>
                  <a:pt x="475454" y="58539"/>
                </a:lnTo>
                <a:lnTo>
                  <a:pt x="475381" y="52369"/>
                </a:lnTo>
                <a:close/>
              </a:path>
              <a:path w="955675" h="163830">
                <a:moveTo>
                  <a:pt x="555996" y="51810"/>
                </a:moveTo>
                <a:lnTo>
                  <a:pt x="528920" y="51810"/>
                </a:lnTo>
                <a:lnTo>
                  <a:pt x="531897" y="52230"/>
                </a:lnTo>
                <a:lnTo>
                  <a:pt x="536733" y="53903"/>
                </a:lnTo>
                <a:lnTo>
                  <a:pt x="544548" y="68306"/>
                </a:lnTo>
                <a:lnTo>
                  <a:pt x="544548" y="78042"/>
                </a:lnTo>
                <a:lnTo>
                  <a:pt x="526502" y="78042"/>
                </a:lnTo>
                <a:lnTo>
                  <a:pt x="520641" y="78615"/>
                </a:lnTo>
                <a:lnTo>
                  <a:pt x="491062" y="101141"/>
                </a:lnTo>
                <a:lnTo>
                  <a:pt x="491062" y="109885"/>
                </a:lnTo>
                <a:lnTo>
                  <a:pt x="515680" y="131340"/>
                </a:lnTo>
                <a:lnTo>
                  <a:pt x="525106" y="131340"/>
                </a:lnTo>
                <a:lnTo>
                  <a:pt x="529865" y="130256"/>
                </a:lnTo>
                <a:lnTo>
                  <a:pt x="538858" y="125915"/>
                </a:lnTo>
                <a:lnTo>
                  <a:pt x="542935" y="122876"/>
                </a:lnTo>
                <a:lnTo>
                  <a:pt x="546245" y="119341"/>
                </a:lnTo>
                <a:lnTo>
                  <a:pt x="517541" y="119341"/>
                </a:lnTo>
                <a:lnTo>
                  <a:pt x="513680" y="118055"/>
                </a:lnTo>
                <a:lnTo>
                  <a:pt x="508162" y="112908"/>
                </a:lnTo>
                <a:lnTo>
                  <a:pt x="506782" y="109451"/>
                </a:lnTo>
                <a:lnTo>
                  <a:pt x="506782" y="102567"/>
                </a:lnTo>
                <a:lnTo>
                  <a:pt x="527215" y="89110"/>
                </a:lnTo>
                <a:lnTo>
                  <a:pt x="559802" y="89110"/>
                </a:lnTo>
                <a:lnTo>
                  <a:pt x="559774" y="65454"/>
                </a:lnTo>
                <a:lnTo>
                  <a:pt x="559212" y="61113"/>
                </a:lnTo>
                <a:lnTo>
                  <a:pt x="556856" y="53299"/>
                </a:lnTo>
                <a:lnTo>
                  <a:pt x="555996" y="51810"/>
                </a:lnTo>
                <a:close/>
              </a:path>
              <a:path w="955675" h="163830">
                <a:moveTo>
                  <a:pt x="559802" y="118969"/>
                </a:moveTo>
                <a:lnTo>
                  <a:pt x="546594" y="118969"/>
                </a:lnTo>
                <a:lnTo>
                  <a:pt x="546594" y="128085"/>
                </a:lnTo>
                <a:lnTo>
                  <a:pt x="551586" y="130131"/>
                </a:lnTo>
                <a:lnTo>
                  <a:pt x="554871" y="130131"/>
                </a:lnTo>
                <a:lnTo>
                  <a:pt x="559802" y="128085"/>
                </a:lnTo>
                <a:lnTo>
                  <a:pt x="559802" y="118969"/>
                </a:lnTo>
                <a:close/>
              </a:path>
              <a:path w="955675" h="163830">
                <a:moveTo>
                  <a:pt x="559802" y="89110"/>
                </a:moveTo>
                <a:lnTo>
                  <a:pt x="544548" y="89110"/>
                </a:lnTo>
                <a:lnTo>
                  <a:pt x="544548" y="106878"/>
                </a:lnTo>
                <a:lnTo>
                  <a:pt x="540764" y="111094"/>
                </a:lnTo>
                <a:lnTo>
                  <a:pt x="537152" y="114226"/>
                </a:lnTo>
                <a:lnTo>
                  <a:pt x="530269" y="118318"/>
                </a:lnTo>
                <a:lnTo>
                  <a:pt x="526533" y="119341"/>
                </a:lnTo>
                <a:lnTo>
                  <a:pt x="546245" y="119341"/>
                </a:lnTo>
                <a:lnTo>
                  <a:pt x="546594" y="118969"/>
                </a:lnTo>
                <a:lnTo>
                  <a:pt x="559802" y="118969"/>
                </a:lnTo>
                <a:lnTo>
                  <a:pt x="559802" y="89110"/>
                </a:lnTo>
                <a:close/>
              </a:path>
              <a:path w="955675" h="163830">
                <a:moveTo>
                  <a:pt x="532796" y="39347"/>
                </a:moveTo>
                <a:lnTo>
                  <a:pt x="523556" y="39347"/>
                </a:lnTo>
                <a:lnTo>
                  <a:pt x="520363" y="39641"/>
                </a:lnTo>
                <a:lnTo>
                  <a:pt x="495217" y="56291"/>
                </a:lnTo>
                <a:lnTo>
                  <a:pt x="495465" y="57842"/>
                </a:lnTo>
                <a:lnTo>
                  <a:pt x="497728" y="60462"/>
                </a:lnTo>
                <a:lnTo>
                  <a:pt x="498969" y="60462"/>
                </a:lnTo>
                <a:lnTo>
                  <a:pt x="500100" y="60012"/>
                </a:lnTo>
                <a:lnTo>
                  <a:pt x="503139" y="58214"/>
                </a:lnTo>
                <a:lnTo>
                  <a:pt x="505030" y="57222"/>
                </a:lnTo>
                <a:lnTo>
                  <a:pt x="509557" y="55051"/>
                </a:lnTo>
                <a:lnTo>
                  <a:pt x="512192" y="54058"/>
                </a:lnTo>
                <a:lnTo>
                  <a:pt x="518208" y="52260"/>
                </a:lnTo>
                <a:lnTo>
                  <a:pt x="521602" y="51810"/>
                </a:lnTo>
                <a:lnTo>
                  <a:pt x="555996" y="51810"/>
                </a:lnTo>
                <a:lnTo>
                  <a:pt x="554965" y="50029"/>
                </a:lnTo>
                <a:lnTo>
                  <a:pt x="549756" y="44757"/>
                </a:lnTo>
                <a:lnTo>
                  <a:pt x="546346" y="42757"/>
                </a:lnTo>
                <a:lnTo>
                  <a:pt x="537912" y="40029"/>
                </a:lnTo>
                <a:lnTo>
                  <a:pt x="532796" y="39347"/>
                </a:lnTo>
                <a:close/>
              </a:path>
              <a:path w="955675" h="163830">
                <a:moveTo>
                  <a:pt x="607595" y="53858"/>
                </a:moveTo>
                <a:lnTo>
                  <a:pt x="592247" y="53858"/>
                </a:lnTo>
                <a:lnTo>
                  <a:pt x="592247" y="107622"/>
                </a:lnTo>
                <a:lnTo>
                  <a:pt x="612371" y="131155"/>
                </a:lnTo>
                <a:lnTo>
                  <a:pt x="618138" y="131155"/>
                </a:lnTo>
                <a:lnTo>
                  <a:pt x="632073" y="118954"/>
                </a:lnTo>
                <a:lnTo>
                  <a:pt x="631920" y="118040"/>
                </a:lnTo>
                <a:lnTo>
                  <a:pt x="614913" y="118040"/>
                </a:lnTo>
                <a:lnTo>
                  <a:pt x="611859" y="116566"/>
                </a:lnTo>
                <a:lnTo>
                  <a:pt x="608449" y="110675"/>
                </a:lnTo>
                <a:lnTo>
                  <a:pt x="607595" y="106319"/>
                </a:lnTo>
                <a:lnTo>
                  <a:pt x="607595" y="53858"/>
                </a:lnTo>
                <a:close/>
              </a:path>
              <a:path w="955675" h="163830">
                <a:moveTo>
                  <a:pt x="630323" y="115435"/>
                </a:moveTo>
                <a:lnTo>
                  <a:pt x="629517" y="115435"/>
                </a:lnTo>
                <a:lnTo>
                  <a:pt x="628959" y="115575"/>
                </a:lnTo>
                <a:lnTo>
                  <a:pt x="627719" y="116132"/>
                </a:lnTo>
                <a:lnTo>
                  <a:pt x="626974" y="116427"/>
                </a:lnTo>
                <a:lnTo>
                  <a:pt x="625238" y="117048"/>
                </a:lnTo>
                <a:lnTo>
                  <a:pt x="624246" y="117341"/>
                </a:lnTo>
                <a:lnTo>
                  <a:pt x="622014" y="117900"/>
                </a:lnTo>
                <a:lnTo>
                  <a:pt x="620742" y="118040"/>
                </a:lnTo>
                <a:lnTo>
                  <a:pt x="631920" y="118040"/>
                </a:lnTo>
                <a:lnTo>
                  <a:pt x="630618" y="115512"/>
                </a:lnTo>
                <a:lnTo>
                  <a:pt x="630323" y="115435"/>
                </a:lnTo>
                <a:close/>
              </a:path>
              <a:path w="955675" h="163830">
                <a:moveTo>
                  <a:pt x="629579" y="41113"/>
                </a:moveTo>
                <a:lnTo>
                  <a:pt x="580125" y="41113"/>
                </a:lnTo>
                <a:lnTo>
                  <a:pt x="579676" y="41222"/>
                </a:lnTo>
                <a:lnTo>
                  <a:pt x="577458" y="49764"/>
                </a:lnTo>
                <a:lnTo>
                  <a:pt x="577738" y="51377"/>
                </a:lnTo>
                <a:lnTo>
                  <a:pt x="578854" y="53361"/>
                </a:lnTo>
                <a:lnTo>
                  <a:pt x="579598" y="53858"/>
                </a:lnTo>
                <a:lnTo>
                  <a:pt x="630013" y="53858"/>
                </a:lnTo>
                <a:lnTo>
                  <a:pt x="630758" y="53361"/>
                </a:lnTo>
                <a:lnTo>
                  <a:pt x="631874" y="51377"/>
                </a:lnTo>
                <a:lnTo>
                  <a:pt x="632152" y="49764"/>
                </a:lnTo>
                <a:lnTo>
                  <a:pt x="632091" y="45361"/>
                </a:lnTo>
                <a:lnTo>
                  <a:pt x="629579" y="41113"/>
                </a:lnTo>
                <a:close/>
              </a:path>
              <a:path w="955675" h="163830">
                <a:moveTo>
                  <a:pt x="601426" y="18232"/>
                </a:moveTo>
                <a:lnTo>
                  <a:pt x="598387" y="18232"/>
                </a:lnTo>
                <a:lnTo>
                  <a:pt x="597147" y="18294"/>
                </a:lnTo>
                <a:lnTo>
                  <a:pt x="592247" y="41113"/>
                </a:lnTo>
                <a:lnTo>
                  <a:pt x="607595" y="41113"/>
                </a:lnTo>
                <a:lnTo>
                  <a:pt x="601426" y="18232"/>
                </a:lnTo>
                <a:close/>
              </a:path>
              <a:path w="955675" h="163830">
                <a:moveTo>
                  <a:pt x="662886" y="40648"/>
                </a:moveTo>
                <a:lnTo>
                  <a:pt x="659847" y="40648"/>
                </a:lnTo>
                <a:lnTo>
                  <a:pt x="658606" y="40711"/>
                </a:lnTo>
                <a:lnTo>
                  <a:pt x="653816" y="42696"/>
                </a:lnTo>
                <a:lnTo>
                  <a:pt x="653816" y="128163"/>
                </a:lnTo>
                <a:lnTo>
                  <a:pt x="659847" y="130131"/>
                </a:lnTo>
                <a:lnTo>
                  <a:pt x="662886" y="130131"/>
                </a:lnTo>
                <a:lnTo>
                  <a:pt x="668931" y="128163"/>
                </a:lnTo>
                <a:lnTo>
                  <a:pt x="668931" y="42696"/>
                </a:lnTo>
                <a:lnTo>
                  <a:pt x="662886" y="40648"/>
                </a:lnTo>
                <a:close/>
              </a:path>
              <a:path w="955675" h="163830">
                <a:moveTo>
                  <a:pt x="665025" y="6139"/>
                </a:moveTo>
                <a:lnTo>
                  <a:pt x="657769" y="6139"/>
                </a:lnTo>
                <a:lnTo>
                  <a:pt x="655259" y="6790"/>
                </a:lnTo>
                <a:lnTo>
                  <a:pt x="652529" y="9395"/>
                </a:lnTo>
                <a:lnTo>
                  <a:pt x="651882" y="11720"/>
                </a:lnTo>
                <a:lnTo>
                  <a:pt x="651847" y="18976"/>
                </a:lnTo>
                <a:lnTo>
                  <a:pt x="652514" y="21379"/>
                </a:lnTo>
                <a:lnTo>
                  <a:pt x="655181" y="23921"/>
                </a:lnTo>
                <a:lnTo>
                  <a:pt x="657646" y="24556"/>
                </a:lnTo>
                <a:lnTo>
                  <a:pt x="664902" y="24556"/>
                </a:lnTo>
                <a:lnTo>
                  <a:pt x="667412" y="23906"/>
                </a:lnTo>
                <a:lnTo>
                  <a:pt x="670140" y="21301"/>
                </a:lnTo>
                <a:lnTo>
                  <a:pt x="670789" y="18976"/>
                </a:lnTo>
                <a:lnTo>
                  <a:pt x="670824" y="11720"/>
                </a:lnTo>
                <a:lnTo>
                  <a:pt x="670157" y="9317"/>
                </a:lnTo>
                <a:lnTo>
                  <a:pt x="667490" y="6775"/>
                </a:lnTo>
                <a:lnTo>
                  <a:pt x="665025" y="6139"/>
                </a:lnTo>
                <a:close/>
              </a:path>
              <a:path w="955675" h="163830">
                <a:moveTo>
                  <a:pt x="741876" y="39347"/>
                </a:moveTo>
                <a:lnTo>
                  <a:pt x="727862" y="39347"/>
                </a:lnTo>
                <a:lnTo>
                  <a:pt x="721629" y="40493"/>
                </a:lnTo>
                <a:lnTo>
                  <a:pt x="693182" y="73035"/>
                </a:lnTo>
                <a:lnTo>
                  <a:pt x="692298" y="79314"/>
                </a:lnTo>
                <a:lnTo>
                  <a:pt x="692405" y="94010"/>
                </a:lnTo>
                <a:lnTo>
                  <a:pt x="720342" y="130318"/>
                </a:lnTo>
                <a:lnTo>
                  <a:pt x="726342" y="131340"/>
                </a:lnTo>
                <a:lnTo>
                  <a:pt x="740295" y="131340"/>
                </a:lnTo>
                <a:lnTo>
                  <a:pt x="746512" y="130178"/>
                </a:lnTo>
                <a:lnTo>
                  <a:pt x="757240" y="125528"/>
                </a:lnTo>
                <a:lnTo>
                  <a:pt x="761705" y="122287"/>
                </a:lnTo>
                <a:lnTo>
                  <a:pt x="765031" y="118412"/>
                </a:lnTo>
                <a:lnTo>
                  <a:pt x="729071" y="118412"/>
                </a:lnTo>
                <a:lnTo>
                  <a:pt x="724978" y="117528"/>
                </a:lnTo>
                <a:lnTo>
                  <a:pt x="708450" y="90321"/>
                </a:lnTo>
                <a:lnTo>
                  <a:pt x="708509" y="79314"/>
                </a:lnTo>
                <a:lnTo>
                  <a:pt x="729815" y="52183"/>
                </a:lnTo>
                <a:lnTo>
                  <a:pt x="766513" y="52183"/>
                </a:lnTo>
                <a:lnTo>
                  <a:pt x="762372" y="47439"/>
                </a:lnTo>
                <a:lnTo>
                  <a:pt x="758108" y="44462"/>
                </a:lnTo>
                <a:lnTo>
                  <a:pt x="747876" y="40370"/>
                </a:lnTo>
                <a:lnTo>
                  <a:pt x="741876" y="39347"/>
                </a:lnTo>
                <a:close/>
              </a:path>
              <a:path w="955675" h="163830">
                <a:moveTo>
                  <a:pt x="766513" y="52183"/>
                </a:moveTo>
                <a:lnTo>
                  <a:pt x="739241" y="52183"/>
                </a:lnTo>
                <a:lnTo>
                  <a:pt x="743333" y="53066"/>
                </a:lnTo>
                <a:lnTo>
                  <a:pt x="749923" y="56616"/>
                </a:lnTo>
                <a:lnTo>
                  <a:pt x="759722" y="91281"/>
                </a:lnTo>
                <a:lnTo>
                  <a:pt x="759333" y="94754"/>
                </a:lnTo>
                <a:lnTo>
                  <a:pt x="738435" y="118412"/>
                </a:lnTo>
                <a:lnTo>
                  <a:pt x="765031" y="118412"/>
                </a:lnTo>
                <a:lnTo>
                  <a:pt x="768836" y="113978"/>
                </a:lnTo>
                <a:lnTo>
                  <a:pt x="771518" y="109032"/>
                </a:lnTo>
                <a:lnTo>
                  <a:pt x="775115" y="97560"/>
                </a:lnTo>
                <a:lnTo>
                  <a:pt x="776014" y="91281"/>
                </a:lnTo>
                <a:lnTo>
                  <a:pt x="775909" y="76677"/>
                </a:lnTo>
                <a:lnTo>
                  <a:pt x="775161" y="71159"/>
                </a:lnTo>
                <a:lnTo>
                  <a:pt x="771751" y="59997"/>
                </a:lnTo>
                <a:lnTo>
                  <a:pt x="769193" y="55252"/>
                </a:lnTo>
                <a:lnTo>
                  <a:pt x="766513" y="52183"/>
                </a:lnTo>
                <a:close/>
              </a:path>
              <a:path w="955675" h="163830">
                <a:moveTo>
                  <a:pt x="809685" y="40648"/>
                </a:moveTo>
                <a:lnTo>
                  <a:pt x="806895" y="40648"/>
                </a:lnTo>
                <a:lnTo>
                  <a:pt x="805748" y="40695"/>
                </a:lnTo>
                <a:lnTo>
                  <a:pt x="801438" y="42618"/>
                </a:lnTo>
                <a:lnTo>
                  <a:pt x="801453" y="128163"/>
                </a:lnTo>
                <a:lnTo>
                  <a:pt x="807485" y="130131"/>
                </a:lnTo>
                <a:lnTo>
                  <a:pt x="810524" y="130131"/>
                </a:lnTo>
                <a:lnTo>
                  <a:pt x="816693" y="68740"/>
                </a:lnTo>
                <a:lnTo>
                  <a:pt x="820910" y="63469"/>
                </a:lnTo>
                <a:lnTo>
                  <a:pt x="824941" y="59470"/>
                </a:lnTo>
                <a:lnTo>
                  <a:pt x="831800" y="54602"/>
                </a:lnTo>
                <a:lnTo>
                  <a:pt x="815205" y="54602"/>
                </a:lnTo>
                <a:lnTo>
                  <a:pt x="810818" y="40695"/>
                </a:lnTo>
                <a:lnTo>
                  <a:pt x="809685" y="40648"/>
                </a:lnTo>
                <a:close/>
              </a:path>
              <a:path w="955675" h="163830">
                <a:moveTo>
                  <a:pt x="868978" y="52647"/>
                </a:moveTo>
                <a:lnTo>
                  <a:pt x="843296" y="52647"/>
                </a:lnTo>
                <a:lnTo>
                  <a:pt x="845916" y="53206"/>
                </a:lnTo>
                <a:lnTo>
                  <a:pt x="850444" y="55439"/>
                </a:lnTo>
                <a:lnTo>
                  <a:pt x="858210" y="128163"/>
                </a:lnTo>
                <a:lnTo>
                  <a:pt x="858706" y="128845"/>
                </a:lnTo>
                <a:lnTo>
                  <a:pt x="864256" y="130131"/>
                </a:lnTo>
                <a:lnTo>
                  <a:pt x="867295" y="130131"/>
                </a:lnTo>
                <a:lnTo>
                  <a:pt x="873310" y="128163"/>
                </a:lnTo>
                <a:lnTo>
                  <a:pt x="873285" y="68740"/>
                </a:lnTo>
                <a:lnTo>
                  <a:pt x="872923" y="65128"/>
                </a:lnTo>
                <a:lnTo>
                  <a:pt x="870877" y="56633"/>
                </a:lnTo>
                <a:lnTo>
                  <a:pt x="869186" y="52927"/>
                </a:lnTo>
                <a:lnTo>
                  <a:pt x="868978" y="52647"/>
                </a:lnTo>
                <a:close/>
              </a:path>
              <a:path w="955675" h="163830">
                <a:moveTo>
                  <a:pt x="849063" y="39347"/>
                </a:moveTo>
                <a:lnTo>
                  <a:pt x="838708" y="39347"/>
                </a:lnTo>
                <a:lnTo>
                  <a:pt x="833979" y="40571"/>
                </a:lnTo>
                <a:lnTo>
                  <a:pt x="824616" y="45471"/>
                </a:lnTo>
                <a:lnTo>
                  <a:pt x="819918" y="49330"/>
                </a:lnTo>
                <a:lnTo>
                  <a:pt x="815205" y="54602"/>
                </a:lnTo>
                <a:lnTo>
                  <a:pt x="831800" y="54602"/>
                </a:lnTo>
                <a:lnTo>
                  <a:pt x="832631" y="54013"/>
                </a:lnTo>
                <a:lnTo>
                  <a:pt x="836475" y="52647"/>
                </a:lnTo>
                <a:lnTo>
                  <a:pt x="868978" y="52647"/>
                </a:lnTo>
                <a:lnTo>
                  <a:pt x="864473" y="46602"/>
                </a:lnTo>
                <a:lnTo>
                  <a:pt x="861388" y="44075"/>
                </a:lnTo>
                <a:lnTo>
                  <a:pt x="853761" y="40292"/>
                </a:lnTo>
                <a:lnTo>
                  <a:pt x="849063" y="39347"/>
                </a:lnTo>
                <a:close/>
              </a:path>
              <a:path w="955675" h="163830">
                <a:moveTo>
                  <a:pt x="899534" y="111064"/>
                </a:moveTo>
                <a:lnTo>
                  <a:pt x="898419" y="111064"/>
                </a:lnTo>
                <a:lnTo>
                  <a:pt x="898030" y="111171"/>
                </a:lnTo>
                <a:lnTo>
                  <a:pt x="896249" y="119311"/>
                </a:lnTo>
                <a:lnTo>
                  <a:pt x="896404" y="120830"/>
                </a:lnTo>
                <a:lnTo>
                  <a:pt x="919689" y="131340"/>
                </a:lnTo>
                <a:lnTo>
                  <a:pt x="927502" y="131340"/>
                </a:lnTo>
                <a:lnTo>
                  <a:pt x="951635" y="119062"/>
                </a:lnTo>
                <a:lnTo>
                  <a:pt x="919472" y="119062"/>
                </a:lnTo>
                <a:lnTo>
                  <a:pt x="916402" y="118644"/>
                </a:lnTo>
                <a:lnTo>
                  <a:pt x="900543" y="111481"/>
                </a:lnTo>
                <a:lnTo>
                  <a:pt x="899534" y="111064"/>
                </a:lnTo>
                <a:close/>
              </a:path>
              <a:path w="955675" h="163830">
                <a:moveTo>
                  <a:pt x="931037" y="39347"/>
                </a:moveTo>
                <a:lnTo>
                  <a:pt x="923719" y="39347"/>
                </a:lnTo>
                <a:lnTo>
                  <a:pt x="919270" y="40029"/>
                </a:lnTo>
                <a:lnTo>
                  <a:pt x="898295" y="60896"/>
                </a:lnTo>
                <a:lnTo>
                  <a:pt x="898295" y="67903"/>
                </a:lnTo>
                <a:lnTo>
                  <a:pt x="929518" y="93096"/>
                </a:lnTo>
                <a:lnTo>
                  <a:pt x="931750" y="94195"/>
                </a:lnTo>
                <a:lnTo>
                  <a:pt x="935719" y="96676"/>
                </a:lnTo>
                <a:lnTo>
                  <a:pt x="937315" y="98103"/>
                </a:lnTo>
                <a:lnTo>
                  <a:pt x="939733" y="101328"/>
                </a:lnTo>
                <a:lnTo>
                  <a:pt x="940338" y="103311"/>
                </a:lnTo>
                <a:lnTo>
                  <a:pt x="940338" y="107962"/>
                </a:lnTo>
                <a:lnTo>
                  <a:pt x="925549" y="119062"/>
                </a:lnTo>
                <a:lnTo>
                  <a:pt x="951635" y="119062"/>
                </a:lnTo>
                <a:lnTo>
                  <a:pt x="954709" y="112551"/>
                </a:lnTo>
                <a:lnTo>
                  <a:pt x="955501" y="108738"/>
                </a:lnTo>
                <a:lnTo>
                  <a:pt x="955501" y="100862"/>
                </a:lnTo>
                <a:lnTo>
                  <a:pt x="923936" y="76119"/>
                </a:lnTo>
                <a:lnTo>
                  <a:pt x="921673" y="75003"/>
                </a:lnTo>
                <a:lnTo>
                  <a:pt x="917704" y="72523"/>
                </a:lnTo>
                <a:lnTo>
                  <a:pt x="916092" y="71081"/>
                </a:lnTo>
                <a:lnTo>
                  <a:pt x="913611" y="67795"/>
                </a:lnTo>
                <a:lnTo>
                  <a:pt x="912991" y="65764"/>
                </a:lnTo>
                <a:lnTo>
                  <a:pt x="912991" y="61608"/>
                </a:lnTo>
                <a:lnTo>
                  <a:pt x="926014" y="51253"/>
                </a:lnTo>
                <a:lnTo>
                  <a:pt x="951222" y="51253"/>
                </a:lnTo>
                <a:lnTo>
                  <a:pt x="951175" y="49795"/>
                </a:lnTo>
                <a:lnTo>
                  <a:pt x="933269" y="39532"/>
                </a:lnTo>
                <a:lnTo>
                  <a:pt x="931037" y="39347"/>
                </a:lnTo>
                <a:close/>
              </a:path>
              <a:path w="955675" h="163830">
                <a:moveTo>
                  <a:pt x="951222" y="51253"/>
                </a:moveTo>
                <a:lnTo>
                  <a:pt x="931533" y="51253"/>
                </a:lnTo>
                <a:lnTo>
                  <a:pt x="934121" y="51593"/>
                </a:lnTo>
                <a:lnTo>
                  <a:pt x="938649" y="52959"/>
                </a:lnTo>
                <a:lnTo>
                  <a:pt x="940617" y="53686"/>
                </a:lnTo>
                <a:lnTo>
                  <a:pt x="943966" y="55237"/>
                </a:lnTo>
                <a:lnTo>
                  <a:pt x="945330" y="55966"/>
                </a:lnTo>
                <a:lnTo>
                  <a:pt x="947439" y="57330"/>
                </a:lnTo>
                <a:lnTo>
                  <a:pt x="948245" y="57671"/>
                </a:lnTo>
                <a:lnTo>
                  <a:pt x="949175" y="57671"/>
                </a:lnTo>
                <a:lnTo>
                  <a:pt x="949516" y="57562"/>
                </a:lnTo>
                <a:lnTo>
                  <a:pt x="951164" y="53686"/>
                </a:lnTo>
                <a:lnTo>
                  <a:pt x="951222" y="51253"/>
                </a:lnTo>
                <a:close/>
              </a:path>
            </a:pathLst>
          </a:custGeom>
          <a:solidFill>
            <a:srgbClr val="000000">
              <a:alpha val="98818"/>
            </a:srgbClr>
          </a:solidFill>
        </p:spPr>
        <p:txBody>
          <a:bodyPr wrap="square" lIns="0" tIns="0" rIns="0" bIns="0" rtlCol="0"/>
          <a:lstStyle/>
          <a:p>
            <a:endParaRPr/>
          </a:p>
        </p:txBody>
      </p:sp>
      <p:sp>
        <p:nvSpPr>
          <p:cNvPr id="92" name="object 86"/>
          <p:cNvSpPr/>
          <p:nvPr/>
        </p:nvSpPr>
        <p:spPr>
          <a:xfrm>
            <a:off x="7112000" y="3200400"/>
            <a:ext cx="1663700" cy="393700"/>
          </a:xfrm>
          <a:custGeom>
            <a:avLst/>
            <a:gdLst/>
            <a:ahLst/>
            <a:cxnLst/>
            <a:rect l="l" t="t" r="r" b="b"/>
            <a:pathLst>
              <a:path w="1663700" h="393700">
                <a:moveTo>
                  <a:pt x="0" y="0"/>
                </a:moveTo>
                <a:lnTo>
                  <a:pt x="1663700" y="0"/>
                </a:lnTo>
                <a:lnTo>
                  <a:pt x="1663700" y="393700"/>
                </a:lnTo>
                <a:lnTo>
                  <a:pt x="0" y="393700"/>
                </a:lnTo>
                <a:lnTo>
                  <a:pt x="0" y="0"/>
                </a:lnTo>
                <a:close/>
              </a:path>
            </a:pathLst>
          </a:custGeom>
          <a:solidFill>
            <a:srgbClr val="DC3C00"/>
          </a:solidFill>
        </p:spPr>
        <p:txBody>
          <a:bodyPr wrap="square" lIns="0" tIns="0" rIns="0" bIns="0" rtlCol="0"/>
          <a:lstStyle/>
          <a:p>
            <a:endParaRPr/>
          </a:p>
        </p:txBody>
      </p:sp>
      <p:sp>
        <p:nvSpPr>
          <p:cNvPr id="93" name="object 87"/>
          <p:cNvSpPr/>
          <p:nvPr/>
        </p:nvSpPr>
        <p:spPr>
          <a:xfrm>
            <a:off x="7625082" y="3304421"/>
            <a:ext cx="641350" cy="125730"/>
          </a:xfrm>
          <a:custGeom>
            <a:avLst/>
            <a:gdLst/>
            <a:ahLst/>
            <a:cxnLst/>
            <a:rect l="l" t="t" r="r" b="b"/>
            <a:pathLst>
              <a:path w="641350" h="125729">
                <a:moveTo>
                  <a:pt x="34571" y="3069"/>
                </a:moveTo>
                <a:lnTo>
                  <a:pt x="4527" y="3069"/>
                </a:lnTo>
                <a:lnTo>
                  <a:pt x="3178" y="3549"/>
                </a:lnTo>
                <a:lnTo>
                  <a:pt x="636" y="5472"/>
                </a:lnTo>
                <a:lnTo>
                  <a:pt x="0" y="7161"/>
                </a:lnTo>
                <a:lnTo>
                  <a:pt x="124" y="121945"/>
                </a:lnTo>
                <a:lnTo>
                  <a:pt x="6449" y="123992"/>
                </a:lnTo>
                <a:lnTo>
                  <a:pt x="9550" y="123992"/>
                </a:lnTo>
                <a:lnTo>
                  <a:pt x="15999" y="69762"/>
                </a:lnTo>
                <a:lnTo>
                  <a:pt x="56966" y="69762"/>
                </a:lnTo>
                <a:lnTo>
                  <a:pt x="53639" y="66987"/>
                </a:lnTo>
                <a:lnTo>
                  <a:pt x="51841" y="65887"/>
                </a:lnTo>
                <a:lnTo>
                  <a:pt x="49857" y="65018"/>
                </a:lnTo>
                <a:lnTo>
                  <a:pt x="53392" y="63778"/>
                </a:lnTo>
                <a:lnTo>
                  <a:pt x="56586" y="62259"/>
                </a:lnTo>
                <a:lnTo>
                  <a:pt x="62290" y="58662"/>
                </a:lnTo>
                <a:lnTo>
                  <a:pt x="64400" y="56833"/>
                </a:lnTo>
                <a:lnTo>
                  <a:pt x="15999" y="56833"/>
                </a:lnTo>
                <a:lnTo>
                  <a:pt x="15999" y="16277"/>
                </a:lnTo>
                <a:lnTo>
                  <a:pt x="67713" y="16277"/>
                </a:lnTo>
                <a:lnTo>
                  <a:pt x="63437" y="11564"/>
                </a:lnTo>
                <a:lnTo>
                  <a:pt x="37099" y="3147"/>
                </a:lnTo>
                <a:lnTo>
                  <a:pt x="34571" y="3069"/>
                </a:lnTo>
                <a:close/>
              </a:path>
              <a:path w="641350" h="125729">
                <a:moveTo>
                  <a:pt x="56966" y="69762"/>
                </a:moveTo>
                <a:lnTo>
                  <a:pt x="30354" y="69762"/>
                </a:lnTo>
                <a:lnTo>
                  <a:pt x="33486" y="70305"/>
                </a:lnTo>
                <a:lnTo>
                  <a:pt x="38695" y="72476"/>
                </a:lnTo>
                <a:lnTo>
                  <a:pt x="62972" y="120178"/>
                </a:lnTo>
                <a:lnTo>
                  <a:pt x="63264" y="121015"/>
                </a:lnTo>
                <a:lnTo>
                  <a:pt x="63515" y="121542"/>
                </a:lnTo>
                <a:lnTo>
                  <a:pt x="70103" y="123992"/>
                </a:lnTo>
                <a:lnTo>
                  <a:pt x="73577" y="123992"/>
                </a:lnTo>
                <a:lnTo>
                  <a:pt x="80181" y="121945"/>
                </a:lnTo>
                <a:lnTo>
                  <a:pt x="80149" y="119821"/>
                </a:lnTo>
                <a:lnTo>
                  <a:pt x="64957" y="81948"/>
                </a:lnTo>
                <a:lnTo>
                  <a:pt x="58369" y="71250"/>
                </a:lnTo>
                <a:lnTo>
                  <a:pt x="56966" y="69762"/>
                </a:lnTo>
                <a:close/>
              </a:path>
              <a:path w="641350" h="125729">
                <a:moveTo>
                  <a:pt x="67713" y="16277"/>
                </a:moveTo>
                <a:lnTo>
                  <a:pt x="32649" y="16277"/>
                </a:lnTo>
                <a:lnTo>
                  <a:pt x="35206" y="16370"/>
                </a:lnTo>
                <a:lnTo>
                  <a:pt x="39113" y="16742"/>
                </a:lnTo>
                <a:lnTo>
                  <a:pt x="56182" y="31750"/>
                </a:lnTo>
                <a:lnTo>
                  <a:pt x="56182" y="39377"/>
                </a:lnTo>
                <a:lnTo>
                  <a:pt x="35843" y="56833"/>
                </a:lnTo>
                <a:lnTo>
                  <a:pt x="64400" y="56833"/>
                </a:lnTo>
                <a:lnTo>
                  <a:pt x="73111" y="30633"/>
                </a:lnTo>
                <a:lnTo>
                  <a:pt x="72506" y="26835"/>
                </a:lnTo>
                <a:lnTo>
                  <a:pt x="70088" y="19951"/>
                </a:lnTo>
                <a:lnTo>
                  <a:pt x="68275" y="16897"/>
                </a:lnTo>
                <a:lnTo>
                  <a:pt x="67713" y="16277"/>
                </a:lnTo>
                <a:close/>
              </a:path>
              <a:path w="641350" h="125729">
                <a:moveTo>
                  <a:pt x="111751" y="34509"/>
                </a:moveTo>
                <a:lnTo>
                  <a:pt x="108774" y="34509"/>
                </a:lnTo>
                <a:lnTo>
                  <a:pt x="107534" y="34555"/>
                </a:lnTo>
                <a:lnTo>
                  <a:pt x="102611" y="94955"/>
                </a:lnTo>
                <a:lnTo>
                  <a:pt x="103054" y="99419"/>
                </a:lnTo>
                <a:lnTo>
                  <a:pt x="126913" y="125201"/>
                </a:lnTo>
                <a:lnTo>
                  <a:pt x="137269" y="125201"/>
                </a:lnTo>
                <a:lnTo>
                  <a:pt x="141982" y="123992"/>
                </a:lnTo>
                <a:lnTo>
                  <a:pt x="151283" y="119155"/>
                </a:lnTo>
                <a:lnTo>
                  <a:pt x="155996" y="115310"/>
                </a:lnTo>
                <a:lnTo>
                  <a:pt x="159002" y="111992"/>
                </a:lnTo>
                <a:lnTo>
                  <a:pt x="132680" y="111992"/>
                </a:lnTo>
                <a:lnTo>
                  <a:pt x="130075" y="111419"/>
                </a:lnTo>
                <a:lnTo>
                  <a:pt x="117859" y="36478"/>
                </a:lnTo>
                <a:lnTo>
                  <a:pt x="117363" y="35796"/>
                </a:lnTo>
                <a:lnTo>
                  <a:pt x="116945" y="35486"/>
                </a:lnTo>
                <a:lnTo>
                  <a:pt x="115766" y="34927"/>
                </a:lnTo>
                <a:lnTo>
                  <a:pt x="114975" y="34742"/>
                </a:lnTo>
                <a:lnTo>
                  <a:pt x="112991" y="34555"/>
                </a:lnTo>
                <a:lnTo>
                  <a:pt x="111751" y="34509"/>
                </a:lnTo>
                <a:close/>
              </a:path>
              <a:path w="641350" h="125729">
                <a:moveTo>
                  <a:pt x="174724" y="110039"/>
                </a:moveTo>
                <a:lnTo>
                  <a:pt x="160771" y="110039"/>
                </a:lnTo>
                <a:lnTo>
                  <a:pt x="160864" y="122022"/>
                </a:lnTo>
                <a:lnTo>
                  <a:pt x="166321" y="123992"/>
                </a:lnTo>
                <a:lnTo>
                  <a:pt x="169049" y="123992"/>
                </a:lnTo>
                <a:lnTo>
                  <a:pt x="174724" y="110039"/>
                </a:lnTo>
                <a:close/>
              </a:path>
              <a:path w="641350" h="125729">
                <a:moveTo>
                  <a:pt x="168492" y="34509"/>
                </a:moveTo>
                <a:lnTo>
                  <a:pt x="165453" y="34509"/>
                </a:lnTo>
                <a:lnTo>
                  <a:pt x="164198" y="34555"/>
                </a:lnTo>
                <a:lnTo>
                  <a:pt x="159283" y="95900"/>
                </a:lnTo>
                <a:lnTo>
                  <a:pt x="155004" y="101172"/>
                </a:lnTo>
                <a:lnTo>
                  <a:pt x="150958" y="105171"/>
                </a:lnTo>
                <a:lnTo>
                  <a:pt x="143330" y="110628"/>
                </a:lnTo>
                <a:lnTo>
                  <a:pt x="139501" y="111992"/>
                </a:lnTo>
                <a:lnTo>
                  <a:pt x="159002" y="111992"/>
                </a:lnTo>
                <a:lnTo>
                  <a:pt x="160771" y="110039"/>
                </a:lnTo>
                <a:lnTo>
                  <a:pt x="174724" y="110039"/>
                </a:lnTo>
                <a:lnTo>
                  <a:pt x="174724" y="36896"/>
                </a:lnTo>
                <a:lnTo>
                  <a:pt x="169732" y="34555"/>
                </a:lnTo>
                <a:lnTo>
                  <a:pt x="168492" y="34509"/>
                </a:lnTo>
                <a:close/>
              </a:path>
              <a:path w="641350" h="125729">
                <a:moveTo>
                  <a:pt x="212948" y="34509"/>
                </a:moveTo>
                <a:lnTo>
                  <a:pt x="210158" y="34509"/>
                </a:lnTo>
                <a:lnTo>
                  <a:pt x="209010" y="34555"/>
                </a:lnTo>
                <a:lnTo>
                  <a:pt x="204701" y="36478"/>
                </a:lnTo>
                <a:lnTo>
                  <a:pt x="204716" y="122022"/>
                </a:lnTo>
                <a:lnTo>
                  <a:pt x="210746" y="123992"/>
                </a:lnTo>
                <a:lnTo>
                  <a:pt x="213785" y="123992"/>
                </a:lnTo>
                <a:lnTo>
                  <a:pt x="219955" y="62600"/>
                </a:lnTo>
                <a:lnTo>
                  <a:pt x="224172" y="57329"/>
                </a:lnTo>
                <a:lnTo>
                  <a:pt x="228203" y="53329"/>
                </a:lnTo>
                <a:lnTo>
                  <a:pt x="235062" y="48461"/>
                </a:lnTo>
                <a:lnTo>
                  <a:pt x="218467" y="48461"/>
                </a:lnTo>
                <a:lnTo>
                  <a:pt x="214080" y="34555"/>
                </a:lnTo>
                <a:lnTo>
                  <a:pt x="212948" y="34509"/>
                </a:lnTo>
                <a:close/>
              </a:path>
              <a:path w="641350" h="125729">
                <a:moveTo>
                  <a:pt x="272239" y="46508"/>
                </a:moveTo>
                <a:lnTo>
                  <a:pt x="246559" y="46508"/>
                </a:lnTo>
                <a:lnTo>
                  <a:pt x="249179" y="47066"/>
                </a:lnTo>
                <a:lnTo>
                  <a:pt x="253705" y="49298"/>
                </a:lnTo>
                <a:lnTo>
                  <a:pt x="261472" y="122022"/>
                </a:lnTo>
                <a:lnTo>
                  <a:pt x="261967" y="122704"/>
                </a:lnTo>
                <a:lnTo>
                  <a:pt x="267519" y="123992"/>
                </a:lnTo>
                <a:lnTo>
                  <a:pt x="270556" y="123992"/>
                </a:lnTo>
                <a:lnTo>
                  <a:pt x="276572" y="122022"/>
                </a:lnTo>
                <a:lnTo>
                  <a:pt x="276546" y="62600"/>
                </a:lnTo>
                <a:lnTo>
                  <a:pt x="276184" y="58987"/>
                </a:lnTo>
                <a:lnTo>
                  <a:pt x="274138" y="50492"/>
                </a:lnTo>
                <a:lnTo>
                  <a:pt x="272448" y="46788"/>
                </a:lnTo>
                <a:lnTo>
                  <a:pt x="272239" y="46508"/>
                </a:lnTo>
                <a:close/>
              </a:path>
              <a:path w="641350" h="125729">
                <a:moveTo>
                  <a:pt x="252326" y="33206"/>
                </a:moveTo>
                <a:lnTo>
                  <a:pt x="241969" y="33206"/>
                </a:lnTo>
                <a:lnTo>
                  <a:pt x="237241" y="34432"/>
                </a:lnTo>
                <a:lnTo>
                  <a:pt x="227877" y="39330"/>
                </a:lnTo>
                <a:lnTo>
                  <a:pt x="223179" y="43191"/>
                </a:lnTo>
                <a:lnTo>
                  <a:pt x="218467" y="48461"/>
                </a:lnTo>
                <a:lnTo>
                  <a:pt x="235062" y="48461"/>
                </a:lnTo>
                <a:lnTo>
                  <a:pt x="235892" y="47872"/>
                </a:lnTo>
                <a:lnTo>
                  <a:pt x="239737" y="46508"/>
                </a:lnTo>
                <a:lnTo>
                  <a:pt x="272239" y="46508"/>
                </a:lnTo>
                <a:lnTo>
                  <a:pt x="267736" y="40462"/>
                </a:lnTo>
                <a:lnTo>
                  <a:pt x="264650" y="37934"/>
                </a:lnTo>
                <a:lnTo>
                  <a:pt x="257022" y="34152"/>
                </a:lnTo>
                <a:lnTo>
                  <a:pt x="252326" y="33206"/>
                </a:lnTo>
                <a:close/>
              </a:path>
              <a:path w="641350" h="125729">
                <a:moveTo>
                  <a:pt x="323405" y="47717"/>
                </a:moveTo>
                <a:lnTo>
                  <a:pt x="308057" y="47717"/>
                </a:lnTo>
                <a:lnTo>
                  <a:pt x="308057" y="101481"/>
                </a:lnTo>
                <a:lnTo>
                  <a:pt x="328180" y="125014"/>
                </a:lnTo>
                <a:lnTo>
                  <a:pt x="333947" y="125014"/>
                </a:lnTo>
                <a:lnTo>
                  <a:pt x="347881" y="112814"/>
                </a:lnTo>
                <a:lnTo>
                  <a:pt x="347729" y="111899"/>
                </a:lnTo>
                <a:lnTo>
                  <a:pt x="330723" y="111899"/>
                </a:lnTo>
                <a:lnTo>
                  <a:pt x="327668" y="110426"/>
                </a:lnTo>
                <a:lnTo>
                  <a:pt x="324257" y="104536"/>
                </a:lnTo>
                <a:lnTo>
                  <a:pt x="323405" y="100180"/>
                </a:lnTo>
                <a:lnTo>
                  <a:pt x="323405" y="47717"/>
                </a:lnTo>
                <a:close/>
              </a:path>
              <a:path w="641350" h="125729">
                <a:moveTo>
                  <a:pt x="346132" y="109294"/>
                </a:moveTo>
                <a:lnTo>
                  <a:pt x="345326" y="109294"/>
                </a:lnTo>
                <a:lnTo>
                  <a:pt x="344768" y="109434"/>
                </a:lnTo>
                <a:lnTo>
                  <a:pt x="343528" y="109993"/>
                </a:lnTo>
                <a:lnTo>
                  <a:pt x="342784" y="110288"/>
                </a:lnTo>
                <a:lnTo>
                  <a:pt x="341047" y="110907"/>
                </a:lnTo>
                <a:lnTo>
                  <a:pt x="340055" y="111202"/>
                </a:lnTo>
                <a:lnTo>
                  <a:pt x="337822" y="111760"/>
                </a:lnTo>
                <a:lnTo>
                  <a:pt x="336551" y="111899"/>
                </a:lnTo>
                <a:lnTo>
                  <a:pt x="347729" y="111899"/>
                </a:lnTo>
                <a:lnTo>
                  <a:pt x="346426" y="109372"/>
                </a:lnTo>
                <a:lnTo>
                  <a:pt x="346132" y="109294"/>
                </a:lnTo>
                <a:close/>
              </a:path>
              <a:path w="641350" h="125729">
                <a:moveTo>
                  <a:pt x="345387" y="34974"/>
                </a:moveTo>
                <a:lnTo>
                  <a:pt x="295934" y="34974"/>
                </a:lnTo>
                <a:lnTo>
                  <a:pt x="295484" y="35082"/>
                </a:lnTo>
                <a:lnTo>
                  <a:pt x="293267" y="43624"/>
                </a:lnTo>
                <a:lnTo>
                  <a:pt x="293546" y="45237"/>
                </a:lnTo>
                <a:lnTo>
                  <a:pt x="294662" y="47221"/>
                </a:lnTo>
                <a:lnTo>
                  <a:pt x="295407" y="47717"/>
                </a:lnTo>
                <a:lnTo>
                  <a:pt x="345822" y="47717"/>
                </a:lnTo>
                <a:lnTo>
                  <a:pt x="346566" y="47221"/>
                </a:lnTo>
                <a:lnTo>
                  <a:pt x="347682" y="45237"/>
                </a:lnTo>
                <a:lnTo>
                  <a:pt x="347962" y="43624"/>
                </a:lnTo>
                <a:lnTo>
                  <a:pt x="347899" y="39222"/>
                </a:lnTo>
                <a:lnTo>
                  <a:pt x="345387" y="34974"/>
                </a:lnTo>
                <a:close/>
              </a:path>
              <a:path w="641350" h="125729">
                <a:moveTo>
                  <a:pt x="317234" y="12091"/>
                </a:moveTo>
                <a:lnTo>
                  <a:pt x="314196" y="12091"/>
                </a:lnTo>
                <a:lnTo>
                  <a:pt x="312955" y="12153"/>
                </a:lnTo>
                <a:lnTo>
                  <a:pt x="308057" y="34974"/>
                </a:lnTo>
                <a:lnTo>
                  <a:pt x="323405" y="34974"/>
                </a:lnTo>
                <a:lnTo>
                  <a:pt x="317234" y="12091"/>
                </a:lnTo>
                <a:close/>
              </a:path>
              <a:path w="641350" h="125729">
                <a:moveTo>
                  <a:pt x="378694" y="34509"/>
                </a:moveTo>
                <a:lnTo>
                  <a:pt x="375655" y="34509"/>
                </a:lnTo>
                <a:lnTo>
                  <a:pt x="374416" y="34570"/>
                </a:lnTo>
                <a:lnTo>
                  <a:pt x="369625" y="36555"/>
                </a:lnTo>
                <a:lnTo>
                  <a:pt x="369625" y="122022"/>
                </a:lnTo>
                <a:lnTo>
                  <a:pt x="375655" y="123992"/>
                </a:lnTo>
                <a:lnTo>
                  <a:pt x="378694" y="123992"/>
                </a:lnTo>
                <a:lnTo>
                  <a:pt x="384741" y="122022"/>
                </a:lnTo>
                <a:lnTo>
                  <a:pt x="384741" y="36555"/>
                </a:lnTo>
                <a:lnTo>
                  <a:pt x="378694" y="34509"/>
                </a:lnTo>
                <a:close/>
              </a:path>
              <a:path w="641350" h="125729">
                <a:moveTo>
                  <a:pt x="380834" y="0"/>
                </a:moveTo>
                <a:lnTo>
                  <a:pt x="373579" y="0"/>
                </a:lnTo>
                <a:lnTo>
                  <a:pt x="371067" y="650"/>
                </a:lnTo>
                <a:lnTo>
                  <a:pt x="368339" y="3255"/>
                </a:lnTo>
                <a:lnTo>
                  <a:pt x="367692" y="5580"/>
                </a:lnTo>
                <a:lnTo>
                  <a:pt x="367657" y="12835"/>
                </a:lnTo>
                <a:lnTo>
                  <a:pt x="368324" y="15238"/>
                </a:lnTo>
                <a:lnTo>
                  <a:pt x="370989" y="17781"/>
                </a:lnTo>
                <a:lnTo>
                  <a:pt x="373454" y="18417"/>
                </a:lnTo>
                <a:lnTo>
                  <a:pt x="380710" y="18417"/>
                </a:lnTo>
                <a:lnTo>
                  <a:pt x="383221" y="17766"/>
                </a:lnTo>
                <a:lnTo>
                  <a:pt x="385950" y="15161"/>
                </a:lnTo>
                <a:lnTo>
                  <a:pt x="386598" y="12835"/>
                </a:lnTo>
                <a:lnTo>
                  <a:pt x="386632" y="5580"/>
                </a:lnTo>
                <a:lnTo>
                  <a:pt x="385965" y="3177"/>
                </a:lnTo>
                <a:lnTo>
                  <a:pt x="383299" y="635"/>
                </a:lnTo>
                <a:lnTo>
                  <a:pt x="380834" y="0"/>
                </a:lnTo>
                <a:close/>
              </a:path>
              <a:path w="641350" h="125729">
                <a:moveTo>
                  <a:pt x="422308" y="34509"/>
                </a:moveTo>
                <a:lnTo>
                  <a:pt x="419517" y="34509"/>
                </a:lnTo>
                <a:lnTo>
                  <a:pt x="418369" y="34555"/>
                </a:lnTo>
                <a:lnTo>
                  <a:pt x="414075" y="122022"/>
                </a:lnTo>
                <a:lnTo>
                  <a:pt x="414510" y="122704"/>
                </a:lnTo>
                <a:lnTo>
                  <a:pt x="420105" y="123992"/>
                </a:lnTo>
                <a:lnTo>
                  <a:pt x="423144" y="123992"/>
                </a:lnTo>
                <a:lnTo>
                  <a:pt x="429314" y="62600"/>
                </a:lnTo>
                <a:lnTo>
                  <a:pt x="433532" y="57329"/>
                </a:lnTo>
                <a:lnTo>
                  <a:pt x="437438" y="53329"/>
                </a:lnTo>
                <a:lnTo>
                  <a:pt x="443855" y="48461"/>
                </a:lnTo>
                <a:lnTo>
                  <a:pt x="427827" y="48461"/>
                </a:lnTo>
                <a:lnTo>
                  <a:pt x="423439" y="34555"/>
                </a:lnTo>
                <a:lnTo>
                  <a:pt x="422308" y="34509"/>
                </a:lnTo>
                <a:close/>
              </a:path>
              <a:path w="641350" h="125729">
                <a:moveTo>
                  <a:pt x="479334" y="46508"/>
                </a:moveTo>
                <a:lnTo>
                  <a:pt x="454585" y="46508"/>
                </a:lnTo>
                <a:lnTo>
                  <a:pt x="457050" y="47066"/>
                </a:lnTo>
                <a:lnTo>
                  <a:pt x="461204" y="49298"/>
                </a:lnTo>
                <a:lnTo>
                  <a:pt x="468491" y="122022"/>
                </a:lnTo>
                <a:lnTo>
                  <a:pt x="468924" y="122704"/>
                </a:lnTo>
                <a:lnTo>
                  <a:pt x="474583" y="123992"/>
                </a:lnTo>
                <a:lnTo>
                  <a:pt x="477498" y="123992"/>
                </a:lnTo>
                <a:lnTo>
                  <a:pt x="483730" y="62600"/>
                </a:lnTo>
                <a:lnTo>
                  <a:pt x="488008" y="57329"/>
                </a:lnTo>
                <a:lnTo>
                  <a:pt x="491931" y="53329"/>
                </a:lnTo>
                <a:lnTo>
                  <a:pt x="496591" y="49763"/>
                </a:lnTo>
                <a:lnTo>
                  <a:pt x="480753" y="49763"/>
                </a:lnTo>
                <a:lnTo>
                  <a:pt x="479761" y="47283"/>
                </a:lnTo>
                <a:lnTo>
                  <a:pt x="479334" y="46508"/>
                </a:lnTo>
                <a:close/>
              </a:path>
              <a:path w="641350" h="125729">
                <a:moveTo>
                  <a:pt x="533930" y="46508"/>
                </a:moveTo>
                <a:lnTo>
                  <a:pt x="509000" y="46508"/>
                </a:lnTo>
                <a:lnTo>
                  <a:pt x="511481" y="47066"/>
                </a:lnTo>
                <a:lnTo>
                  <a:pt x="515697" y="49298"/>
                </a:lnTo>
                <a:lnTo>
                  <a:pt x="522828" y="122022"/>
                </a:lnTo>
                <a:lnTo>
                  <a:pt x="523325" y="122704"/>
                </a:lnTo>
                <a:lnTo>
                  <a:pt x="528967" y="123992"/>
                </a:lnTo>
                <a:lnTo>
                  <a:pt x="532006" y="123992"/>
                </a:lnTo>
                <a:lnTo>
                  <a:pt x="538052" y="62600"/>
                </a:lnTo>
                <a:lnTo>
                  <a:pt x="537664" y="58987"/>
                </a:lnTo>
                <a:lnTo>
                  <a:pt x="535743" y="50492"/>
                </a:lnTo>
                <a:lnTo>
                  <a:pt x="534130" y="46788"/>
                </a:lnTo>
                <a:lnTo>
                  <a:pt x="533930" y="46508"/>
                </a:lnTo>
                <a:close/>
              </a:path>
              <a:path w="641350" h="125729">
                <a:moveTo>
                  <a:pt x="514798" y="33206"/>
                </a:moveTo>
                <a:lnTo>
                  <a:pt x="507170" y="33206"/>
                </a:lnTo>
                <a:lnTo>
                  <a:pt x="504954" y="33501"/>
                </a:lnTo>
                <a:lnTo>
                  <a:pt x="480753" y="49763"/>
                </a:lnTo>
                <a:lnTo>
                  <a:pt x="496591" y="49763"/>
                </a:lnTo>
                <a:lnTo>
                  <a:pt x="499063" y="47872"/>
                </a:lnTo>
                <a:lnTo>
                  <a:pt x="502612" y="46508"/>
                </a:lnTo>
                <a:lnTo>
                  <a:pt x="533930" y="46508"/>
                </a:lnTo>
                <a:lnTo>
                  <a:pt x="529603" y="40462"/>
                </a:lnTo>
                <a:lnTo>
                  <a:pt x="526642" y="37934"/>
                </a:lnTo>
                <a:lnTo>
                  <a:pt x="519324" y="34152"/>
                </a:lnTo>
                <a:lnTo>
                  <a:pt x="514798" y="33206"/>
                </a:lnTo>
                <a:close/>
              </a:path>
              <a:path w="641350" h="125729">
                <a:moveTo>
                  <a:pt x="458461" y="33206"/>
                </a:moveTo>
                <a:lnTo>
                  <a:pt x="450461" y="33206"/>
                </a:lnTo>
                <a:lnTo>
                  <a:pt x="445980" y="34432"/>
                </a:lnTo>
                <a:lnTo>
                  <a:pt x="437113" y="39330"/>
                </a:lnTo>
                <a:lnTo>
                  <a:pt x="432540" y="43191"/>
                </a:lnTo>
                <a:lnTo>
                  <a:pt x="427827" y="48461"/>
                </a:lnTo>
                <a:lnTo>
                  <a:pt x="443855" y="48461"/>
                </a:lnTo>
                <a:lnTo>
                  <a:pt x="444632" y="47872"/>
                </a:lnTo>
                <a:lnTo>
                  <a:pt x="448198" y="46508"/>
                </a:lnTo>
                <a:lnTo>
                  <a:pt x="479334" y="46508"/>
                </a:lnTo>
                <a:lnTo>
                  <a:pt x="478522" y="45035"/>
                </a:lnTo>
                <a:lnTo>
                  <a:pt x="461576" y="33610"/>
                </a:lnTo>
                <a:lnTo>
                  <a:pt x="458461" y="33206"/>
                </a:lnTo>
                <a:close/>
              </a:path>
              <a:path w="641350" h="125729">
                <a:moveTo>
                  <a:pt x="610717" y="33206"/>
                </a:moveTo>
                <a:lnTo>
                  <a:pt x="598006" y="33206"/>
                </a:lnTo>
                <a:lnTo>
                  <a:pt x="592454" y="34276"/>
                </a:lnTo>
                <a:lnTo>
                  <a:pt x="564890" y="65965"/>
                </a:lnTo>
                <a:lnTo>
                  <a:pt x="563961" y="72429"/>
                </a:lnTo>
                <a:lnTo>
                  <a:pt x="563961" y="87188"/>
                </a:lnTo>
                <a:lnTo>
                  <a:pt x="592904" y="124240"/>
                </a:lnTo>
                <a:lnTo>
                  <a:pt x="598935" y="125201"/>
                </a:lnTo>
                <a:lnTo>
                  <a:pt x="609787" y="125201"/>
                </a:lnTo>
                <a:lnTo>
                  <a:pt x="637444" y="112736"/>
                </a:lnTo>
                <a:lnTo>
                  <a:pt x="602377" y="112736"/>
                </a:lnTo>
                <a:lnTo>
                  <a:pt x="598129" y="112024"/>
                </a:lnTo>
                <a:lnTo>
                  <a:pt x="580146" y="82320"/>
                </a:lnTo>
                <a:lnTo>
                  <a:pt x="636577" y="82320"/>
                </a:lnTo>
                <a:lnTo>
                  <a:pt x="637956" y="81808"/>
                </a:lnTo>
                <a:lnTo>
                  <a:pt x="640374" y="79762"/>
                </a:lnTo>
                <a:lnTo>
                  <a:pt x="640979" y="78041"/>
                </a:lnTo>
                <a:lnTo>
                  <a:pt x="640979" y="71065"/>
                </a:lnTo>
                <a:lnTo>
                  <a:pt x="580146" y="71065"/>
                </a:lnTo>
                <a:lnTo>
                  <a:pt x="580270" y="67654"/>
                </a:lnTo>
                <a:lnTo>
                  <a:pt x="599710" y="45205"/>
                </a:lnTo>
                <a:lnTo>
                  <a:pt x="632600" y="45205"/>
                </a:lnTo>
                <a:lnTo>
                  <a:pt x="629352" y="41314"/>
                </a:lnTo>
                <a:lnTo>
                  <a:pt x="625553" y="38478"/>
                </a:lnTo>
                <a:lnTo>
                  <a:pt x="616314" y="34260"/>
                </a:lnTo>
                <a:lnTo>
                  <a:pt x="610717" y="33206"/>
                </a:lnTo>
                <a:close/>
              </a:path>
              <a:path w="641350" h="125729">
                <a:moveTo>
                  <a:pt x="635368" y="106412"/>
                </a:moveTo>
                <a:lnTo>
                  <a:pt x="634189" y="106412"/>
                </a:lnTo>
                <a:lnTo>
                  <a:pt x="633088" y="106737"/>
                </a:lnTo>
                <a:lnTo>
                  <a:pt x="630174" y="108040"/>
                </a:lnTo>
                <a:lnTo>
                  <a:pt x="628313" y="108767"/>
                </a:lnTo>
                <a:lnTo>
                  <a:pt x="623787" y="110380"/>
                </a:lnTo>
                <a:lnTo>
                  <a:pt x="621104" y="111109"/>
                </a:lnTo>
                <a:lnTo>
                  <a:pt x="614903" y="112411"/>
                </a:lnTo>
                <a:lnTo>
                  <a:pt x="611369" y="112736"/>
                </a:lnTo>
                <a:lnTo>
                  <a:pt x="637444" y="112736"/>
                </a:lnTo>
                <a:lnTo>
                  <a:pt x="635755" y="106519"/>
                </a:lnTo>
                <a:lnTo>
                  <a:pt x="635368" y="106412"/>
                </a:lnTo>
                <a:close/>
              </a:path>
              <a:path w="641350" h="125729">
                <a:moveTo>
                  <a:pt x="632600" y="45205"/>
                </a:moveTo>
                <a:lnTo>
                  <a:pt x="610872" y="45205"/>
                </a:lnTo>
                <a:lnTo>
                  <a:pt x="616438" y="47500"/>
                </a:lnTo>
                <a:lnTo>
                  <a:pt x="623942" y="56678"/>
                </a:lnTo>
                <a:lnTo>
                  <a:pt x="625725" y="63003"/>
                </a:lnTo>
                <a:lnTo>
                  <a:pt x="625538" y="71065"/>
                </a:lnTo>
                <a:lnTo>
                  <a:pt x="640979" y="71065"/>
                </a:lnTo>
                <a:lnTo>
                  <a:pt x="640979" y="67374"/>
                </a:lnTo>
                <a:lnTo>
                  <a:pt x="640281" y="62243"/>
                </a:lnTo>
                <a:lnTo>
                  <a:pt x="637491" y="52632"/>
                </a:lnTo>
                <a:lnTo>
                  <a:pt x="635306" y="48446"/>
                </a:lnTo>
                <a:lnTo>
                  <a:pt x="632600" y="45205"/>
                </a:lnTo>
                <a:close/>
              </a:path>
            </a:pathLst>
          </a:custGeom>
          <a:solidFill>
            <a:srgbClr val="FFFFFF">
              <a:alpha val="98818"/>
            </a:srgbClr>
          </a:solidFill>
        </p:spPr>
        <p:txBody>
          <a:bodyPr wrap="square" lIns="0" tIns="0" rIns="0" bIns="0" rtlCol="0"/>
          <a:lstStyle/>
          <a:p>
            <a:endParaRPr/>
          </a:p>
        </p:txBody>
      </p:sp>
      <p:sp>
        <p:nvSpPr>
          <p:cNvPr id="94" name="object 88"/>
          <p:cNvSpPr/>
          <p:nvPr/>
        </p:nvSpPr>
        <p:spPr>
          <a:xfrm>
            <a:off x="7118350" y="274955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solidFill>
            <a:srgbClr val="0072C6"/>
          </a:solidFill>
        </p:spPr>
        <p:txBody>
          <a:bodyPr wrap="square" lIns="0" tIns="0" rIns="0" bIns="0" rtlCol="0"/>
          <a:lstStyle/>
          <a:p>
            <a:endParaRPr/>
          </a:p>
        </p:txBody>
      </p:sp>
      <p:sp>
        <p:nvSpPr>
          <p:cNvPr id="95" name="object 89"/>
          <p:cNvSpPr/>
          <p:nvPr/>
        </p:nvSpPr>
        <p:spPr>
          <a:xfrm>
            <a:off x="7118350" y="2749550"/>
            <a:ext cx="1663700" cy="381000"/>
          </a:xfrm>
          <a:custGeom>
            <a:avLst/>
            <a:gdLst/>
            <a:ahLst/>
            <a:cxnLst/>
            <a:rect l="l" t="t" r="r" b="b"/>
            <a:pathLst>
              <a:path w="1663700" h="381000">
                <a:moveTo>
                  <a:pt x="0" y="0"/>
                </a:moveTo>
                <a:lnTo>
                  <a:pt x="1663700" y="0"/>
                </a:lnTo>
                <a:lnTo>
                  <a:pt x="1663700" y="381000"/>
                </a:lnTo>
                <a:lnTo>
                  <a:pt x="0" y="381000"/>
                </a:lnTo>
                <a:lnTo>
                  <a:pt x="0" y="0"/>
                </a:lnTo>
                <a:close/>
              </a:path>
            </a:pathLst>
          </a:custGeom>
          <a:ln w="12700">
            <a:solidFill>
              <a:srgbClr val="FFBF00"/>
            </a:solidFill>
          </a:ln>
        </p:spPr>
        <p:txBody>
          <a:bodyPr wrap="square" lIns="0" tIns="0" rIns="0" bIns="0" rtlCol="0"/>
          <a:lstStyle/>
          <a:p>
            <a:endParaRPr/>
          </a:p>
        </p:txBody>
      </p:sp>
      <p:sp>
        <p:nvSpPr>
          <p:cNvPr id="96" name="object 90"/>
          <p:cNvSpPr/>
          <p:nvPr/>
        </p:nvSpPr>
        <p:spPr>
          <a:xfrm>
            <a:off x="7775499" y="2843618"/>
            <a:ext cx="335280" cy="122555"/>
          </a:xfrm>
          <a:custGeom>
            <a:avLst/>
            <a:gdLst/>
            <a:ahLst/>
            <a:cxnLst/>
            <a:rect l="l" t="t" r="r" b="b"/>
            <a:pathLst>
              <a:path w="335279" h="122555">
                <a:moveTo>
                  <a:pt x="33190" y="0"/>
                </a:moveTo>
                <a:lnTo>
                  <a:pt x="4510" y="0"/>
                </a:lnTo>
                <a:lnTo>
                  <a:pt x="3161" y="480"/>
                </a:lnTo>
                <a:lnTo>
                  <a:pt x="619" y="2402"/>
                </a:lnTo>
                <a:lnTo>
                  <a:pt x="0" y="4046"/>
                </a:lnTo>
                <a:lnTo>
                  <a:pt x="87" y="116550"/>
                </a:lnTo>
                <a:lnTo>
                  <a:pt x="619" y="117961"/>
                </a:lnTo>
                <a:lnTo>
                  <a:pt x="3161" y="119882"/>
                </a:lnTo>
                <a:lnTo>
                  <a:pt x="4510" y="120364"/>
                </a:lnTo>
                <a:lnTo>
                  <a:pt x="31422" y="120364"/>
                </a:lnTo>
                <a:lnTo>
                  <a:pt x="71746" y="110178"/>
                </a:lnTo>
                <a:lnTo>
                  <a:pt x="74955" y="106969"/>
                </a:lnTo>
                <a:lnTo>
                  <a:pt x="15982" y="106969"/>
                </a:lnTo>
                <a:lnTo>
                  <a:pt x="15982" y="13300"/>
                </a:lnTo>
                <a:lnTo>
                  <a:pt x="75414" y="13300"/>
                </a:lnTo>
                <a:lnTo>
                  <a:pt x="72831" y="10618"/>
                </a:lnTo>
                <a:lnTo>
                  <a:pt x="40701" y="252"/>
                </a:lnTo>
                <a:lnTo>
                  <a:pt x="33190" y="0"/>
                </a:lnTo>
                <a:close/>
              </a:path>
              <a:path w="335279" h="122555">
                <a:moveTo>
                  <a:pt x="75414" y="13300"/>
                </a:moveTo>
                <a:lnTo>
                  <a:pt x="40569" y="13300"/>
                </a:lnTo>
                <a:lnTo>
                  <a:pt x="47360" y="14447"/>
                </a:lnTo>
                <a:lnTo>
                  <a:pt x="57902" y="19037"/>
                </a:lnTo>
                <a:lnTo>
                  <a:pt x="75700" y="52553"/>
                </a:lnTo>
                <a:lnTo>
                  <a:pt x="75700" y="67251"/>
                </a:lnTo>
                <a:lnTo>
                  <a:pt x="57158" y="102163"/>
                </a:lnTo>
                <a:lnTo>
                  <a:pt x="40136" y="106969"/>
                </a:lnTo>
                <a:lnTo>
                  <a:pt x="74955" y="106969"/>
                </a:lnTo>
                <a:lnTo>
                  <a:pt x="92285" y="65981"/>
                </a:lnTo>
                <a:lnTo>
                  <a:pt x="92535" y="49361"/>
                </a:lnTo>
                <a:lnTo>
                  <a:pt x="91280" y="41236"/>
                </a:lnTo>
                <a:lnTo>
                  <a:pt x="86256" y="26850"/>
                </a:lnTo>
                <a:lnTo>
                  <a:pt x="82567" y="20726"/>
                </a:lnTo>
                <a:lnTo>
                  <a:pt x="75414" y="13300"/>
                </a:lnTo>
                <a:close/>
              </a:path>
              <a:path w="335279" h="122555">
                <a:moveTo>
                  <a:pt x="176537" y="42600"/>
                </a:moveTo>
                <a:lnTo>
                  <a:pt x="149463" y="42600"/>
                </a:lnTo>
                <a:lnTo>
                  <a:pt x="152438" y="43019"/>
                </a:lnTo>
                <a:lnTo>
                  <a:pt x="157276" y="44693"/>
                </a:lnTo>
                <a:lnTo>
                  <a:pt x="165089" y="59096"/>
                </a:lnTo>
                <a:lnTo>
                  <a:pt x="165089" y="68832"/>
                </a:lnTo>
                <a:lnTo>
                  <a:pt x="147043" y="68832"/>
                </a:lnTo>
                <a:lnTo>
                  <a:pt x="141183" y="69405"/>
                </a:lnTo>
                <a:lnTo>
                  <a:pt x="111604" y="91931"/>
                </a:lnTo>
                <a:lnTo>
                  <a:pt x="111604" y="100675"/>
                </a:lnTo>
                <a:lnTo>
                  <a:pt x="136223" y="122132"/>
                </a:lnTo>
                <a:lnTo>
                  <a:pt x="145649" y="122132"/>
                </a:lnTo>
                <a:lnTo>
                  <a:pt x="150407" y="121046"/>
                </a:lnTo>
                <a:lnTo>
                  <a:pt x="159399" y="116705"/>
                </a:lnTo>
                <a:lnTo>
                  <a:pt x="163477" y="113666"/>
                </a:lnTo>
                <a:lnTo>
                  <a:pt x="166787" y="110131"/>
                </a:lnTo>
                <a:lnTo>
                  <a:pt x="138083" y="110131"/>
                </a:lnTo>
                <a:lnTo>
                  <a:pt x="134223" y="108845"/>
                </a:lnTo>
                <a:lnTo>
                  <a:pt x="128703" y="103698"/>
                </a:lnTo>
                <a:lnTo>
                  <a:pt x="127324" y="100241"/>
                </a:lnTo>
                <a:lnTo>
                  <a:pt x="127324" y="93357"/>
                </a:lnTo>
                <a:lnTo>
                  <a:pt x="147757" y="79902"/>
                </a:lnTo>
                <a:lnTo>
                  <a:pt x="180344" y="79902"/>
                </a:lnTo>
                <a:lnTo>
                  <a:pt x="180316" y="56244"/>
                </a:lnTo>
                <a:lnTo>
                  <a:pt x="179755" y="51903"/>
                </a:lnTo>
                <a:lnTo>
                  <a:pt x="177399" y="44089"/>
                </a:lnTo>
                <a:lnTo>
                  <a:pt x="176537" y="42600"/>
                </a:lnTo>
                <a:close/>
              </a:path>
              <a:path w="335279" h="122555">
                <a:moveTo>
                  <a:pt x="180344" y="109759"/>
                </a:moveTo>
                <a:lnTo>
                  <a:pt x="167136" y="109759"/>
                </a:lnTo>
                <a:lnTo>
                  <a:pt x="167136" y="118875"/>
                </a:lnTo>
                <a:lnTo>
                  <a:pt x="172127" y="120921"/>
                </a:lnTo>
                <a:lnTo>
                  <a:pt x="175414" y="120921"/>
                </a:lnTo>
                <a:lnTo>
                  <a:pt x="180344" y="118875"/>
                </a:lnTo>
                <a:lnTo>
                  <a:pt x="180344" y="109759"/>
                </a:lnTo>
                <a:close/>
              </a:path>
              <a:path w="335279" h="122555">
                <a:moveTo>
                  <a:pt x="180344" y="79902"/>
                </a:moveTo>
                <a:lnTo>
                  <a:pt x="165089" y="79902"/>
                </a:lnTo>
                <a:lnTo>
                  <a:pt x="165089" y="97668"/>
                </a:lnTo>
                <a:lnTo>
                  <a:pt x="161307" y="101884"/>
                </a:lnTo>
                <a:lnTo>
                  <a:pt x="157693" y="105016"/>
                </a:lnTo>
                <a:lnTo>
                  <a:pt x="150811" y="109109"/>
                </a:lnTo>
                <a:lnTo>
                  <a:pt x="147075" y="110131"/>
                </a:lnTo>
                <a:lnTo>
                  <a:pt x="166787" y="110131"/>
                </a:lnTo>
                <a:lnTo>
                  <a:pt x="167136" y="109759"/>
                </a:lnTo>
                <a:lnTo>
                  <a:pt x="180344" y="109759"/>
                </a:lnTo>
                <a:lnTo>
                  <a:pt x="180344" y="79902"/>
                </a:lnTo>
                <a:close/>
              </a:path>
              <a:path w="335279" h="122555">
                <a:moveTo>
                  <a:pt x="153337" y="30137"/>
                </a:moveTo>
                <a:lnTo>
                  <a:pt x="144098" y="30137"/>
                </a:lnTo>
                <a:lnTo>
                  <a:pt x="140904" y="30431"/>
                </a:lnTo>
                <a:lnTo>
                  <a:pt x="115758" y="47081"/>
                </a:lnTo>
                <a:lnTo>
                  <a:pt x="116007" y="48632"/>
                </a:lnTo>
                <a:lnTo>
                  <a:pt x="118270" y="51252"/>
                </a:lnTo>
                <a:lnTo>
                  <a:pt x="119511" y="51252"/>
                </a:lnTo>
                <a:lnTo>
                  <a:pt x="120642" y="50802"/>
                </a:lnTo>
                <a:lnTo>
                  <a:pt x="123680" y="49004"/>
                </a:lnTo>
                <a:lnTo>
                  <a:pt x="125573" y="48012"/>
                </a:lnTo>
                <a:lnTo>
                  <a:pt x="130099" y="45841"/>
                </a:lnTo>
                <a:lnTo>
                  <a:pt x="132734" y="44848"/>
                </a:lnTo>
                <a:lnTo>
                  <a:pt x="138750" y="43050"/>
                </a:lnTo>
                <a:lnTo>
                  <a:pt x="142145" y="42600"/>
                </a:lnTo>
                <a:lnTo>
                  <a:pt x="176537" y="42600"/>
                </a:lnTo>
                <a:lnTo>
                  <a:pt x="175506" y="40819"/>
                </a:lnTo>
                <a:lnTo>
                  <a:pt x="170298" y="35547"/>
                </a:lnTo>
                <a:lnTo>
                  <a:pt x="166887" y="33548"/>
                </a:lnTo>
                <a:lnTo>
                  <a:pt x="158454" y="30819"/>
                </a:lnTo>
                <a:lnTo>
                  <a:pt x="153337" y="30137"/>
                </a:lnTo>
                <a:close/>
              </a:path>
              <a:path w="335279" h="122555">
                <a:moveTo>
                  <a:pt x="228138" y="44648"/>
                </a:moveTo>
                <a:lnTo>
                  <a:pt x="212790" y="44648"/>
                </a:lnTo>
                <a:lnTo>
                  <a:pt x="212790" y="98412"/>
                </a:lnTo>
                <a:lnTo>
                  <a:pt x="232913" y="121945"/>
                </a:lnTo>
                <a:lnTo>
                  <a:pt x="238680" y="121945"/>
                </a:lnTo>
                <a:lnTo>
                  <a:pt x="252614" y="109744"/>
                </a:lnTo>
                <a:lnTo>
                  <a:pt x="252462" y="108830"/>
                </a:lnTo>
                <a:lnTo>
                  <a:pt x="235456" y="108830"/>
                </a:lnTo>
                <a:lnTo>
                  <a:pt x="232401" y="107356"/>
                </a:lnTo>
                <a:lnTo>
                  <a:pt x="228991" y="101466"/>
                </a:lnTo>
                <a:lnTo>
                  <a:pt x="228138" y="97109"/>
                </a:lnTo>
                <a:lnTo>
                  <a:pt x="228138" y="44648"/>
                </a:lnTo>
                <a:close/>
              </a:path>
              <a:path w="335279" h="122555">
                <a:moveTo>
                  <a:pt x="250866" y="106225"/>
                </a:moveTo>
                <a:lnTo>
                  <a:pt x="250059" y="106225"/>
                </a:lnTo>
                <a:lnTo>
                  <a:pt x="249500" y="106365"/>
                </a:lnTo>
                <a:lnTo>
                  <a:pt x="248261" y="106922"/>
                </a:lnTo>
                <a:lnTo>
                  <a:pt x="247517" y="107217"/>
                </a:lnTo>
                <a:lnTo>
                  <a:pt x="245781" y="107838"/>
                </a:lnTo>
                <a:lnTo>
                  <a:pt x="244789" y="108132"/>
                </a:lnTo>
                <a:lnTo>
                  <a:pt x="242556" y="108690"/>
                </a:lnTo>
                <a:lnTo>
                  <a:pt x="241285" y="108830"/>
                </a:lnTo>
                <a:lnTo>
                  <a:pt x="252462" y="108830"/>
                </a:lnTo>
                <a:lnTo>
                  <a:pt x="251160" y="106302"/>
                </a:lnTo>
                <a:lnTo>
                  <a:pt x="250866" y="106225"/>
                </a:lnTo>
                <a:close/>
              </a:path>
              <a:path w="335279" h="122555">
                <a:moveTo>
                  <a:pt x="250121" y="31904"/>
                </a:moveTo>
                <a:lnTo>
                  <a:pt x="200666" y="31904"/>
                </a:lnTo>
                <a:lnTo>
                  <a:pt x="200217" y="32012"/>
                </a:lnTo>
                <a:lnTo>
                  <a:pt x="198001" y="40554"/>
                </a:lnTo>
                <a:lnTo>
                  <a:pt x="198279" y="42167"/>
                </a:lnTo>
                <a:lnTo>
                  <a:pt x="199395" y="44151"/>
                </a:lnTo>
                <a:lnTo>
                  <a:pt x="200139" y="44648"/>
                </a:lnTo>
                <a:lnTo>
                  <a:pt x="250556" y="44648"/>
                </a:lnTo>
                <a:lnTo>
                  <a:pt x="251299" y="44151"/>
                </a:lnTo>
                <a:lnTo>
                  <a:pt x="252415" y="42167"/>
                </a:lnTo>
                <a:lnTo>
                  <a:pt x="252694" y="40554"/>
                </a:lnTo>
                <a:lnTo>
                  <a:pt x="252632" y="36151"/>
                </a:lnTo>
                <a:lnTo>
                  <a:pt x="250121" y="31904"/>
                </a:lnTo>
                <a:close/>
              </a:path>
              <a:path w="335279" h="122555">
                <a:moveTo>
                  <a:pt x="221968" y="9022"/>
                </a:moveTo>
                <a:lnTo>
                  <a:pt x="218929" y="9022"/>
                </a:lnTo>
                <a:lnTo>
                  <a:pt x="217689" y="9084"/>
                </a:lnTo>
                <a:lnTo>
                  <a:pt x="212790" y="31904"/>
                </a:lnTo>
                <a:lnTo>
                  <a:pt x="228138" y="31904"/>
                </a:lnTo>
                <a:lnTo>
                  <a:pt x="221968" y="9022"/>
                </a:lnTo>
                <a:close/>
              </a:path>
              <a:path w="335279" h="122555">
                <a:moveTo>
                  <a:pt x="331160" y="42600"/>
                </a:moveTo>
                <a:lnTo>
                  <a:pt x="304085" y="42600"/>
                </a:lnTo>
                <a:lnTo>
                  <a:pt x="307061" y="43019"/>
                </a:lnTo>
                <a:lnTo>
                  <a:pt x="311898" y="44693"/>
                </a:lnTo>
                <a:lnTo>
                  <a:pt x="319711" y="59096"/>
                </a:lnTo>
                <a:lnTo>
                  <a:pt x="319711" y="68832"/>
                </a:lnTo>
                <a:lnTo>
                  <a:pt x="301666" y="68832"/>
                </a:lnTo>
                <a:lnTo>
                  <a:pt x="295806" y="69405"/>
                </a:lnTo>
                <a:lnTo>
                  <a:pt x="266226" y="91931"/>
                </a:lnTo>
                <a:lnTo>
                  <a:pt x="266226" y="100675"/>
                </a:lnTo>
                <a:lnTo>
                  <a:pt x="290845" y="122132"/>
                </a:lnTo>
                <a:lnTo>
                  <a:pt x="300271" y="122132"/>
                </a:lnTo>
                <a:lnTo>
                  <a:pt x="305030" y="121046"/>
                </a:lnTo>
                <a:lnTo>
                  <a:pt x="314022" y="116705"/>
                </a:lnTo>
                <a:lnTo>
                  <a:pt x="318099" y="113666"/>
                </a:lnTo>
                <a:lnTo>
                  <a:pt x="321410" y="110131"/>
                </a:lnTo>
                <a:lnTo>
                  <a:pt x="292706" y="110131"/>
                </a:lnTo>
                <a:lnTo>
                  <a:pt x="288845" y="108845"/>
                </a:lnTo>
                <a:lnTo>
                  <a:pt x="283326" y="103698"/>
                </a:lnTo>
                <a:lnTo>
                  <a:pt x="281946" y="100241"/>
                </a:lnTo>
                <a:lnTo>
                  <a:pt x="281946" y="93357"/>
                </a:lnTo>
                <a:lnTo>
                  <a:pt x="302379" y="79902"/>
                </a:lnTo>
                <a:lnTo>
                  <a:pt x="334966" y="79902"/>
                </a:lnTo>
                <a:lnTo>
                  <a:pt x="334938" y="56244"/>
                </a:lnTo>
                <a:lnTo>
                  <a:pt x="334377" y="51903"/>
                </a:lnTo>
                <a:lnTo>
                  <a:pt x="332021" y="44089"/>
                </a:lnTo>
                <a:lnTo>
                  <a:pt x="331160" y="42600"/>
                </a:lnTo>
                <a:close/>
              </a:path>
              <a:path w="335279" h="122555">
                <a:moveTo>
                  <a:pt x="334966" y="109759"/>
                </a:moveTo>
                <a:lnTo>
                  <a:pt x="321758" y="109759"/>
                </a:lnTo>
                <a:lnTo>
                  <a:pt x="321758" y="118875"/>
                </a:lnTo>
                <a:lnTo>
                  <a:pt x="326749" y="120921"/>
                </a:lnTo>
                <a:lnTo>
                  <a:pt x="330036" y="120921"/>
                </a:lnTo>
                <a:lnTo>
                  <a:pt x="334966" y="118875"/>
                </a:lnTo>
                <a:lnTo>
                  <a:pt x="334966" y="109759"/>
                </a:lnTo>
                <a:close/>
              </a:path>
              <a:path w="335279" h="122555">
                <a:moveTo>
                  <a:pt x="334966" y="79902"/>
                </a:moveTo>
                <a:lnTo>
                  <a:pt x="319711" y="79902"/>
                </a:lnTo>
                <a:lnTo>
                  <a:pt x="319711" y="97668"/>
                </a:lnTo>
                <a:lnTo>
                  <a:pt x="315929" y="101884"/>
                </a:lnTo>
                <a:lnTo>
                  <a:pt x="312316" y="105016"/>
                </a:lnTo>
                <a:lnTo>
                  <a:pt x="305434" y="109109"/>
                </a:lnTo>
                <a:lnTo>
                  <a:pt x="301697" y="110131"/>
                </a:lnTo>
                <a:lnTo>
                  <a:pt x="321410" y="110131"/>
                </a:lnTo>
                <a:lnTo>
                  <a:pt x="321758" y="109759"/>
                </a:lnTo>
                <a:lnTo>
                  <a:pt x="334966" y="109759"/>
                </a:lnTo>
                <a:lnTo>
                  <a:pt x="334966" y="79902"/>
                </a:lnTo>
                <a:close/>
              </a:path>
              <a:path w="335279" h="122555">
                <a:moveTo>
                  <a:pt x="307960" y="30137"/>
                </a:moveTo>
                <a:lnTo>
                  <a:pt x="298721" y="30137"/>
                </a:lnTo>
                <a:lnTo>
                  <a:pt x="295527" y="30431"/>
                </a:lnTo>
                <a:lnTo>
                  <a:pt x="270381" y="47081"/>
                </a:lnTo>
                <a:lnTo>
                  <a:pt x="270629" y="48632"/>
                </a:lnTo>
                <a:lnTo>
                  <a:pt x="272893" y="51252"/>
                </a:lnTo>
                <a:lnTo>
                  <a:pt x="274133" y="51252"/>
                </a:lnTo>
                <a:lnTo>
                  <a:pt x="275265" y="50802"/>
                </a:lnTo>
                <a:lnTo>
                  <a:pt x="278303" y="49004"/>
                </a:lnTo>
                <a:lnTo>
                  <a:pt x="280195" y="48012"/>
                </a:lnTo>
                <a:lnTo>
                  <a:pt x="284721" y="45841"/>
                </a:lnTo>
                <a:lnTo>
                  <a:pt x="287357" y="44848"/>
                </a:lnTo>
                <a:lnTo>
                  <a:pt x="293371" y="43050"/>
                </a:lnTo>
                <a:lnTo>
                  <a:pt x="296767" y="42600"/>
                </a:lnTo>
                <a:lnTo>
                  <a:pt x="331160" y="42600"/>
                </a:lnTo>
                <a:lnTo>
                  <a:pt x="330129" y="40819"/>
                </a:lnTo>
                <a:lnTo>
                  <a:pt x="324921" y="35547"/>
                </a:lnTo>
                <a:lnTo>
                  <a:pt x="321509" y="33548"/>
                </a:lnTo>
                <a:lnTo>
                  <a:pt x="313077" y="30819"/>
                </a:lnTo>
                <a:lnTo>
                  <a:pt x="307960" y="30137"/>
                </a:lnTo>
                <a:close/>
              </a:path>
            </a:pathLst>
          </a:custGeom>
          <a:solidFill>
            <a:srgbClr val="000000">
              <a:alpha val="98818"/>
            </a:srgbClr>
          </a:solidFill>
        </p:spPr>
        <p:txBody>
          <a:bodyPr wrap="square" lIns="0" tIns="0" rIns="0" bIns="0" rtlCol="0"/>
          <a:lstStyle/>
          <a:p>
            <a:endParaRPr/>
          </a:p>
        </p:txBody>
      </p:sp>
      <p:sp>
        <p:nvSpPr>
          <p:cNvPr id="97" name="object 91"/>
          <p:cNvSpPr/>
          <p:nvPr/>
        </p:nvSpPr>
        <p:spPr>
          <a:xfrm>
            <a:off x="9754368" y="1558025"/>
            <a:ext cx="921419" cy="175990"/>
          </a:xfrm>
          <a:prstGeom prst="rect">
            <a:avLst/>
          </a:prstGeom>
          <a:blipFill>
            <a:blip r:embed="rId13" cstate="print"/>
            <a:stretch>
              <a:fillRect/>
            </a:stretch>
          </a:blipFill>
        </p:spPr>
        <p:txBody>
          <a:bodyPr wrap="square" lIns="0" tIns="0" rIns="0" bIns="0" rtlCol="0"/>
          <a:lstStyle/>
          <a:p>
            <a:endParaRPr/>
          </a:p>
        </p:txBody>
      </p:sp>
      <p:sp>
        <p:nvSpPr>
          <p:cNvPr id="98" name="object 92"/>
          <p:cNvSpPr/>
          <p:nvPr/>
        </p:nvSpPr>
        <p:spPr>
          <a:xfrm>
            <a:off x="9758658" y="1857568"/>
            <a:ext cx="1079952" cy="175021"/>
          </a:xfrm>
          <a:prstGeom prst="rect">
            <a:avLst/>
          </a:prstGeom>
          <a:blipFill>
            <a:blip r:embed="rId14" cstate="print"/>
            <a:stretch>
              <a:fillRect/>
            </a:stretch>
          </a:blipFill>
        </p:spPr>
        <p:txBody>
          <a:bodyPr wrap="square" lIns="0" tIns="0" rIns="0" bIns="0" rtlCol="0"/>
          <a:lstStyle/>
          <a:p>
            <a:endParaRPr/>
          </a:p>
        </p:txBody>
      </p:sp>
      <p:sp>
        <p:nvSpPr>
          <p:cNvPr id="99" name="object 93"/>
          <p:cNvSpPr/>
          <p:nvPr/>
        </p:nvSpPr>
        <p:spPr>
          <a:xfrm>
            <a:off x="11722437" y="3605333"/>
            <a:ext cx="152565" cy="1456255"/>
          </a:xfrm>
          <a:prstGeom prst="rect">
            <a:avLst/>
          </a:prstGeom>
          <a:blipFill>
            <a:blip r:embed="rId15" cstate="print"/>
            <a:stretch>
              <a:fillRect/>
            </a:stretch>
          </a:blipFill>
        </p:spPr>
        <p:txBody>
          <a:bodyPr wrap="square" lIns="0" tIns="0" rIns="0" bIns="0" rtlCol="0"/>
          <a:lstStyle/>
          <a:p>
            <a:endParaRPr/>
          </a:p>
        </p:txBody>
      </p:sp>
      <p:sp>
        <p:nvSpPr>
          <p:cNvPr id="100" name="object 94"/>
          <p:cNvSpPr/>
          <p:nvPr/>
        </p:nvSpPr>
        <p:spPr>
          <a:xfrm>
            <a:off x="9715500" y="552450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DC3C00"/>
          </a:solidFill>
        </p:spPr>
        <p:txBody>
          <a:bodyPr wrap="square" lIns="0" tIns="0" rIns="0" bIns="0" rtlCol="0"/>
          <a:lstStyle/>
          <a:p>
            <a:endParaRPr/>
          </a:p>
        </p:txBody>
      </p:sp>
      <p:sp>
        <p:nvSpPr>
          <p:cNvPr id="101" name="object 95"/>
          <p:cNvSpPr/>
          <p:nvPr/>
        </p:nvSpPr>
        <p:spPr>
          <a:xfrm>
            <a:off x="10256870" y="5625086"/>
            <a:ext cx="583565" cy="156210"/>
          </a:xfrm>
          <a:custGeom>
            <a:avLst/>
            <a:gdLst/>
            <a:ahLst/>
            <a:cxnLst/>
            <a:rect l="l" t="t" r="r" b="b"/>
            <a:pathLst>
              <a:path w="583565" h="156210">
                <a:moveTo>
                  <a:pt x="3777" y="100087"/>
                </a:moveTo>
                <a:lnTo>
                  <a:pt x="2413" y="100087"/>
                </a:lnTo>
                <a:lnTo>
                  <a:pt x="1978" y="100195"/>
                </a:lnTo>
                <a:lnTo>
                  <a:pt x="0" y="109683"/>
                </a:lnTo>
                <a:lnTo>
                  <a:pt x="103" y="110613"/>
                </a:lnTo>
                <a:lnTo>
                  <a:pt x="29015" y="123899"/>
                </a:lnTo>
                <a:lnTo>
                  <a:pt x="38814" y="123899"/>
                </a:lnTo>
                <a:lnTo>
                  <a:pt x="66937" y="110226"/>
                </a:lnTo>
                <a:lnTo>
                  <a:pt x="29201" y="110226"/>
                </a:lnTo>
                <a:lnTo>
                  <a:pt x="25155" y="109683"/>
                </a:lnTo>
                <a:lnTo>
                  <a:pt x="5001" y="100614"/>
                </a:lnTo>
                <a:lnTo>
                  <a:pt x="3777" y="100087"/>
                </a:lnTo>
                <a:close/>
              </a:path>
              <a:path w="583565" h="156210">
                <a:moveTo>
                  <a:pt x="42131" y="0"/>
                </a:moveTo>
                <a:lnTo>
                  <a:pt x="34255" y="0"/>
                </a:lnTo>
                <a:lnTo>
                  <a:pt x="29403" y="698"/>
                </a:lnTo>
                <a:lnTo>
                  <a:pt x="2908" y="26509"/>
                </a:lnTo>
                <a:lnTo>
                  <a:pt x="2908" y="36432"/>
                </a:lnTo>
                <a:lnTo>
                  <a:pt x="43325" y="71514"/>
                </a:lnTo>
                <a:lnTo>
                  <a:pt x="46224" y="73190"/>
                </a:lnTo>
                <a:lnTo>
                  <a:pt x="51309" y="76848"/>
                </a:lnTo>
                <a:lnTo>
                  <a:pt x="53355" y="78972"/>
                </a:lnTo>
                <a:lnTo>
                  <a:pt x="56455" y="83808"/>
                </a:lnTo>
                <a:lnTo>
                  <a:pt x="57231" y="86723"/>
                </a:lnTo>
                <a:lnTo>
                  <a:pt x="57231" y="93296"/>
                </a:lnTo>
                <a:lnTo>
                  <a:pt x="37263" y="110226"/>
                </a:lnTo>
                <a:lnTo>
                  <a:pt x="66937" y="110226"/>
                </a:lnTo>
                <a:lnTo>
                  <a:pt x="68780" y="107838"/>
                </a:lnTo>
                <a:lnTo>
                  <a:pt x="72935" y="99033"/>
                </a:lnTo>
                <a:lnTo>
                  <a:pt x="73973" y="94010"/>
                </a:lnTo>
                <a:lnTo>
                  <a:pt x="73973" y="83592"/>
                </a:lnTo>
                <a:lnTo>
                  <a:pt x="33201" y="48679"/>
                </a:lnTo>
                <a:lnTo>
                  <a:pt x="30271" y="46974"/>
                </a:lnTo>
                <a:lnTo>
                  <a:pt x="25124" y="43253"/>
                </a:lnTo>
                <a:lnTo>
                  <a:pt x="23062" y="41113"/>
                </a:lnTo>
                <a:lnTo>
                  <a:pt x="19962" y="36277"/>
                </a:lnTo>
                <a:lnTo>
                  <a:pt x="19187" y="33393"/>
                </a:lnTo>
                <a:lnTo>
                  <a:pt x="19187" y="27750"/>
                </a:lnTo>
                <a:lnTo>
                  <a:pt x="35557" y="13301"/>
                </a:lnTo>
                <a:lnTo>
                  <a:pt x="67168" y="13301"/>
                </a:lnTo>
                <a:lnTo>
                  <a:pt x="67152" y="12837"/>
                </a:lnTo>
                <a:lnTo>
                  <a:pt x="44813" y="232"/>
                </a:lnTo>
                <a:lnTo>
                  <a:pt x="42131" y="0"/>
                </a:lnTo>
                <a:close/>
              </a:path>
              <a:path w="583565" h="156210">
                <a:moveTo>
                  <a:pt x="67168" y="13301"/>
                </a:moveTo>
                <a:lnTo>
                  <a:pt x="42503" y="13301"/>
                </a:lnTo>
                <a:lnTo>
                  <a:pt x="45743" y="13751"/>
                </a:lnTo>
                <a:lnTo>
                  <a:pt x="51510" y="15549"/>
                </a:lnTo>
                <a:lnTo>
                  <a:pt x="54007" y="16541"/>
                </a:lnTo>
                <a:lnTo>
                  <a:pt x="58223" y="18712"/>
                </a:lnTo>
                <a:lnTo>
                  <a:pt x="60059" y="19720"/>
                </a:lnTo>
                <a:lnTo>
                  <a:pt x="62921" y="21424"/>
                </a:lnTo>
                <a:lnTo>
                  <a:pt x="63990" y="21859"/>
                </a:lnTo>
                <a:lnTo>
                  <a:pt x="65106" y="21859"/>
                </a:lnTo>
                <a:lnTo>
                  <a:pt x="65494" y="21719"/>
                </a:lnTo>
                <a:lnTo>
                  <a:pt x="67137" y="17084"/>
                </a:lnTo>
                <a:lnTo>
                  <a:pt x="67168" y="13301"/>
                </a:lnTo>
                <a:close/>
              </a:path>
              <a:path w="583565" h="156210">
                <a:moveTo>
                  <a:pt x="115435" y="46415"/>
                </a:moveTo>
                <a:lnTo>
                  <a:pt x="100087" y="46415"/>
                </a:lnTo>
                <a:lnTo>
                  <a:pt x="100087" y="100180"/>
                </a:lnTo>
                <a:lnTo>
                  <a:pt x="120210" y="123713"/>
                </a:lnTo>
                <a:lnTo>
                  <a:pt x="125977" y="123713"/>
                </a:lnTo>
                <a:lnTo>
                  <a:pt x="139912" y="111512"/>
                </a:lnTo>
                <a:lnTo>
                  <a:pt x="139759" y="110598"/>
                </a:lnTo>
                <a:lnTo>
                  <a:pt x="122753" y="110598"/>
                </a:lnTo>
                <a:lnTo>
                  <a:pt x="119699" y="109125"/>
                </a:lnTo>
                <a:lnTo>
                  <a:pt x="116287" y="103234"/>
                </a:lnTo>
                <a:lnTo>
                  <a:pt x="115435" y="98878"/>
                </a:lnTo>
                <a:lnTo>
                  <a:pt x="115435" y="46415"/>
                </a:lnTo>
                <a:close/>
              </a:path>
              <a:path w="583565" h="156210">
                <a:moveTo>
                  <a:pt x="138162" y="107993"/>
                </a:moveTo>
                <a:lnTo>
                  <a:pt x="137357" y="107993"/>
                </a:lnTo>
                <a:lnTo>
                  <a:pt x="136798" y="108133"/>
                </a:lnTo>
                <a:lnTo>
                  <a:pt x="135558" y="108691"/>
                </a:lnTo>
                <a:lnTo>
                  <a:pt x="134814" y="108985"/>
                </a:lnTo>
                <a:lnTo>
                  <a:pt x="133077" y="109606"/>
                </a:lnTo>
                <a:lnTo>
                  <a:pt x="132085" y="109900"/>
                </a:lnTo>
                <a:lnTo>
                  <a:pt x="129852" y="110458"/>
                </a:lnTo>
                <a:lnTo>
                  <a:pt x="128581" y="110598"/>
                </a:lnTo>
                <a:lnTo>
                  <a:pt x="139759" y="110598"/>
                </a:lnTo>
                <a:lnTo>
                  <a:pt x="138456" y="108071"/>
                </a:lnTo>
                <a:lnTo>
                  <a:pt x="138162" y="107993"/>
                </a:lnTo>
                <a:close/>
              </a:path>
              <a:path w="583565" h="156210">
                <a:moveTo>
                  <a:pt x="137418" y="33672"/>
                </a:moveTo>
                <a:lnTo>
                  <a:pt x="87964" y="33672"/>
                </a:lnTo>
                <a:lnTo>
                  <a:pt x="87514" y="33780"/>
                </a:lnTo>
                <a:lnTo>
                  <a:pt x="85297" y="42322"/>
                </a:lnTo>
                <a:lnTo>
                  <a:pt x="85576" y="43935"/>
                </a:lnTo>
                <a:lnTo>
                  <a:pt x="86693" y="45919"/>
                </a:lnTo>
                <a:lnTo>
                  <a:pt x="87437" y="46415"/>
                </a:lnTo>
                <a:lnTo>
                  <a:pt x="137852" y="46415"/>
                </a:lnTo>
                <a:lnTo>
                  <a:pt x="138596" y="45919"/>
                </a:lnTo>
                <a:lnTo>
                  <a:pt x="139712" y="43935"/>
                </a:lnTo>
                <a:lnTo>
                  <a:pt x="139992" y="42322"/>
                </a:lnTo>
                <a:lnTo>
                  <a:pt x="139930" y="37920"/>
                </a:lnTo>
                <a:lnTo>
                  <a:pt x="137418" y="33672"/>
                </a:lnTo>
                <a:close/>
              </a:path>
              <a:path w="583565" h="156210">
                <a:moveTo>
                  <a:pt x="109264" y="10789"/>
                </a:moveTo>
                <a:lnTo>
                  <a:pt x="106226" y="10789"/>
                </a:lnTo>
                <a:lnTo>
                  <a:pt x="104986" y="10852"/>
                </a:lnTo>
                <a:lnTo>
                  <a:pt x="100087" y="33672"/>
                </a:lnTo>
                <a:lnTo>
                  <a:pt x="115435" y="33672"/>
                </a:lnTo>
                <a:lnTo>
                  <a:pt x="109264" y="10789"/>
                </a:lnTo>
                <a:close/>
              </a:path>
              <a:path w="583565" h="156210">
                <a:moveTo>
                  <a:pt x="203487" y="31904"/>
                </a:moveTo>
                <a:lnTo>
                  <a:pt x="189472" y="31904"/>
                </a:lnTo>
                <a:lnTo>
                  <a:pt x="183240" y="33053"/>
                </a:lnTo>
                <a:lnTo>
                  <a:pt x="154792" y="65592"/>
                </a:lnTo>
                <a:lnTo>
                  <a:pt x="153909" y="71871"/>
                </a:lnTo>
                <a:lnTo>
                  <a:pt x="154015" y="86568"/>
                </a:lnTo>
                <a:lnTo>
                  <a:pt x="181954" y="122876"/>
                </a:lnTo>
                <a:lnTo>
                  <a:pt x="187953" y="123899"/>
                </a:lnTo>
                <a:lnTo>
                  <a:pt x="201906" y="123899"/>
                </a:lnTo>
                <a:lnTo>
                  <a:pt x="208122" y="122736"/>
                </a:lnTo>
                <a:lnTo>
                  <a:pt x="218850" y="118086"/>
                </a:lnTo>
                <a:lnTo>
                  <a:pt x="223315" y="114846"/>
                </a:lnTo>
                <a:lnTo>
                  <a:pt x="226641" y="110970"/>
                </a:lnTo>
                <a:lnTo>
                  <a:pt x="190681" y="110970"/>
                </a:lnTo>
                <a:lnTo>
                  <a:pt x="186589" y="110086"/>
                </a:lnTo>
                <a:lnTo>
                  <a:pt x="170061" y="82878"/>
                </a:lnTo>
                <a:lnTo>
                  <a:pt x="170120" y="71871"/>
                </a:lnTo>
                <a:lnTo>
                  <a:pt x="191426" y="44742"/>
                </a:lnTo>
                <a:lnTo>
                  <a:pt x="228124" y="44742"/>
                </a:lnTo>
                <a:lnTo>
                  <a:pt x="223982" y="39997"/>
                </a:lnTo>
                <a:lnTo>
                  <a:pt x="219719" y="37021"/>
                </a:lnTo>
                <a:lnTo>
                  <a:pt x="209486" y="32928"/>
                </a:lnTo>
                <a:lnTo>
                  <a:pt x="203487" y="31904"/>
                </a:lnTo>
                <a:close/>
              </a:path>
              <a:path w="583565" h="156210">
                <a:moveTo>
                  <a:pt x="228124" y="44742"/>
                </a:moveTo>
                <a:lnTo>
                  <a:pt x="200852" y="44742"/>
                </a:lnTo>
                <a:lnTo>
                  <a:pt x="204945" y="45626"/>
                </a:lnTo>
                <a:lnTo>
                  <a:pt x="211534" y="49175"/>
                </a:lnTo>
                <a:lnTo>
                  <a:pt x="221332" y="83840"/>
                </a:lnTo>
                <a:lnTo>
                  <a:pt x="220943" y="87312"/>
                </a:lnTo>
                <a:lnTo>
                  <a:pt x="200045" y="110970"/>
                </a:lnTo>
                <a:lnTo>
                  <a:pt x="226641" y="110970"/>
                </a:lnTo>
                <a:lnTo>
                  <a:pt x="230446" y="106536"/>
                </a:lnTo>
                <a:lnTo>
                  <a:pt x="233129" y="101591"/>
                </a:lnTo>
                <a:lnTo>
                  <a:pt x="236725" y="90119"/>
                </a:lnTo>
                <a:lnTo>
                  <a:pt x="237624" y="83840"/>
                </a:lnTo>
                <a:lnTo>
                  <a:pt x="237519" y="69236"/>
                </a:lnTo>
                <a:lnTo>
                  <a:pt x="236772" y="63717"/>
                </a:lnTo>
                <a:lnTo>
                  <a:pt x="233361" y="52555"/>
                </a:lnTo>
                <a:lnTo>
                  <a:pt x="230803" y="47811"/>
                </a:lnTo>
                <a:lnTo>
                  <a:pt x="228124" y="44742"/>
                </a:lnTo>
                <a:close/>
              </a:path>
              <a:path w="583565" h="156210">
                <a:moveTo>
                  <a:pt x="271297" y="33207"/>
                </a:moveTo>
                <a:lnTo>
                  <a:pt x="268507" y="33207"/>
                </a:lnTo>
                <a:lnTo>
                  <a:pt x="267359" y="33253"/>
                </a:lnTo>
                <a:lnTo>
                  <a:pt x="263065" y="120721"/>
                </a:lnTo>
                <a:lnTo>
                  <a:pt x="263499" y="121403"/>
                </a:lnTo>
                <a:lnTo>
                  <a:pt x="269095" y="122690"/>
                </a:lnTo>
                <a:lnTo>
                  <a:pt x="272134" y="122690"/>
                </a:lnTo>
                <a:lnTo>
                  <a:pt x="278304" y="64740"/>
                </a:lnTo>
                <a:lnTo>
                  <a:pt x="280474" y="61329"/>
                </a:lnTo>
                <a:lnTo>
                  <a:pt x="292155" y="48276"/>
                </a:lnTo>
                <a:lnTo>
                  <a:pt x="276815" y="48276"/>
                </a:lnTo>
                <a:lnTo>
                  <a:pt x="272429" y="33253"/>
                </a:lnTo>
                <a:lnTo>
                  <a:pt x="271297" y="33207"/>
                </a:lnTo>
                <a:close/>
              </a:path>
              <a:path w="583565" h="156210">
                <a:moveTo>
                  <a:pt x="311650" y="46415"/>
                </a:moveTo>
                <a:lnTo>
                  <a:pt x="299978" y="46415"/>
                </a:lnTo>
                <a:lnTo>
                  <a:pt x="301187" y="46540"/>
                </a:lnTo>
                <a:lnTo>
                  <a:pt x="303419" y="47035"/>
                </a:lnTo>
                <a:lnTo>
                  <a:pt x="304426" y="47299"/>
                </a:lnTo>
                <a:lnTo>
                  <a:pt x="306225" y="47857"/>
                </a:lnTo>
                <a:lnTo>
                  <a:pt x="307031" y="48136"/>
                </a:lnTo>
                <a:lnTo>
                  <a:pt x="308457" y="48695"/>
                </a:lnTo>
                <a:lnTo>
                  <a:pt x="309062" y="48834"/>
                </a:lnTo>
                <a:lnTo>
                  <a:pt x="310054" y="48834"/>
                </a:lnTo>
                <a:lnTo>
                  <a:pt x="310442" y="48695"/>
                </a:lnTo>
                <a:lnTo>
                  <a:pt x="311000" y="48136"/>
                </a:lnTo>
                <a:lnTo>
                  <a:pt x="311232" y="47734"/>
                </a:lnTo>
                <a:lnTo>
                  <a:pt x="311604" y="46680"/>
                </a:lnTo>
                <a:lnTo>
                  <a:pt x="311650" y="46415"/>
                </a:lnTo>
                <a:close/>
              </a:path>
              <a:path w="583565" h="156210">
                <a:moveTo>
                  <a:pt x="300505" y="31904"/>
                </a:moveTo>
                <a:lnTo>
                  <a:pt x="297900" y="31904"/>
                </a:lnTo>
                <a:lnTo>
                  <a:pt x="296117" y="32137"/>
                </a:lnTo>
                <a:lnTo>
                  <a:pt x="276815" y="48276"/>
                </a:lnTo>
                <a:lnTo>
                  <a:pt x="292155" y="48276"/>
                </a:lnTo>
                <a:lnTo>
                  <a:pt x="292629" y="47966"/>
                </a:lnTo>
                <a:lnTo>
                  <a:pt x="295605" y="46725"/>
                </a:lnTo>
                <a:lnTo>
                  <a:pt x="297125" y="46415"/>
                </a:lnTo>
                <a:lnTo>
                  <a:pt x="311650" y="46415"/>
                </a:lnTo>
                <a:lnTo>
                  <a:pt x="311729" y="45951"/>
                </a:lnTo>
                <a:lnTo>
                  <a:pt x="311852" y="44090"/>
                </a:lnTo>
                <a:lnTo>
                  <a:pt x="311744" y="36711"/>
                </a:lnTo>
                <a:lnTo>
                  <a:pt x="311557" y="35843"/>
                </a:lnTo>
                <a:lnTo>
                  <a:pt x="301419" y="31951"/>
                </a:lnTo>
                <a:lnTo>
                  <a:pt x="300505" y="31904"/>
                </a:lnTo>
                <a:close/>
              </a:path>
              <a:path w="583565" h="156210">
                <a:moveTo>
                  <a:pt x="386605" y="44369"/>
                </a:moveTo>
                <a:lnTo>
                  <a:pt x="359529" y="44369"/>
                </a:lnTo>
                <a:lnTo>
                  <a:pt x="362506" y="44787"/>
                </a:lnTo>
                <a:lnTo>
                  <a:pt x="367343" y="46462"/>
                </a:lnTo>
                <a:lnTo>
                  <a:pt x="375156" y="60864"/>
                </a:lnTo>
                <a:lnTo>
                  <a:pt x="375156" y="70600"/>
                </a:lnTo>
                <a:lnTo>
                  <a:pt x="357111" y="70600"/>
                </a:lnTo>
                <a:lnTo>
                  <a:pt x="351251" y="71174"/>
                </a:lnTo>
                <a:lnTo>
                  <a:pt x="321672" y="93700"/>
                </a:lnTo>
                <a:lnTo>
                  <a:pt x="321672" y="102443"/>
                </a:lnTo>
                <a:lnTo>
                  <a:pt x="346289" y="123899"/>
                </a:lnTo>
                <a:lnTo>
                  <a:pt x="355715" y="123899"/>
                </a:lnTo>
                <a:lnTo>
                  <a:pt x="360475" y="122814"/>
                </a:lnTo>
                <a:lnTo>
                  <a:pt x="369467" y="118473"/>
                </a:lnTo>
                <a:lnTo>
                  <a:pt x="373544" y="115435"/>
                </a:lnTo>
                <a:lnTo>
                  <a:pt x="376854" y="111900"/>
                </a:lnTo>
                <a:lnTo>
                  <a:pt x="348150" y="111900"/>
                </a:lnTo>
                <a:lnTo>
                  <a:pt x="344290" y="110613"/>
                </a:lnTo>
                <a:lnTo>
                  <a:pt x="338771" y="105466"/>
                </a:lnTo>
                <a:lnTo>
                  <a:pt x="337392" y="102010"/>
                </a:lnTo>
                <a:lnTo>
                  <a:pt x="337392" y="95126"/>
                </a:lnTo>
                <a:lnTo>
                  <a:pt x="357824" y="81669"/>
                </a:lnTo>
                <a:lnTo>
                  <a:pt x="390412" y="81669"/>
                </a:lnTo>
                <a:lnTo>
                  <a:pt x="390384" y="58012"/>
                </a:lnTo>
                <a:lnTo>
                  <a:pt x="389822" y="53671"/>
                </a:lnTo>
                <a:lnTo>
                  <a:pt x="387465" y="45858"/>
                </a:lnTo>
                <a:lnTo>
                  <a:pt x="386605" y="44369"/>
                </a:lnTo>
                <a:close/>
              </a:path>
              <a:path w="583565" h="156210">
                <a:moveTo>
                  <a:pt x="390412" y="111528"/>
                </a:moveTo>
                <a:lnTo>
                  <a:pt x="377202" y="111528"/>
                </a:lnTo>
                <a:lnTo>
                  <a:pt x="377202" y="120644"/>
                </a:lnTo>
                <a:lnTo>
                  <a:pt x="382195" y="122690"/>
                </a:lnTo>
                <a:lnTo>
                  <a:pt x="385482" y="122690"/>
                </a:lnTo>
                <a:lnTo>
                  <a:pt x="390412" y="120644"/>
                </a:lnTo>
                <a:lnTo>
                  <a:pt x="390412" y="111528"/>
                </a:lnTo>
                <a:close/>
              </a:path>
              <a:path w="583565" h="156210">
                <a:moveTo>
                  <a:pt x="390412" y="81669"/>
                </a:moveTo>
                <a:lnTo>
                  <a:pt x="375156" y="81669"/>
                </a:lnTo>
                <a:lnTo>
                  <a:pt x="375156" y="99435"/>
                </a:lnTo>
                <a:lnTo>
                  <a:pt x="371373" y="103652"/>
                </a:lnTo>
                <a:lnTo>
                  <a:pt x="367761" y="106784"/>
                </a:lnTo>
                <a:lnTo>
                  <a:pt x="360878" y="110877"/>
                </a:lnTo>
                <a:lnTo>
                  <a:pt x="357142" y="111900"/>
                </a:lnTo>
                <a:lnTo>
                  <a:pt x="376854" y="111900"/>
                </a:lnTo>
                <a:lnTo>
                  <a:pt x="377202" y="111528"/>
                </a:lnTo>
                <a:lnTo>
                  <a:pt x="390412" y="111528"/>
                </a:lnTo>
                <a:lnTo>
                  <a:pt x="390412" y="81669"/>
                </a:lnTo>
                <a:close/>
              </a:path>
              <a:path w="583565" h="156210">
                <a:moveTo>
                  <a:pt x="363405" y="31904"/>
                </a:moveTo>
                <a:lnTo>
                  <a:pt x="354166" y="31904"/>
                </a:lnTo>
                <a:lnTo>
                  <a:pt x="350972" y="32199"/>
                </a:lnTo>
                <a:lnTo>
                  <a:pt x="325826" y="48850"/>
                </a:lnTo>
                <a:lnTo>
                  <a:pt x="326074" y="50399"/>
                </a:lnTo>
                <a:lnTo>
                  <a:pt x="328338" y="53019"/>
                </a:lnTo>
                <a:lnTo>
                  <a:pt x="329577" y="53019"/>
                </a:lnTo>
                <a:lnTo>
                  <a:pt x="330709" y="52570"/>
                </a:lnTo>
                <a:lnTo>
                  <a:pt x="333748" y="50772"/>
                </a:lnTo>
                <a:lnTo>
                  <a:pt x="335639" y="49780"/>
                </a:lnTo>
                <a:lnTo>
                  <a:pt x="340167" y="47609"/>
                </a:lnTo>
                <a:lnTo>
                  <a:pt x="342802" y="46617"/>
                </a:lnTo>
                <a:lnTo>
                  <a:pt x="348817" y="44819"/>
                </a:lnTo>
                <a:lnTo>
                  <a:pt x="352211" y="44369"/>
                </a:lnTo>
                <a:lnTo>
                  <a:pt x="386605" y="44369"/>
                </a:lnTo>
                <a:lnTo>
                  <a:pt x="385574" y="42586"/>
                </a:lnTo>
                <a:lnTo>
                  <a:pt x="380365" y="37316"/>
                </a:lnTo>
                <a:lnTo>
                  <a:pt x="376955" y="35316"/>
                </a:lnTo>
                <a:lnTo>
                  <a:pt x="368521" y="32586"/>
                </a:lnTo>
                <a:lnTo>
                  <a:pt x="363405" y="31904"/>
                </a:lnTo>
                <a:close/>
              </a:path>
              <a:path w="583565" h="156210">
                <a:moveTo>
                  <a:pt x="451735" y="32091"/>
                </a:moveTo>
                <a:lnTo>
                  <a:pt x="444479" y="32091"/>
                </a:lnTo>
                <a:lnTo>
                  <a:pt x="440123" y="32788"/>
                </a:lnTo>
                <a:lnTo>
                  <a:pt x="416729" y="66694"/>
                </a:lnTo>
                <a:lnTo>
                  <a:pt x="417287" y="70182"/>
                </a:lnTo>
                <a:lnTo>
                  <a:pt x="419520" y="75949"/>
                </a:lnTo>
                <a:lnTo>
                  <a:pt x="421039" y="78538"/>
                </a:lnTo>
                <a:lnTo>
                  <a:pt x="422961" y="80832"/>
                </a:lnTo>
                <a:lnTo>
                  <a:pt x="420667" y="83188"/>
                </a:lnTo>
                <a:lnTo>
                  <a:pt x="418744" y="85855"/>
                </a:lnTo>
                <a:lnTo>
                  <a:pt x="415644" y="91808"/>
                </a:lnTo>
                <a:lnTo>
                  <a:pt x="414868" y="95187"/>
                </a:lnTo>
                <a:lnTo>
                  <a:pt x="414868" y="101699"/>
                </a:lnTo>
                <a:lnTo>
                  <a:pt x="415597" y="104241"/>
                </a:lnTo>
                <a:lnTo>
                  <a:pt x="418512" y="108954"/>
                </a:lnTo>
                <a:lnTo>
                  <a:pt x="420760" y="110908"/>
                </a:lnTo>
                <a:lnTo>
                  <a:pt x="423799" y="112458"/>
                </a:lnTo>
                <a:lnTo>
                  <a:pt x="421814" y="114008"/>
                </a:lnTo>
                <a:lnTo>
                  <a:pt x="411706" y="136798"/>
                </a:lnTo>
                <a:lnTo>
                  <a:pt x="412388" y="139790"/>
                </a:lnTo>
                <a:lnTo>
                  <a:pt x="442526" y="156083"/>
                </a:lnTo>
                <a:lnTo>
                  <a:pt x="456293" y="156083"/>
                </a:lnTo>
                <a:lnTo>
                  <a:pt x="483994" y="144363"/>
                </a:lnTo>
                <a:lnTo>
                  <a:pt x="442712" y="144363"/>
                </a:lnTo>
                <a:lnTo>
                  <a:pt x="437007" y="143324"/>
                </a:lnTo>
                <a:lnTo>
                  <a:pt x="428822" y="139170"/>
                </a:lnTo>
                <a:lnTo>
                  <a:pt x="426858" y="136240"/>
                </a:lnTo>
                <a:lnTo>
                  <a:pt x="426914" y="129511"/>
                </a:lnTo>
                <a:lnTo>
                  <a:pt x="436635" y="116086"/>
                </a:lnTo>
                <a:lnTo>
                  <a:pt x="486998" y="116086"/>
                </a:lnTo>
                <a:lnTo>
                  <a:pt x="486461" y="115047"/>
                </a:lnTo>
                <a:lnTo>
                  <a:pt x="461471" y="104738"/>
                </a:lnTo>
                <a:lnTo>
                  <a:pt x="436263" y="103683"/>
                </a:lnTo>
                <a:lnTo>
                  <a:pt x="433580" y="102908"/>
                </a:lnTo>
                <a:lnTo>
                  <a:pt x="429549" y="100055"/>
                </a:lnTo>
                <a:lnTo>
                  <a:pt x="428542" y="98257"/>
                </a:lnTo>
                <a:lnTo>
                  <a:pt x="428542" y="94227"/>
                </a:lnTo>
                <a:lnTo>
                  <a:pt x="428899" y="92584"/>
                </a:lnTo>
                <a:lnTo>
                  <a:pt x="430325" y="89731"/>
                </a:lnTo>
                <a:lnTo>
                  <a:pt x="431240" y="88460"/>
                </a:lnTo>
                <a:lnTo>
                  <a:pt x="432356" y="87344"/>
                </a:lnTo>
                <a:lnTo>
                  <a:pt x="468688" y="87344"/>
                </a:lnTo>
                <a:lnTo>
                  <a:pt x="469796" y="86707"/>
                </a:lnTo>
                <a:lnTo>
                  <a:pt x="475563" y="81560"/>
                </a:lnTo>
                <a:lnTo>
                  <a:pt x="476469" y="80274"/>
                </a:lnTo>
                <a:lnTo>
                  <a:pt x="443549" y="80274"/>
                </a:lnTo>
                <a:lnTo>
                  <a:pt x="439162" y="78693"/>
                </a:lnTo>
                <a:lnTo>
                  <a:pt x="432898" y="72368"/>
                </a:lnTo>
                <a:lnTo>
                  <a:pt x="431332" y="68027"/>
                </a:lnTo>
                <a:lnTo>
                  <a:pt x="431332" y="60027"/>
                </a:lnTo>
                <a:lnTo>
                  <a:pt x="445936" y="43811"/>
                </a:lnTo>
                <a:lnTo>
                  <a:pt x="490559" y="43811"/>
                </a:lnTo>
                <a:lnTo>
                  <a:pt x="490663" y="43641"/>
                </a:lnTo>
                <a:lnTo>
                  <a:pt x="490958" y="42075"/>
                </a:lnTo>
                <a:lnTo>
                  <a:pt x="490921" y="37579"/>
                </a:lnTo>
                <a:lnTo>
                  <a:pt x="490693" y="36230"/>
                </a:lnTo>
                <a:lnTo>
                  <a:pt x="489639" y="34184"/>
                </a:lnTo>
                <a:lnTo>
                  <a:pt x="488848" y="33672"/>
                </a:lnTo>
                <a:lnTo>
                  <a:pt x="462493" y="33672"/>
                </a:lnTo>
                <a:lnTo>
                  <a:pt x="460572" y="33176"/>
                </a:lnTo>
                <a:lnTo>
                  <a:pt x="458509" y="32788"/>
                </a:lnTo>
                <a:lnTo>
                  <a:pt x="454106" y="32231"/>
                </a:lnTo>
                <a:lnTo>
                  <a:pt x="451735" y="32091"/>
                </a:lnTo>
                <a:close/>
              </a:path>
              <a:path w="583565" h="156210">
                <a:moveTo>
                  <a:pt x="486998" y="116086"/>
                </a:moveTo>
                <a:lnTo>
                  <a:pt x="436635" y="116086"/>
                </a:lnTo>
                <a:lnTo>
                  <a:pt x="463331" y="116954"/>
                </a:lnTo>
                <a:lnTo>
                  <a:pt x="467315" y="117993"/>
                </a:lnTo>
                <a:lnTo>
                  <a:pt x="473206" y="121899"/>
                </a:lnTo>
                <a:lnTo>
                  <a:pt x="474679" y="124674"/>
                </a:lnTo>
                <a:lnTo>
                  <a:pt x="474595" y="130783"/>
                </a:lnTo>
                <a:lnTo>
                  <a:pt x="454680" y="144363"/>
                </a:lnTo>
                <a:lnTo>
                  <a:pt x="483994" y="144363"/>
                </a:lnTo>
                <a:lnTo>
                  <a:pt x="485996" y="141883"/>
                </a:lnTo>
                <a:lnTo>
                  <a:pt x="489220" y="134937"/>
                </a:lnTo>
                <a:lnTo>
                  <a:pt x="489972" y="131527"/>
                </a:lnTo>
                <a:lnTo>
                  <a:pt x="489906" y="123233"/>
                </a:lnTo>
                <a:lnTo>
                  <a:pt x="489314" y="120566"/>
                </a:lnTo>
                <a:lnTo>
                  <a:pt x="486998" y="116086"/>
                </a:lnTo>
                <a:close/>
              </a:path>
              <a:path w="583565" h="156210">
                <a:moveTo>
                  <a:pt x="468688" y="87344"/>
                </a:moveTo>
                <a:lnTo>
                  <a:pt x="432356" y="87344"/>
                </a:lnTo>
                <a:lnTo>
                  <a:pt x="434030" y="88708"/>
                </a:lnTo>
                <a:lnTo>
                  <a:pt x="436402" y="89839"/>
                </a:lnTo>
                <a:lnTo>
                  <a:pt x="442541" y="91638"/>
                </a:lnTo>
                <a:lnTo>
                  <a:pt x="445781" y="92087"/>
                </a:lnTo>
                <a:lnTo>
                  <a:pt x="454029" y="92087"/>
                </a:lnTo>
                <a:lnTo>
                  <a:pt x="458432" y="91405"/>
                </a:lnTo>
                <a:lnTo>
                  <a:pt x="466369" y="88676"/>
                </a:lnTo>
                <a:lnTo>
                  <a:pt x="468688" y="87344"/>
                </a:lnTo>
                <a:close/>
              </a:path>
              <a:path w="583565" h="156210">
                <a:moveTo>
                  <a:pt x="490559" y="43811"/>
                </a:moveTo>
                <a:lnTo>
                  <a:pt x="454680" y="43811"/>
                </a:lnTo>
                <a:lnTo>
                  <a:pt x="459129" y="45408"/>
                </a:lnTo>
                <a:lnTo>
                  <a:pt x="465393" y="51795"/>
                </a:lnTo>
                <a:lnTo>
                  <a:pt x="466920" y="56136"/>
                </a:lnTo>
                <a:lnTo>
                  <a:pt x="466958" y="64368"/>
                </a:lnTo>
                <a:lnTo>
                  <a:pt x="466602" y="66694"/>
                </a:lnTo>
                <a:lnTo>
                  <a:pt x="452230" y="80274"/>
                </a:lnTo>
                <a:lnTo>
                  <a:pt x="476469" y="80274"/>
                </a:lnTo>
                <a:lnTo>
                  <a:pt x="477780" y="78413"/>
                </a:lnTo>
                <a:lnTo>
                  <a:pt x="480880" y="70972"/>
                </a:lnTo>
                <a:lnTo>
                  <a:pt x="481655" y="66694"/>
                </a:lnTo>
                <a:lnTo>
                  <a:pt x="481655" y="58941"/>
                </a:lnTo>
                <a:lnTo>
                  <a:pt x="481222" y="56136"/>
                </a:lnTo>
                <a:lnTo>
                  <a:pt x="479484" y="50741"/>
                </a:lnTo>
                <a:lnTo>
                  <a:pt x="477966" y="48276"/>
                </a:lnTo>
                <a:lnTo>
                  <a:pt x="475795" y="46043"/>
                </a:lnTo>
                <a:lnTo>
                  <a:pt x="488725" y="46043"/>
                </a:lnTo>
                <a:lnTo>
                  <a:pt x="489484" y="45563"/>
                </a:lnTo>
                <a:lnTo>
                  <a:pt x="490559" y="43811"/>
                </a:lnTo>
                <a:close/>
              </a:path>
              <a:path w="583565" h="156210">
                <a:moveTo>
                  <a:pt x="552734" y="31904"/>
                </a:moveTo>
                <a:lnTo>
                  <a:pt x="540022" y="31904"/>
                </a:lnTo>
                <a:lnTo>
                  <a:pt x="534472" y="32975"/>
                </a:lnTo>
                <a:lnTo>
                  <a:pt x="506908" y="64663"/>
                </a:lnTo>
                <a:lnTo>
                  <a:pt x="505978" y="71127"/>
                </a:lnTo>
                <a:lnTo>
                  <a:pt x="505978" y="85886"/>
                </a:lnTo>
                <a:lnTo>
                  <a:pt x="534921" y="122938"/>
                </a:lnTo>
                <a:lnTo>
                  <a:pt x="540952" y="123899"/>
                </a:lnTo>
                <a:lnTo>
                  <a:pt x="551805" y="123899"/>
                </a:lnTo>
                <a:lnTo>
                  <a:pt x="579461" y="111435"/>
                </a:lnTo>
                <a:lnTo>
                  <a:pt x="544394" y="111435"/>
                </a:lnTo>
                <a:lnTo>
                  <a:pt x="540146" y="110722"/>
                </a:lnTo>
                <a:lnTo>
                  <a:pt x="522163" y="81018"/>
                </a:lnTo>
                <a:lnTo>
                  <a:pt x="578594" y="81018"/>
                </a:lnTo>
                <a:lnTo>
                  <a:pt x="579973" y="80506"/>
                </a:lnTo>
                <a:lnTo>
                  <a:pt x="582391" y="78460"/>
                </a:lnTo>
                <a:lnTo>
                  <a:pt x="582996" y="76739"/>
                </a:lnTo>
                <a:lnTo>
                  <a:pt x="582996" y="69763"/>
                </a:lnTo>
                <a:lnTo>
                  <a:pt x="522163" y="69763"/>
                </a:lnTo>
                <a:lnTo>
                  <a:pt x="522287" y="66352"/>
                </a:lnTo>
                <a:lnTo>
                  <a:pt x="541727" y="43905"/>
                </a:lnTo>
                <a:lnTo>
                  <a:pt x="574618" y="43905"/>
                </a:lnTo>
                <a:lnTo>
                  <a:pt x="571369" y="40013"/>
                </a:lnTo>
                <a:lnTo>
                  <a:pt x="567570" y="37176"/>
                </a:lnTo>
                <a:lnTo>
                  <a:pt x="558331" y="32959"/>
                </a:lnTo>
                <a:lnTo>
                  <a:pt x="552734" y="31904"/>
                </a:lnTo>
                <a:close/>
              </a:path>
              <a:path w="583565" h="156210">
                <a:moveTo>
                  <a:pt x="577384" y="105110"/>
                </a:moveTo>
                <a:lnTo>
                  <a:pt x="576206" y="105110"/>
                </a:lnTo>
                <a:lnTo>
                  <a:pt x="575105" y="105435"/>
                </a:lnTo>
                <a:lnTo>
                  <a:pt x="572191" y="106738"/>
                </a:lnTo>
                <a:lnTo>
                  <a:pt x="570330" y="107466"/>
                </a:lnTo>
                <a:lnTo>
                  <a:pt x="565804" y="109078"/>
                </a:lnTo>
                <a:lnTo>
                  <a:pt x="563122" y="109807"/>
                </a:lnTo>
                <a:lnTo>
                  <a:pt x="556920" y="111109"/>
                </a:lnTo>
                <a:lnTo>
                  <a:pt x="553386" y="111435"/>
                </a:lnTo>
                <a:lnTo>
                  <a:pt x="579461" y="111435"/>
                </a:lnTo>
                <a:lnTo>
                  <a:pt x="577772" y="105218"/>
                </a:lnTo>
                <a:lnTo>
                  <a:pt x="577384" y="105110"/>
                </a:lnTo>
                <a:close/>
              </a:path>
              <a:path w="583565" h="156210">
                <a:moveTo>
                  <a:pt x="574618" y="43905"/>
                </a:moveTo>
                <a:lnTo>
                  <a:pt x="552889" y="43905"/>
                </a:lnTo>
                <a:lnTo>
                  <a:pt x="558456" y="46198"/>
                </a:lnTo>
                <a:lnTo>
                  <a:pt x="565959" y="55377"/>
                </a:lnTo>
                <a:lnTo>
                  <a:pt x="567742" y="61701"/>
                </a:lnTo>
                <a:lnTo>
                  <a:pt x="567555" y="69763"/>
                </a:lnTo>
                <a:lnTo>
                  <a:pt x="582996" y="69763"/>
                </a:lnTo>
                <a:lnTo>
                  <a:pt x="582996" y="66074"/>
                </a:lnTo>
                <a:lnTo>
                  <a:pt x="582299" y="60942"/>
                </a:lnTo>
                <a:lnTo>
                  <a:pt x="579508" y="51330"/>
                </a:lnTo>
                <a:lnTo>
                  <a:pt x="577323" y="47144"/>
                </a:lnTo>
                <a:lnTo>
                  <a:pt x="574618" y="43905"/>
                </a:lnTo>
                <a:close/>
              </a:path>
            </a:pathLst>
          </a:custGeom>
          <a:solidFill>
            <a:srgbClr val="FFFFFF">
              <a:alpha val="98818"/>
            </a:srgbClr>
          </a:solidFill>
        </p:spPr>
        <p:txBody>
          <a:bodyPr wrap="square" lIns="0" tIns="0" rIns="0" bIns="0" rtlCol="0"/>
          <a:lstStyle/>
          <a:p>
            <a:endParaRPr/>
          </a:p>
        </p:txBody>
      </p:sp>
      <p:sp>
        <p:nvSpPr>
          <p:cNvPr id="102" name="object 96"/>
          <p:cNvSpPr/>
          <p:nvPr/>
        </p:nvSpPr>
        <p:spPr>
          <a:xfrm>
            <a:off x="9715500" y="505460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DC3C00"/>
          </a:solidFill>
        </p:spPr>
        <p:txBody>
          <a:bodyPr wrap="square" lIns="0" tIns="0" rIns="0" bIns="0" rtlCol="0"/>
          <a:lstStyle/>
          <a:p>
            <a:endParaRPr/>
          </a:p>
        </p:txBody>
      </p:sp>
      <p:sp>
        <p:nvSpPr>
          <p:cNvPr id="103" name="object 97"/>
          <p:cNvSpPr/>
          <p:nvPr/>
        </p:nvSpPr>
        <p:spPr>
          <a:xfrm>
            <a:off x="10267633" y="5161214"/>
            <a:ext cx="563245" cy="124460"/>
          </a:xfrm>
          <a:custGeom>
            <a:avLst/>
            <a:gdLst/>
            <a:ahLst/>
            <a:cxnLst/>
            <a:rect l="l" t="t" r="r" b="b"/>
            <a:pathLst>
              <a:path w="563245" h="124460">
                <a:moveTo>
                  <a:pt x="3777" y="100087"/>
                </a:moveTo>
                <a:lnTo>
                  <a:pt x="2413" y="100087"/>
                </a:lnTo>
                <a:lnTo>
                  <a:pt x="1978" y="100195"/>
                </a:lnTo>
                <a:lnTo>
                  <a:pt x="0" y="109683"/>
                </a:lnTo>
                <a:lnTo>
                  <a:pt x="103" y="110613"/>
                </a:lnTo>
                <a:lnTo>
                  <a:pt x="29015" y="123899"/>
                </a:lnTo>
                <a:lnTo>
                  <a:pt x="38813" y="123899"/>
                </a:lnTo>
                <a:lnTo>
                  <a:pt x="66938" y="110225"/>
                </a:lnTo>
                <a:lnTo>
                  <a:pt x="29202" y="110225"/>
                </a:lnTo>
                <a:lnTo>
                  <a:pt x="25156" y="109683"/>
                </a:lnTo>
                <a:lnTo>
                  <a:pt x="5002" y="100614"/>
                </a:lnTo>
                <a:lnTo>
                  <a:pt x="3777" y="100087"/>
                </a:lnTo>
                <a:close/>
              </a:path>
              <a:path w="563245" h="124460">
                <a:moveTo>
                  <a:pt x="42131" y="0"/>
                </a:moveTo>
                <a:lnTo>
                  <a:pt x="34255" y="0"/>
                </a:lnTo>
                <a:lnTo>
                  <a:pt x="29403" y="697"/>
                </a:lnTo>
                <a:lnTo>
                  <a:pt x="2909" y="26509"/>
                </a:lnTo>
                <a:lnTo>
                  <a:pt x="2909" y="36432"/>
                </a:lnTo>
                <a:lnTo>
                  <a:pt x="43325" y="71514"/>
                </a:lnTo>
                <a:lnTo>
                  <a:pt x="46224" y="73188"/>
                </a:lnTo>
                <a:lnTo>
                  <a:pt x="51309" y="76847"/>
                </a:lnTo>
                <a:lnTo>
                  <a:pt x="53355" y="78972"/>
                </a:lnTo>
                <a:lnTo>
                  <a:pt x="56456" y="83808"/>
                </a:lnTo>
                <a:lnTo>
                  <a:pt x="57231" y="86723"/>
                </a:lnTo>
                <a:lnTo>
                  <a:pt x="57231" y="93296"/>
                </a:lnTo>
                <a:lnTo>
                  <a:pt x="37263" y="110225"/>
                </a:lnTo>
                <a:lnTo>
                  <a:pt x="66938" y="110225"/>
                </a:lnTo>
                <a:lnTo>
                  <a:pt x="68780" y="107838"/>
                </a:lnTo>
                <a:lnTo>
                  <a:pt x="72936" y="99033"/>
                </a:lnTo>
                <a:lnTo>
                  <a:pt x="73975" y="94009"/>
                </a:lnTo>
                <a:lnTo>
                  <a:pt x="73975" y="83591"/>
                </a:lnTo>
                <a:lnTo>
                  <a:pt x="33201" y="48679"/>
                </a:lnTo>
                <a:lnTo>
                  <a:pt x="30271" y="46973"/>
                </a:lnTo>
                <a:lnTo>
                  <a:pt x="25124" y="43253"/>
                </a:lnTo>
                <a:lnTo>
                  <a:pt x="23063" y="41113"/>
                </a:lnTo>
                <a:lnTo>
                  <a:pt x="19962" y="36277"/>
                </a:lnTo>
                <a:lnTo>
                  <a:pt x="19187" y="33393"/>
                </a:lnTo>
                <a:lnTo>
                  <a:pt x="19187" y="27750"/>
                </a:lnTo>
                <a:lnTo>
                  <a:pt x="35558" y="13301"/>
                </a:lnTo>
                <a:lnTo>
                  <a:pt x="67168" y="13301"/>
                </a:lnTo>
                <a:lnTo>
                  <a:pt x="67154" y="12835"/>
                </a:lnTo>
                <a:lnTo>
                  <a:pt x="44813" y="232"/>
                </a:lnTo>
                <a:lnTo>
                  <a:pt x="42131" y="0"/>
                </a:lnTo>
                <a:close/>
              </a:path>
              <a:path w="563245" h="124460">
                <a:moveTo>
                  <a:pt x="67168" y="13301"/>
                </a:moveTo>
                <a:lnTo>
                  <a:pt x="42503" y="13301"/>
                </a:lnTo>
                <a:lnTo>
                  <a:pt x="45744" y="13751"/>
                </a:lnTo>
                <a:lnTo>
                  <a:pt x="51511" y="15549"/>
                </a:lnTo>
                <a:lnTo>
                  <a:pt x="54007" y="16541"/>
                </a:lnTo>
                <a:lnTo>
                  <a:pt x="58223" y="18712"/>
                </a:lnTo>
                <a:lnTo>
                  <a:pt x="60057" y="19719"/>
                </a:lnTo>
                <a:lnTo>
                  <a:pt x="62921" y="21424"/>
                </a:lnTo>
                <a:lnTo>
                  <a:pt x="63990" y="21859"/>
                </a:lnTo>
                <a:lnTo>
                  <a:pt x="65106" y="21859"/>
                </a:lnTo>
                <a:lnTo>
                  <a:pt x="65494" y="21719"/>
                </a:lnTo>
                <a:lnTo>
                  <a:pt x="67137" y="17084"/>
                </a:lnTo>
                <a:lnTo>
                  <a:pt x="67168" y="13301"/>
                </a:lnTo>
                <a:close/>
              </a:path>
              <a:path w="563245" h="124460">
                <a:moveTo>
                  <a:pt x="137636" y="31904"/>
                </a:moveTo>
                <a:lnTo>
                  <a:pt x="124923" y="31904"/>
                </a:lnTo>
                <a:lnTo>
                  <a:pt x="119373" y="32974"/>
                </a:lnTo>
                <a:lnTo>
                  <a:pt x="91809" y="64663"/>
                </a:lnTo>
                <a:lnTo>
                  <a:pt x="90878" y="71127"/>
                </a:lnTo>
                <a:lnTo>
                  <a:pt x="90878" y="85886"/>
                </a:lnTo>
                <a:lnTo>
                  <a:pt x="119823" y="122938"/>
                </a:lnTo>
                <a:lnTo>
                  <a:pt x="125853" y="123899"/>
                </a:lnTo>
                <a:lnTo>
                  <a:pt x="136705" y="123899"/>
                </a:lnTo>
                <a:lnTo>
                  <a:pt x="164363" y="111434"/>
                </a:lnTo>
                <a:lnTo>
                  <a:pt x="129295" y="111434"/>
                </a:lnTo>
                <a:lnTo>
                  <a:pt x="125048" y="110722"/>
                </a:lnTo>
                <a:lnTo>
                  <a:pt x="107063" y="81018"/>
                </a:lnTo>
                <a:lnTo>
                  <a:pt x="163494" y="81018"/>
                </a:lnTo>
                <a:lnTo>
                  <a:pt x="164874" y="80506"/>
                </a:lnTo>
                <a:lnTo>
                  <a:pt x="167293" y="78460"/>
                </a:lnTo>
                <a:lnTo>
                  <a:pt x="167898" y="76739"/>
                </a:lnTo>
                <a:lnTo>
                  <a:pt x="167898" y="69763"/>
                </a:lnTo>
                <a:lnTo>
                  <a:pt x="107063" y="69763"/>
                </a:lnTo>
                <a:lnTo>
                  <a:pt x="107188" y="66352"/>
                </a:lnTo>
                <a:lnTo>
                  <a:pt x="126629" y="43903"/>
                </a:lnTo>
                <a:lnTo>
                  <a:pt x="159518" y="43903"/>
                </a:lnTo>
                <a:lnTo>
                  <a:pt x="156269" y="40012"/>
                </a:lnTo>
                <a:lnTo>
                  <a:pt x="152472" y="37176"/>
                </a:lnTo>
                <a:lnTo>
                  <a:pt x="143232" y="32959"/>
                </a:lnTo>
                <a:lnTo>
                  <a:pt x="137636" y="31904"/>
                </a:lnTo>
                <a:close/>
              </a:path>
              <a:path w="563245" h="124460">
                <a:moveTo>
                  <a:pt x="162285" y="105110"/>
                </a:moveTo>
                <a:lnTo>
                  <a:pt x="161107" y="105110"/>
                </a:lnTo>
                <a:lnTo>
                  <a:pt x="160006" y="105435"/>
                </a:lnTo>
                <a:lnTo>
                  <a:pt x="157091" y="106737"/>
                </a:lnTo>
                <a:lnTo>
                  <a:pt x="155232" y="107466"/>
                </a:lnTo>
                <a:lnTo>
                  <a:pt x="150704" y="109079"/>
                </a:lnTo>
                <a:lnTo>
                  <a:pt x="148022" y="109806"/>
                </a:lnTo>
                <a:lnTo>
                  <a:pt x="141822" y="111109"/>
                </a:lnTo>
                <a:lnTo>
                  <a:pt x="138286" y="111434"/>
                </a:lnTo>
                <a:lnTo>
                  <a:pt x="164363" y="111434"/>
                </a:lnTo>
                <a:lnTo>
                  <a:pt x="162673" y="105218"/>
                </a:lnTo>
                <a:lnTo>
                  <a:pt x="162285" y="105110"/>
                </a:lnTo>
                <a:close/>
              </a:path>
              <a:path w="563245" h="124460">
                <a:moveTo>
                  <a:pt x="159518" y="43903"/>
                </a:moveTo>
                <a:lnTo>
                  <a:pt x="137791" y="43903"/>
                </a:lnTo>
                <a:lnTo>
                  <a:pt x="143356" y="46198"/>
                </a:lnTo>
                <a:lnTo>
                  <a:pt x="150859" y="55377"/>
                </a:lnTo>
                <a:lnTo>
                  <a:pt x="152642" y="61701"/>
                </a:lnTo>
                <a:lnTo>
                  <a:pt x="152457" y="69763"/>
                </a:lnTo>
                <a:lnTo>
                  <a:pt x="167898" y="69763"/>
                </a:lnTo>
                <a:lnTo>
                  <a:pt x="167898" y="66073"/>
                </a:lnTo>
                <a:lnTo>
                  <a:pt x="167199" y="60942"/>
                </a:lnTo>
                <a:lnTo>
                  <a:pt x="164409" y="51330"/>
                </a:lnTo>
                <a:lnTo>
                  <a:pt x="162223" y="47144"/>
                </a:lnTo>
                <a:lnTo>
                  <a:pt x="159518" y="43903"/>
                </a:lnTo>
                <a:close/>
              </a:path>
              <a:path w="563245" h="124460">
                <a:moveTo>
                  <a:pt x="201638" y="33207"/>
                </a:moveTo>
                <a:lnTo>
                  <a:pt x="198847" y="33207"/>
                </a:lnTo>
                <a:lnTo>
                  <a:pt x="197701" y="33253"/>
                </a:lnTo>
                <a:lnTo>
                  <a:pt x="193406" y="120721"/>
                </a:lnTo>
                <a:lnTo>
                  <a:pt x="193840" y="121403"/>
                </a:lnTo>
                <a:lnTo>
                  <a:pt x="199437" y="122690"/>
                </a:lnTo>
                <a:lnTo>
                  <a:pt x="202475" y="122690"/>
                </a:lnTo>
                <a:lnTo>
                  <a:pt x="208646" y="64740"/>
                </a:lnTo>
                <a:lnTo>
                  <a:pt x="210816" y="61329"/>
                </a:lnTo>
                <a:lnTo>
                  <a:pt x="222495" y="48276"/>
                </a:lnTo>
                <a:lnTo>
                  <a:pt x="207157" y="48276"/>
                </a:lnTo>
                <a:lnTo>
                  <a:pt x="202769" y="33253"/>
                </a:lnTo>
                <a:lnTo>
                  <a:pt x="201638" y="33207"/>
                </a:lnTo>
                <a:close/>
              </a:path>
              <a:path w="563245" h="124460">
                <a:moveTo>
                  <a:pt x="241990" y="46415"/>
                </a:moveTo>
                <a:lnTo>
                  <a:pt x="230318" y="46415"/>
                </a:lnTo>
                <a:lnTo>
                  <a:pt x="231527" y="46540"/>
                </a:lnTo>
                <a:lnTo>
                  <a:pt x="233760" y="47035"/>
                </a:lnTo>
                <a:lnTo>
                  <a:pt x="234768" y="47299"/>
                </a:lnTo>
                <a:lnTo>
                  <a:pt x="236566" y="47857"/>
                </a:lnTo>
                <a:lnTo>
                  <a:pt x="237372" y="48136"/>
                </a:lnTo>
                <a:lnTo>
                  <a:pt x="238798" y="48694"/>
                </a:lnTo>
                <a:lnTo>
                  <a:pt x="239402" y="48834"/>
                </a:lnTo>
                <a:lnTo>
                  <a:pt x="240396" y="48834"/>
                </a:lnTo>
                <a:lnTo>
                  <a:pt x="240783" y="48694"/>
                </a:lnTo>
                <a:lnTo>
                  <a:pt x="241340" y="48136"/>
                </a:lnTo>
                <a:lnTo>
                  <a:pt x="241573" y="47734"/>
                </a:lnTo>
                <a:lnTo>
                  <a:pt x="241945" y="46678"/>
                </a:lnTo>
                <a:lnTo>
                  <a:pt x="241990" y="46415"/>
                </a:lnTo>
                <a:close/>
              </a:path>
              <a:path w="563245" h="124460">
                <a:moveTo>
                  <a:pt x="230845" y="31904"/>
                </a:moveTo>
                <a:lnTo>
                  <a:pt x="228240" y="31904"/>
                </a:lnTo>
                <a:lnTo>
                  <a:pt x="226459" y="32137"/>
                </a:lnTo>
                <a:lnTo>
                  <a:pt x="207157" y="48276"/>
                </a:lnTo>
                <a:lnTo>
                  <a:pt x="222495" y="48276"/>
                </a:lnTo>
                <a:lnTo>
                  <a:pt x="222970" y="47966"/>
                </a:lnTo>
                <a:lnTo>
                  <a:pt x="225947" y="46725"/>
                </a:lnTo>
                <a:lnTo>
                  <a:pt x="227466" y="46415"/>
                </a:lnTo>
                <a:lnTo>
                  <a:pt x="241990" y="46415"/>
                </a:lnTo>
                <a:lnTo>
                  <a:pt x="242069" y="45951"/>
                </a:lnTo>
                <a:lnTo>
                  <a:pt x="242194" y="44090"/>
                </a:lnTo>
                <a:lnTo>
                  <a:pt x="242085" y="36710"/>
                </a:lnTo>
                <a:lnTo>
                  <a:pt x="241899" y="35843"/>
                </a:lnTo>
                <a:lnTo>
                  <a:pt x="231760" y="31951"/>
                </a:lnTo>
                <a:lnTo>
                  <a:pt x="230845" y="31904"/>
                </a:lnTo>
                <a:close/>
              </a:path>
              <a:path w="563245" h="124460">
                <a:moveTo>
                  <a:pt x="261602" y="33207"/>
                </a:moveTo>
                <a:lnTo>
                  <a:pt x="258376" y="33207"/>
                </a:lnTo>
                <a:lnTo>
                  <a:pt x="257184" y="33238"/>
                </a:lnTo>
                <a:lnTo>
                  <a:pt x="252346" y="36882"/>
                </a:lnTo>
                <a:lnTo>
                  <a:pt x="252439" y="37299"/>
                </a:lnTo>
                <a:lnTo>
                  <a:pt x="281662" y="119341"/>
                </a:lnTo>
                <a:lnTo>
                  <a:pt x="290313" y="122690"/>
                </a:lnTo>
                <a:lnTo>
                  <a:pt x="294034" y="122690"/>
                </a:lnTo>
                <a:lnTo>
                  <a:pt x="307358" y="106319"/>
                </a:lnTo>
                <a:lnTo>
                  <a:pt x="292731" y="106319"/>
                </a:lnTo>
                <a:lnTo>
                  <a:pt x="268692" y="36090"/>
                </a:lnTo>
                <a:lnTo>
                  <a:pt x="263043" y="33253"/>
                </a:lnTo>
                <a:lnTo>
                  <a:pt x="261602" y="33207"/>
                </a:lnTo>
                <a:close/>
              </a:path>
              <a:path w="563245" h="124460">
                <a:moveTo>
                  <a:pt x="326249" y="33207"/>
                </a:moveTo>
                <a:lnTo>
                  <a:pt x="323147" y="33207"/>
                </a:lnTo>
                <a:lnTo>
                  <a:pt x="321799" y="33253"/>
                </a:lnTo>
                <a:lnTo>
                  <a:pt x="316379" y="36090"/>
                </a:lnTo>
                <a:lnTo>
                  <a:pt x="293010" y="105202"/>
                </a:lnTo>
                <a:lnTo>
                  <a:pt x="292731" y="106319"/>
                </a:lnTo>
                <a:lnTo>
                  <a:pt x="307358" y="106319"/>
                </a:lnTo>
                <a:lnTo>
                  <a:pt x="331241" y="39811"/>
                </a:lnTo>
                <a:lnTo>
                  <a:pt x="331474" y="38975"/>
                </a:lnTo>
                <a:lnTo>
                  <a:pt x="331854" y="37299"/>
                </a:lnTo>
                <a:lnTo>
                  <a:pt x="331979" y="36090"/>
                </a:lnTo>
                <a:lnTo>
                  <a:pt x="331866" y="34974"/>
                </a:lnTo>
                <a:lnTo>
                  <a:pt x="327427" y="33238"/>
                </a:lnTo>
                <a:lnTo>
                  <a:pt x="326249" y="33207"/>
                </a:lnTo>
                <a:close/>
              </a:path>
              <a:path w="563245" h="124460">
                <a:moveTo>
                  <a:pt x="390049" y="31904"/>
                </a:moveTo>
                <a:lnTo>
                  <a:pt x="377336" y="31904"/>
                </a:lnTo>
                <a:lnTo>
                  <a:pt x="371786" y="32974"/>
                </a:lnTo>
                <a:lnTo>
                  <a:pt x="344222" y="64663"/>
                </a:lnTo>
                <a:lnTo>
                  <a:pt x="343291" y="71127"/>
                </a:lnTo>
                <a:lnTo>
                  <a:pt x="343291" y="85886"/>
                </a:lnTo>
                <a:lnTo>
                  <a:pt x="372235" y="122938"/>
                </a:lnTo>
                <a:lnTo>
                  <a:pt x="378265" y="123899"/>
                </a:lnTo>
                <a:lnTo>
                  <a:pt x="389118" y="123899"/>
                </a:lnTo>
                <a:lnTo>
                  <a:pt x="416776" y="111434"/>
                </a:lnTo>
                <a:lnTo>
                  <a:pt x="381707" y="111434"/>
                </a:lnTo>
                <a:lnTo>
                  <a:pt x="377460" y="110722"/>
                </a:lnTo>
                <a:lnTo>
                  <a:pt x="359476" y="81018"/>
                </a:lnTo>
                <a:lnTo>
                  <a:pt x="415907" y="81018"/>
                </a:lnTo>
                <a:lnTo>
                  <a:pt x="417286" y="80506"/>
                </a:lnTo>
                <a:lnTo>
                  <a:pt x="419706" y="78460"/>
                </a:lnTo>
                <a:lnTo>
                  <a:pt x="420310" y="76739"/>
                </a:lnTo>
                <a:lnTo>
                  <a:pt x="420310" y="69763"/>
                </a:lnTo>
                <a:lnTo>
                  <a:pt x="359476" y="69763"/>
                </a:lnTo>
                <a:lnTo>
                  <a:pt x="359600" y="66352"/>
                </a:lnTo>
                <a:lnTo>
                  <a:pt x="379041" y="43903"/>
                </a:lnTo>
                <a:lnTo>
                  <a:pt x="411930" y="43903"/>
                </a:lnTo>
                <a:lnTo>
                  <a:pt x="408682" y="40012"/>
                </a:lnTo>
                <a:lnTo>
                  <a:pt x="404885" y="37176"/>
                </a:lnTo>
                <a:lnTo>
                  <a:pt x="395644" y="32959"/>
                </a:lnTo>
                <a:lnTo>
                  <a:pt x="390049" y="31904"/>
                </a:lnTo>
                <a:close/>
              </a:path>
              <a:path w="563245" h="124460">
                <a:moveTo>
                  <a:pt x="414698" y="105110"/>
                </a:moveTo>
                <a:lnTo>
                  <a:pt x="413519" y="105110"/>
                </a:lnTo>
                <a:lnTo>
                  <a:pt x="412418" y="105435"/>
                </a:lnTo>
                <a:lnTo>
                  <a:pt x="409504" y="106737"/>
                </a:lnTo>
                <a:lnTo>
                  <a:pt x="407644" y="107466"/>
                </a:lnTo>
                <a:lnTo>
                  <a:pt x="403117" y="109079"/>
                </a:lnTo>
                <a:lnTo>
                  <a:pt x="400435" y="109806"/>
                </a:lnTo>
                <a:lnTo>
                  <a:pt x="394234" y="111109"/>
                </a:lnTo>
                <a:lnTo>
                  <a:pt x="390699" y="111434"/>
                </a:lnTo>
                <a:lnTo>
                  <a:pt x="416776" y="111434"/>
                </a:lnTo>
                <a:lnTo>
                  <a:pt x="415085" y="105218"/>
                </a:lnTo>
                <a:lnTo>
                  <a:pt x="414698" y="105110"/>
                </a:lnTo>
                <a:close/>
              </a:path>
              <a:path w="563245" h="124460">
                <a:moveTo>
                  <a:pt x="411930" y="43903"/>
                </a:moveTo>
                <a:lnTo>
                  <a:pt x="390203" y="43903"/>
                </a:lnTo>
                <a:lnTo>
                  <a:pt x="395769" y="46198"/>
                </a:lnTo>
                <a:lnTo>
                  <a:pt x="403272" y="55377"/>
                </a:lnTo>
                <a:lnTo>
                  <a:pt x="405055" y="61701"/>
                </a:lnTo>
                <a:lnTo>
                  <a:pt x="404869" y="69763"/>
                </a:lnTo>
                <a:lnTo>
                  <a:pt x="420310" y="69763"/>
                </a:lnTo>
                <a:lnTo>
                  <a:pt x="420310" y="66073"/>
                </a:lnTo>
                <a:lnTo>
                  <a:pt x="419612" y="60942"/>
                </a:lnTo>
                <a:lnTo>
                  <a:pt x="416821" y="51330"/>
                </a:lnTo>
                <a:lnTo>
                  <a:pt x="414636" y="47144"/>
                </a:lnTo>
                <a:lnTo>
                  <a:pt x="411930" y="43903"/>
                </a:lnTo>
                <a:close/>
              </a:path>
              <a:path w="563245" h="124460">
                <a:moveTo>
                  <a:pt x="454050" y="33207"/>
                </a:moveTo>
                <a:lnTo>
                  <a:pt x="451260" y="33207"/>
                </a:lnTo>
                <a:lnTo>
                  <a:pt x="450113" y="33253"/>
                </a:lnTo>
                <a:lnTo>
                  <a:pt x="445818" y="120721"/>
                </a:lnTo>
                <a:lnTo>
                  <a:pt x="446252" y="121403"/>
                </a:lnTo>
                <a:lnTo>
                  <a:pt x="451849" y="122690"/>
                </a:lnTo>
                <a:lnTo>
                  <a:pt x="454887" y="122690"/>
                </a:lnTo>
                <a:lnTo>
                  <a:pt x="461058" y="64740"/>
                </a:lnTo>
                <a:lnTo>
                  <a:pt x="463228" y="61329"/>
                </a:lnTo>
                <a:lnTo>
                  <a:pt x="474908" y="48276"/>
                </a:lnTo>
                <a:lnTo>
                  <a:pt x="459570" y="48276"/>
                </a:lnTo>
                <a:lnTo>
                  <a:pt x="455182" y="33253"/>
                </a:lnTo>
                <a:lnTo>
                  <a:pt x="454050" y="33207"/>
                </a:lnTo>
                <a:close/>
              </a:path>
              <a:path w="563245" h="124460">
                <a:moveTo>
                  <a:pt x="494402" y="46415"/>
                </a:moveTo>
                <a:lnTo>
                  <a:pt x="482731" y="46415"/>
                </a:lnTo>
                <a:lnTo>
                  <a:pt x="483940" y="46540"/>
                </a:lnTo>
                <a:lnTo>
                  <a:pt x="486172" y="47035"/>
                </a:lnTo>
                <a:lnTo>
                  <a:pt x="487181" y="47299"/>
                </a:lnTo>
                <a:lnTo>
                  <a:pt x="488979" y="47857"/>
                </a:lnTo>
                <a:lnTo>
                  <a:pt x="489784" y="48136"/>
                </a:lnTo>
                <a:lnTo>
                  <a:pt x="491210" y="48694"/>
                </a:lnTo>
                <a:lnTo>
                  <a:pt x="491815" y="48834"/>
                </a:lnTo>
                <a:lnTo>
                  <a:pt x="492808" y="48834"/>
                </a:lnTo>
                <a:lnTo>
                  <a:pt x="493195" y="48694"/>
                </a:lnTo>
                <a:lnTo>
                  <a:pt x="493753" y="48136"/>
                </a:lnTo>
                <a:lnTo>
                  <a:pt x="493985" y="47734"/>
                </a:lnTo>
                <a:lnTo>
                  <a:pt x="494357" y="46678"/>
                </a:lnTo>
                <a:lnTo>
                  <a:pt x="494402" y="46415"/>
                </a:lnTo>
                <a:close/>
              </a:path>
              <a:path w="563245" h="124460">
                <a:moveTo>
                  <a:pt x="483258" y="31904"/>
                </a:moveTo>
                <a:lnTo>
                  <a:pt x="480653" y="31904"/>
                </a:lnTo>
                <a:lnTo>
                  <a:pt x="478871" y="32137"/>
                </a:lnTo>
                <a:lnTo>
                  <a:pt x="459570" y="48276"/>
                </a:lnTo>
                <a:lnTo>
                  <a:pt x="474908" y="48276"/>
                </a:lnTo>
                <a:lnTo>
                  <a:pt x="475382" y="47966"/>
                </a:lnTo>
                <a:lnTo>
                  <a:pt x="478359" y="46725"/>
                </a:lnTo>
                <a:lnTo>
                  <a:pt x="479878" y="46415"/>
                </a:lnTo>
                <a:lnTo>
                  <a:pt x="494402" y="46415"/>
                </a:lnTo>
                <a:lnTo>
                  <a:pt x="494482" y="45951"/>
                </a:lnTo>
                <a:lnTo>
                  <a:pt x="494606" y="44090"/>
                </a:lnTo>
                <a:lnTo>
                  <a:pt x="494497" y="36710"/>
                </a:lnTo>
                <a:lnTo>
                  <a:pt x="494312" y="35843"/>
                </a:lnTo>
                <a:lnTo>
                  <a:pt x="484172" y="31951"/>
                </a:lnTo>
                <a:lnTo>
                  <a:pt x="483258" y="31904"/>
                </a:lnTo>
                <a:close/>
              </a:path>
              <a:path w="563245" h="124460">
                <a:moveTo>
                  <a:pt x="507259" y="103621"/>
                </a:moveTo>
                <a:lnTo>
                  <a:pt x="506143" y="103621"/>
                </a:lnTo>
                <a:lnTo>
                  <a:pt x="505756" y="103729"/>
                </a:lnTo>
                <a:lnTo>
                  <a:pt x="503973" y="111869"/>
                </a:lnTo>
                <a:lnTo>
                  <a:pt x="504128" y="113388"/>
                </a:lnTo>
                <a:lnTo>
                  <a:pt x="527413" y="123899"/>
                </a:lnTo>
                <a:lnTo>
                  <a:pt x="535227" y="123899"/>
                </a:lnTo>
                <a:lnTo>
                  <a:pt x="559360" y="111621"/>
                </a:lnTo>
                <a:lnTo>
                  <a:pt x="527196" y="111621"/>
                </a:lnTo>
                <a:lnTo>
                  <a:pt x="524126" y="111202"/>
                </a:lnTo>
                <a:lnTo>
                  <a:pt x="508268" y="104039"/>
                </a:lnTo>
                <a:lnTo>
                  <a:pt x="507259" y="103621"/>
                </a:lnTo>
                <a:close/>
              </a:path>
              <a:path w="563245" h="124460">
                <a:moveTo>
                  <a:pt x="538762" y="31904"/>
                </a:moveTo>
                <a:lnTo>
                  <a:pt x="531444" y="31904"/>
                </a:lnTo>
                <a:lnTo>
                  <a:pt x="526995" y="32586"/>
                </a:lnTo>
                <a:lnTo>
                  <a:pt x="506020" y="53454"/>
                </a:lnTo>
                <a:lnTo>
                  <a:pt x="506020" y="60460"/>
                </a:lnTo>
                <a:lnTo>
                  <a:pt x="537243" y="85653"/>
                </a:lnTo>
                <a:lnTo>
                  <a:pt x="539474" y="86754"/>
                </a:lnTo>
                <a:lnTo>
                  <a:pt x="543443" y="89235"/>
                </a:lnTo>
                <a:lnTo>
                  <a:pt x="545041" y="90661"/>
                </a:lnTo>
                <a:lnTo>
                  <a:pt x="547459" y="93886"/>
                </a:lnTo>
                <a:lnTo>
                  <a:pt x="548063" y="95869"/>
                </a:lnTo>
                <a:lnTo>
                  <a:pt x="548063" y="100520"/>
                </a:lnTo>
                <a:lnTo>
                  <a:pt x="533274" y="111621"/>
                </a:lnTo>
                <a:lnTo>
                  <a:pt x="559360" y="111621"/>
                </a:lnTo>
                <a:lnTo>
                  <a:pt x="562434" y="105110"/>
                </a:lnTo>
                <a:lnTo>
                  <a:pt x="563226" y="101296"/>
                </a:lnTo>
                <a:lnTo>
                  <a:pt x="563226" y="93421"/>
                </a:lnTo>
                <a:lnTo>
                  <a:pt x="531661" y="68677"/>
                </a:lnTo>
                <a:lnTo>
                  <a:pt x="529398" y="67561"/>
                </a:lnTo>
                <a:lnTo>
                  <a:pt x="525429" y="65081"/>
                </a:lnTo>
                <a:lnTo>
                  <a:pt x="523816" y="63639"/>
                </a:lnTo>
                <a:lnTo>
                  <a:pt x="521336" y="60352"/>
                </a:lnTo>
                <a:lnTo>
                  <a:pt x="520716" y="58322"/>
                </a:lnTo>
                <a:lnTo>
                  <a:pt x="520716" y="54166"/>
                </a:lnTo>
                <a:lnTo>
                  <a:pt x="533739" y="43811"/>
                </a:lnTo>
                <a:lnTo>
                  <a:pt x="558946" y="43811"/>
                </a:lnTo>
                <a:lnTo>
                  <a:pt x="558900" y="42354"/>
                </a:lnTo>
                <a:lnTo>
                  <a:pt x="540994" y="32091"/>
                </a:lnTo>
                <a:lnTo>
                  <a:pt x="538762" y="31904"/>
                </a:lnTo>
                <a:close/>
              </a:path>
              <a:path w="563245" h="124460">
                <a:moveTo>
                  <a:pt x="558946" y="43811"/>
                </a:moveTo>
                <a:lnTo>
                  <a:pt x="539257" y="43811"/>
                </a:lnTo>
                <a:lnTo>
                  <a:pt x="541847" y="44152"/>
                </a:lnTo>
                <a:lnTo>
                  <a:pt x="546374" y="45516"/>
                </a:lnTo>
                <a:lnTo>
                  <a:pt x="548343" y="46245"/>
                </a:lnTo>
                <a:lnTo>
                  <a:pt x="551692" y="47795"/>
                </a:lnTo>
                <a:lnTo>
                  <a:pt x="553056" y="48524"/>
                </a:lnTo>
                <a:lnTo>
                  <a:pt x="555164" y="49888"/>
                </a:lnTo>
                <a:lnTo>
                  <a:pt x="555970" y="50229"/>
                </a:lnTo>
                <a:lnTo>
                  <a:pt x="556900" y="50229"/>
                </a:lnTo>
                <a:lnTo>
                  <a:pt x="557241" y="50120"/>
                </a:lnTo>
                <a:lnTo>
                  <a:pt x="558889" y="46245"/>
                </a:lnTo>
                <a:lnTo>
                  <a:pt x="558946" y="43811"/>
                </a:lnTo>
                <a:close/>
              </a:path>
            </a:pathLst>
          </a:custGeom>
          <a:solidFill>
            <a:srgbClr val="FFFFFF">
              <a:alpha val="98818"/>
            </a:srgbClr>
          </a:solidFill>
        </p:spPr>
        <p:txBody>
          <a:bodyPr wrap="square" lIns="0" tIns="0" rIns="0" bIns="0" rtlCol="0"/>
          <a:lstStyle/>
          <a:p>
            <a:endParaRPr/>
          </a:p>
        </p:txBody>
      </p:sp>
      <p:sp>
        <p:nvSpPr>
          <p:cNvPr id="104" name="object 98"/>
          <p:cNvSpPr/>
          <p:nvPr/>
        </p:nvSpPr>
        <p:spPr>
          <a:xfrm>
            <a:off x="9715500" y="412750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DC3C00"/>
          </a:solidFill>
        </p:spPr>
        <p:txBody>
          <a:bodyPr wrap="square" lIns="0" tIns="0" rIns="0" bIns="0" rtlCol="0"/>
          <a:lstStyle/>
          <a:p>
            <a:endParaRPr/>
          </a:p>
        </p:txBody>
      </p:sp>
      <p:sp>
        <p:nvSpPr>
          <p:cNvPr id="105" name="object 99"/>
          <p:cNvSpPr/>
          <p:nvPr/>
        </p:nvSpPr>
        <p:spPr>
          <a:xfrm>
            <a:off x="10413776" y="4218862"/>
            <a:ext cx="274955" cy="163195"/>
          </a:xfrm>
          <a:custGeom>
            <a:avLst/>
            <a:gdLst/>
            <a:ahLst/>
            <a:cxnLst/>
            <a:rect l="l" t="t" r="r" b="b"/>
            <a:pathLst>
              <a:path w="274954" h="163195">
                <a:moveTo>
                  <a:pt x="63933" y="14603"/>
                </a:moveTo>
                <a:lnTo>
                  <a:pt x="45887" y="14603"/>
                </a:lnTo>
                <a:lnTo>
                  <a:pt x="37857" y="16076"/>
                </a:lnTo>
                <a:lnTo>
                  <a:pt x="5735" y="43595"/>
                </a:lnTo>
                <a:lnTo>
                  <a:pt x="0" y="77204"/>
                </a:lnTo>
                <a:lnTo>
                  <a:pt x="197" y="84431"/>
                </a:lnTo>
                <a:lnTo>
                  <a:pt x="17099" y="127838"/>
                </a:lnTo>
                <a:lnTo>
                  <a:pt x="43594" y="138503"/>
                </a:lnTo>
                <a:lnTo>
                  <a:pt x="61824" y="138503"/>
                </a:lnTo>
                <a:lnTo>
                  <a:pt x="69855" y="137030"/>
                </a:lnTo>
                <a:lnTo>
                  <a:pt x="83621" y="131140"/>
                </a:lnTo>
                <a:lnTo>
                  <a:pt x="89343" y="126922"/>
                </a:lnTo>
                <a:lnTo>
                  <a:pt x="91235" y="124644"/>
                </a:lnTo>
                <a:lnTo>
                  <a:pt x="46414" y="124644"/>
                </a:lnTo>
                <a:lnTo>
                  <a:pt x="40539" y="123450"/>
                </a:lnTo>
                <a:lnTo>
                  <a:pt x="17518" y="89669"/>
                </a:lnTo>
                <a:lnTo>
                  <a:pt x="16954" y="69453"/>
                </a:lnTo>
                <a:lnTo>
                  <a:pt x="17562" y="63624"/>
                </a:lnTo>
                <a:lnTo>
                  <a:pt x="41361" y="29579"/>
                </a:lnTo>
                <a:lnTo>
                  <a:pt x="47190" y="28277"/>
                </a:lnTo>
                <a:lnTo>
                  <a:pt x="92936" y="28277"/>
                </a:lnTo>
                <a:lnTo>
                  <a:pt x="90272" y="25161"/>
                </a:lnTo>
                <a:lnTo>
                  <a:pt x="84800" y="21269"/>
                </a:lnTo>
                <a:lnTo>
                  <a:pt x="71654" y="15937"/>
                </a:lnTo>
                <a:lnTo>
                  <a:pt x="63933" y="14603"/>
                </a:lnTo>
                <a:close/>
              </a:path>
              <a:path w="274954" h="163195">
                <a:moveTo>
                  <a:pt x="92936" y="28277"/>
                </a:moveTo>
                <a:lnTo>
                  <a:pt x="61080" y="28277"/>
                </a:lnTo>
                <a:lnTo>
                  <a:pt x="66909" y="29486"/>
                </a:lnTo>
                <a:lnTo>
                  <a:pt x="76335" y="34324"/>
                </a:lnTo>
                <a:lnTo>
                  <a:pt x="90747" y="83158"/>
                </a:lnTo>
                <a:lnTo>
                  <a:pt x="90146" y="89041"/>
                </a:lnTo>
                <a:lnTo>
                  <a:pt x="66382" y="123342"/>
                </a:lnTo>
                <a:lnTo>
                  <a:pt x="60491" y="124644"/>
                </a:lnTo>
                <a:lnTo>
                  <a:pt x="91235" y="124644"/>
                </a:lnTo>
                <a:lnTo>
                  <a:pt x="106768" y="88955"/>
                </a:lnTo>
                <a:lnTo>
                  <a:pt x="107621" y="75158"/>
                </a:lnTo>
                <a:lnTo>
                  <a:pt x="107420" y="68063"/>
                </a:lnTo>
                <a:lnTo>
                  <a:pt x="99016" y="35393"/>
                </a:lnTo>
                <a:lnTo>
                  <a:pt x="92936" y="28277"/>
                </a:lnTo>
                <a:close/>
              </a:path>
              <a:path w="274954" h="163195">
                <a:moveTo>
                  <a:pt x="185948" y="0"/>
                </a:moveTo>
                <a:lnTo>
                  <a:pt x="183095" y="0"/>
                </a:lnTo>
                <a:lnTo>
                  <a:pt x="181979" y="46"/>
                </a:lnTo>
                <a:lnTo>
                  <a:pt x="176192" y="4030"/>
                </a:lnTo>
                <a:lnTo>
                  <a:pt x="120028" y="158037"/>
                </a:lnTo>
                <a:lnTo>
                  <a:pt x="119656" y="158843"/>
                </a:lnTo>
                <a:lnTo>
                  <a:pt x="119621" y="159960"/>
                </a:lnTo>
                <a:lnTo>
                  <a:pt x="119781" y="160719"/>
                </a:lnTo>
                <a:lnTo>
                  <a:pt x="125362" y="162873"/>
                </a:lnTo>
                <a:lnTo>
                  <a:pt x="128215" y="162873"/>
                </a:lnTo>
                <a:lnTo>
                  <a:pt x="135117" y="158843"/>
                </a:lnTo>
                <a:lnTo>
                  <a:pt x="191281" y="4837"/>
                </a:lnTo>
                <a:lnTo>
                  <a:pt x="191590" y="4030"/>
                </a:lnTo>
                <a:lnTo>
                  <a:pt x="191476" y="2279"/>
                </a:lnTo>
                <a:lnTo>
                  <a:pt x="191435" y="2077"/>
                </a:lnTo>
                <a:lnTo>
                  <a:pt x="191094" y="1582"/>
                </a:lnTo>
                <a:lnTo>
                  <a:pt x="189978" y="838"/>
                </a:lnTo>
                <a:lnTo>
                  <a:pt x="189203" y="543"/>
                </a:lnTo>
                <a:lnTo>
                  <a:pt x="187219" y="109"/>
                </a:lnTo>
                <a:lnTo>
                  <a:pt x="185948" y="0"/>
                </a:lnTo>
                <a:close/>
              </a:path>
              <a:path w="274954" h="163195">
                <a:moveTo>
                  <a:pt x="204439" y="114691"/>
                </a:moveTo>
                <a:lnTo>
                  <a:pt x="203075" y="114691"/>
                </a:lnTo>
                <a:lnTo>
                  <a:pt x="202641" y="114799"/>
                </a:lnTo>
                <a:lnTo>
                  <a:pt x="200662" y="124287"/>
                </a:lnTo>
                <a:lnTo>
                  <a:pt x="200765" y="125218"/>
                </a:lnTo>
                <a:lnTo>
                  <a:pt x="229678" y="138503"/>
                </a:lnTo>
                <a:lnTo>
                  <a:pt x="239476" y="138503"/>
                </a:lnTo>
                <a:lnTo>
                  <a:pt x="267601" y="124829"/>
                </a:lnTo>
                <a:lnTo>
                  <a:pt x="229864" y="124829"/>
                </a:lnTo>
                <a:lnTo>
                  <a:pt x="225818" y="124287"/>
                </a:lnTo>
                <a:lnTo>
                  <a:pt x="205665" y="115218"/>
                </a:lnTo>
                <a:lnTo>
                  <a:pt x="204439" y="114691"/>
                </a:lnTo>
                <a:close/>
              </a:path>
              <a:path w="274954" h="163195">
                <a:moveTo>
                  <a:pt x="242793" y="14603"/>
                </a:moveTo>
                <a:lnTo>
                  <a:pt x="234918" y="14603"/>
                </a:lnTo>
                <a:lnTo>
                  <a:pt x="230065" y="15302"/>
                </a:lnTo>
                <a:lnTo>
                  <a:pt x="203572" y="41113"/>
                </a:lnTo>
                <a:lnTo>
                  <a:pt x="203572" y="51036"/>
                </a:lnTo>
                <a:lnTo>
                  <a:pt x="243987" y="86118"/>
                </a:lnTo>
                <a:lnTo>
                  <a:pt x="246886" y="87793"/>
                </a:lnTo>
                <a:lnTo>
                  <a:pt x="251971" y="91452"/>
                </a:lnTo>
                <a:lnTo>
                  <a:pt x="254017" y="93576"/>
                </a:lnTo>
                <a:lnTo>
                  <a:pt x="257119" y="98413"/>
                </a:lnTo>
                <a:lnTo>
                  <a:pt x="257893" y="101328"/>
                </a:lnTo>
                <a:lnTo>
                  <a:pt x="257893" y="107900"/>
                </a:lnTo>
                <a:lnTo>
                  <a:pt x="237925" y="124829"/>
                </a:lnTo>
                <a:lnTo>
                  <a:pt x="267601" y="124829"/>
                </a:lnTo>
                <a:lnTo>
                  <a:pt x="269443" y="122443"/>
                </a:lnTo>
                <a:lnTo>
                  <a:pt x="273598" y="113637"/>
                </a:lnTo>
                <a:lnTo>
                  <a:pt x="274637" y="108614"/>
                </a:lnTo>
                <a:lnTo>
                  <a:pt x="274637" y="98196"/>
                </a:lnTo>
                <a:lnTo>
                  <a:pt x="233864" y="63282"/>
                </a:lnTo>
                <a:lnTo>
                  <a:pt x="230934" y="61578"/>
                </a:lnTo>
                <a:lnTo>
                  <a:pt x="225786" y="57857"/>
                </a:lnTo>
                <a:lnTo>
                  <a:pt x="223725" y="55717"/>
                </a:lnTo>
                <a:lnTo>
                  <a:pt x="220624" y="50881"/>
                </a:lnTo>
                <a:lnTo>
                  <a:pt x="219849" y="47997"/>
                </a:lnTo>
                <a:lnTo>
                  <a:pt x="219849" y="42354"/>
                </a:lnTo>
                <a:lnTo>
                  <a:pt x="236221" y="27905"/>
                </a:lnTo>
                <a:lnTo>
                  <a:pt x="267831" y="27905"/>
                </a:lnTo>
                <a:lnTo>
                  <a:pt x="267816" y="27440"/>
                </a:lnTo>
                <a:lnTo>
                  <a:pt x="245475" y="14837"/>
                </a:lnTo>
                <a:lnTo>
                  <a:pt x="242793" y="14603"/>
                </a:lnTo>
                <a:close/>
              </a:path>
              <a:path w="274954" h="163195">
                <a:moveTo>
                  <a:pt x="267831" y="27905"/>
                </a:moveTo>
                <a:lnTo>
                  <a:pt x="243165" y="27905"/>
                </a:lnTo>
                <a:lnTo>
                  <a:pt x="246406" y="28355"/>
                </a:lnTo>
                <a:lnTo>
                  <a:pt x="252173" y="30153"/>
                </a:lnTo>
                <a:lnTo>
                  <a:pt x="254669" y="31145"/>
                </a:lnTo>
                <a:lnTo>
                  <a:pt x="258885" y="33315"/>
                </a:lnTo>
                <a:lnTo>
                  <a:pt x="260722" y="34324"/>
                </a:lnTo>
                <a:lnTo>
                  <a:pt x="263583" y="36029"/>
                </a:lnTo>
                <a:lnTo>
                  <a:pt x="264652" y="36462"/>
                </a:lnTo>
                <a:lnTo>
                  <a:pt x="265769" y="36462"/>
                </a:lnTo>
                <a:lnTo>
                  <a:pt x="266156" y="36323"/>
                </a:lnTo>
                <a:lnTo>
                  <a:pt x="267799" y="31689"/>
                </a:lnTo>
                <a:lnTo>
                  <a:pt x="267831" y="27905"/>
                </a:lnTo>
                <a:close/>
              </a:path>
            </a:pathLst>
          </a:custGeom>
          <a:solidFill>
            <a:srgbClr val="FFFFFF">
              <a:alpha val="98818"/>
            </a:srgbClr>
          </a:solidFill>
        </p:spPr>
        <p:txBody>
          <a:bodyPr wrap="square" lIns="0" tIns="0" rIns="0" bIns="0" rtlCol="0"/>
          <a:lstStyle/>
          <a:p>
            <a:endParaRPr/>
          </a:p>
        </p:txBody>
      </p:sp>
      <p:sp>
        <p:nvSpPr>
          <p:cNvPr id="106" name="object 100"/>
          <p:cNvSpPr/>
          <p:nvPr/>
        </p:nvSpPr>
        <p:spPr>
          <a:xfrm>
            <a:off x="9715500" y="3670300"/>
            <a:ext cx="1676400" cy="381000"/>
          </a:xfrm>
          <a:custGeom>
            <a:avLst/>
            <a:gdLst/>
            <a:ahLst/>
            <a:cxnLst/>
            <a:rect l="l" t="t" r="r" b="b"/>
            <a:pathLst>
              <a:path w="1676400" h="381000">
                <a:moveTo>
                  <a:pt x="0" y="0"/>
                </a:moveTo>
                <a:lnTo>
                  <a:pt x="1676400" y="0"/>
                </a:lnTo>
                <a:lnTo>
                  <a:pt x="1676400" y="381000"/>
                </a:lnTo>
                <a:lnTo>
                  <a:pt x="0" y="381000"/>
                </a:lnTo>
                <a:lnTo>
                  <a:pt x="0" y="0"/>
                </a:lnTo>
                <a:close/>
              </a:path>
            </a:pathLst>
          </a:custGeom>
          <a:solidFill>
            <a:srgbClr val="DC3C00"/>
          </a:solidFill>
        </p:spPr>
        <p:txBody>
          <a:bodyPr wrap="square" lIns="0" tIns="0" rIns="0" bIns="0" rtlCol="0"/>
          <a:lstStyle/>
          <a:p>
            <a:endParaRPr/>
          </a:p>
        </p:txBody>
      </p:sp>
      <p:sp>
        <p:nvSpPr>
          <p:cNvPr id="107" name="object 101"/>
          <p:cNvSpPr/>
          <p:nvPr/>
        </p:nvSpPr>
        <p:spPr>
          <a:xfrm>
            <a:off x="10093204" y="3762152"/>
            <a:ext cx="920115" cy="131445"/>
          </a:xfrm>
          <a:custGeom>
            <a:avLst/>
            <a:gdLst/>
            <a:ahLst/>
            <a:cxnLst/>
            <a:rect l="l" t="t" r="r" b="b"/>
            <a:pathLst>
              <a:path w="920115" h="131445">
                <a:moveTo>
                  <a:pt x="18154" y="9208"/>
                </a:moveTo>
                <a:lnTo>
                  <a:pt x="4822" y="9208"/>
                </a:lnTo>
                <a:lnTo>
                  <a:pt x="3301" y="9766"/>
                </a:lnTo>
                <a:lnTo>
                  <a:pt x="574" y="11998"/>
                </a:lnTo>
                <a:lnTo>
                  <a:pt x="74" y="13362"/>
                </a:lnTo>
                <a:lnTo>
                  <a:pt x="0" y="128084"/>
                </a:lnTo>
                <a:lnTo>
                  <a:pt x="434" y="128828"/>
                </a:lnTo>
                <a:lnTo>
                  <a:pt x="6031" y="130131"/>
                </a:lnTo>
                <a:lnTo>
                  <a:pt x="9070" y="130131"/>
                </a:lnTo>
                <a:lnTo>
                  <a:pt x="15425" y="22324"/>
                </a:lnTo>
                <a:lnTo>
                  <a:pt x="31369" y="22324"/>
                </a:lnTo>
                <a:lnTo>
                  <a:pt x="30029" y="18975"/>
                </a:lnTo>
                <a:lnTo>
                  <a:pt x="29471" y="17301"/>
                </a:lnTo>
                <a:lnTo>
                  <a:pt x="28801" y="15812"/>
                </a:lnTo>
                <a:lnTo>
                  <a:pt x="19890" y="9394"/>
                </a:lnTo>
                <a:lnTo>
                  <a:pt x="18154" y="9208"/>
                </a:lnTo>
                <a:close/>
              </a:path>
              <a:path w="920115" h="131445">
                <a:moveTo>
                  <a:pt x="31369" y="22324"/>
                </a:moveTo>
                <a:lnTo>
                  <a:pt x="15519" y="22324"/>
                </a:lnTo>
                <a:lnTo>
                  <a:pt x="56539" y="127619"/>
                </a:lnTo>
                <a:lnTo>
                  <a:pt x="56663" y="127991"/>
                </a:lnTo>
                <a:lnTo>
                  <a:pt x="63050" y="130131"/>
                </a:lnTo>
                <a:lnTo>
                  <a:pt x="65592" y="130131"/>
                </a:lnTo>
                <a:lnTo>
                  <a:pt x="80910" y="106132"/>
                </a:lnTo>
                <a:lnTo>
                  <a:pt x="64910" y="106132"/>
                </a:lnTo>
                <a:lnTo>
                  <a:pt x="31369" y="22324"/>
                </a:lnTo>
                <a:close/>
              </a:path>
              <a:path w="920115" h="131445">
                <a:moveTo>
                  <a:pt x="130768" y="22324"/>
                </a:moveTo>
                <a:lnTo>
                  <a:pt x="115233" y="22324"/>
                </a:lnTo>
                <a:lnTo>
                  <a:pt x="115357" y="128084"/>
                </a:lnTo>
                <a:lnTo>
                  <a:pt x="121527" y="130131"/>
                </a:lnTo>
                <a:lnTo>
                  <a:pt x="124504" y="130131"/>
                </a:lnTo>
                <a:lnTo>
                  <a:pt x="130768" y="22324"/>
                </a:lnTo>
                <a:close/>
              </a:path>
              <a:path w="920115" h="131445">
                <a:moveTo>
                  <a:pt x="124907" y="9208"/>
                </a:moveTo>
                <a:lnTo>
                  <a:pt x="112288" y="9208"/>
                </a:lnTo>
                <a:lnTo>
                  <a:pt x="110871" y="9394"/>
                </a:lnTo>
                <a:lnTo>
                  <a:pt x="101653" y="19254"/>
                </a:lnTo>
                <a:lnTo>
                  <a:pt x="65375" y="106132"/>
                </a:lnTo>
                <a:lnTo>
                  <a:pt x="80910" y="106132"/>
                </a:lnTo>
                <a:lnTo>
                  <a:pt x="115048" y="22324"/>
                </a:lnTo>
                <a:lnTo>
                  <a:pt x="130768" y="22324"/>
                </a:lnTo>
                <a:lnTo>
                  <a:pt x="130768" y="15161"/>
                </a:lnTo>
                <a:lnTo>
                  <a:pt x="130581" y="14061"/>
                </a:lnTo>
                <a:lnTo>
                  <a:pt x="125790" y="9348"/>
                </a:lnTo>
                <a:lnTo>
                  <a:pt x="124907" y="9208"/>
                </a:lnTo>
                <a:close/>
              </a:path>
              <a:path w="920115" h="131445">
                <a:moveTo>
                  <a:pt x="173990" y="40648"/>
                </a:moveTo>
                <a:lnTo>
                  <a:pt x="170950" y="40648"/>
                </a:lnTo>
                <a:lnTo>
                  <a:pt x="169711" y="40709"/>
                </a:lnTo>
                <a:lnTo>
                  <a:pt x="164920" y="42694"/>
                </a:lnTo>
                <a:lnTo>
                  <a:pt x="164920" y="128162"/>
                </a:lnTo>
                <a:lnTo>
                  <a:pt x="170950" y="130131"/>
                </a:lnTo>
                <a:lnTo>
                  <a:pt x="173990" y="130131"/>
                </a:lnTo>
                <a:lnTo>
                  <a:pt x="180036" y="128162"/>
                </a:lnTo>
                <a:lnTo>
                  <a:pt x="180036" y="42694"/>
                </a:lnTo>
                <a:lnTo>
                  <a:pt x="173990" y="40648"/>
                </a:lnTo>
                <a:close/>
              </a:path>
              <a:path w="920115" h="131445">
                <a:moveTo>
                  <a:pt x="176128" y="6139"/>
                </a:moveTo>
                <a:lnTo>
                  <a:pt x="168874" y="6139"/>
                </a:lnTo>
                <a:lnTo>
                  <a:pt x="166362" y="6790"/>
                </a:lnTo>
                <a:lnTo>
                  <a:pt x="163634" y="9394"/>
                </a:lnTo>
                <a:lnTo>
                  <a:pt x="162987" y="11719"/>
                </a:lnTo>
                <a:lnTo>
                  <a:pt x="162952" y="18975"/>
                </a:lnTo>
                <a:lnTo>
                  <a:pt x="163617" y="21377"/>
                </a:lnTo>
                <a:lnTo>
                  <a:pt x="166284" y="23920"/>
                </a:lnTo>
                <a:lnTo>
                  <a:pt x="168749" y="24556"/>
                </a:lnTo>
                <a:lnTo>
                  <a:pt x="176005" y="24556"/>
                </a:lnTo>
                <a:lnTo>
                  <a:pt x="178516" y="23905"/>
                </a:lnTo>
                <a:lnTo>
                  <a:pt x="181245" y="21300"/>
                </a:lnTo>
                <a:lnTo>
                  <a:pt x="181893" y="18975"/>
                </a:lnTo>
                <a:lnTo>
                  <a:pt x="181927" y="11719"/>
                </a:lnTo>
                <a:lnTo>
                  <a:pt x="181260" y="9316"/>
                </a:lnTo>
                <a:lnTo>
                  <a:pt x="178593" y="6774"/>
                </a:lnTo>
                <a:lnTo>
                  <a:pt x="176128" y="6139"/>
                </a:lnTo>
                <a:close/>
              </a:path>
              <a:path w="920115" h="131445">
                <a:moveTo>
                  <a:pt x="244949" y="39345"/>
                </a:moveTo>
                <a:lnTo>
                  <a:pt x="234160" y="39345"/>
                </a:lnTo>
                <a:lnTo>
                  <a:pt x="228965" y="40446"/>
                </a:lnTo>
                <a:lnTo>
                  <a:pt x="204735" y="72724"/>
                </a:lnTo>
                <a:lnTo>
                  <a:pt x="203960" y="79220"/>
                </a:lnTo>
                <a:lnTo>
                  <a:pt x="204023" y="93079"/>
                </a:lnTo>
                <a:lnTo>
                  <a:pt x="226625" y="130147"/>
                </a:lnTo>
                <a:lnTo>
                  <a:pt x="231865" y="131340"/>
                </a:lnTo>
                <a:lnTo>
                  <a:pt x="243648" y="131340"/>
                </a:lnTo>
                <a:lnTo>
                  <a:pt x="248841" y="130007"/>
                </a:lnTo>
                <a:lnTo>
                  <a:pt x="258329" y="124674"/>
                </a:lnTo>
                <a:lnTo>
                  <a:pt x="262902" y="120953"/>
                </a:lnTo>
                <a:lnTo>
                  <a:pt x="265417" y="118225"/>
                </a:lnTo>
                <a:lnTo>
                  <a:pt x="236670" y="118225"/>
                </a:lnTo>
                <a:lnTo>
                  <a:pt x="233323" y="117279"/>
                </a:lnTo>
                <a:lnTo>
                  <a:pt x="219866" y="88955"/>
                </a:lnTo>
                <a:lnTo>
                  <a:pt x="219866" y="80769"/>
                </a:lnTo>
                <a:lnTo>
                  <a:pt x="237446" y="52555"/>
                </a:lnTo>
                <a:lnTo>
                  <a:pt x="280978" y="52555"/>
                </a:lnTo>
                <a:lnTo>
                  <a:pt x="280978" y="51996"/>
                </a:lnTo>
                <a:lnTo>
                  <a:pt x="265537" y="51996"/>
                </a:lnTo>
                <a:lnTo>
                  <a:pt x="261569" y="47842"/>
                </a:lnTo>
                <a:lnTo>
                  <a:pt x="257553" y="44695"/>
                </a:lnTo>
                <a:lnTo>
                  <a:pt x="249430" y="40416"/>
                </a:lnTo>
                <a:lnTo>
                  <a:pt x="244949" y="39345"/>
                </a:lnTo>
                <a:close/>
              </a:path>
              <a:path w="920115" h="131445">
                <a:moveTo>
                  <a:pt x="280978" y="116178"/>
                </a:moveTo>
                <a:lnTo>
                  <a:pt x="267304" y="116178"/>
                </a:lnTo>
                <a:lnTo>
                  <a:pt x="267428" y="128178"/>
                </a:lnTo>
                <a:lnTo>
                  <a:pt x="272978" y="130131"/>
                </a:lnTo>
                <a:lnTo>
                  <a:pt x="275521" y="130131"/>
                </a:lnTo>
                <a:lnTo>
                  <a:pt x="280978" y="116178"/>
                </a:lnTo>
                <a:close/>
              </a:path>
              <a:path w="920115" h="131445">
                <a:moveTo>
                  <a:pt x="280978" y="52555"/>
                </a:moveTo>
                <a:lnTo>
                  <a:pt x="245569" y="52555"/>
                </a:lnTo>
                <a:lnTo>
                  <a:pt x="249615" y="53903"/>
                </a:lnTo>
                <a:lnTo>
                  <a:pt x="257368" y="59298"/>
                </a:lnTo>
                <a:lnTo>
                  <a:pt x="261382" y="63220"/>
                </a:lnTo>
                <a:lnTo>
                  <a:pt x="265537" y="68367"/>
                </a:lnTo>
                <a:lnTo>
                  <a:pt x="265537" y="101854"/>
                </a:lnTo>
                <a:lnTo>
                  <a:pt x="242749" y="118225"/>
                </a:lnTo>
                <a:lnTo>
                  <a:pt x="265417" y="118225"/>
                </a:lnTo>
                <a:lnTo>
                  <a:pt x="267304" y="116178"/>
                </a:lnTo>
                <a:lnTo>
                  <a:pt x="280978" y="116178"/>
                </a:lnTo>
                <a:lnTo>
                  <a:pt x="280978" y="52555"/>
                </a:lnTo>
                <a:close/>
              </a:path>
              <a:path w="920115" h="131445">
                <a:moveTo>
                  <a:pt x="274714" y="372"/>
                </a:moveTo>
                <a:lnTo>
                  <a:pt x="271677" y="372"/>
                </a:lnTo>
                <a:lnTo>
                  <a:pt x="270451" y="449"/>
                </a:lnTo>
                <a:lnTo>
                  <a:pt x="265537" y="51996"/>
                </a:lnTo>
                <a:lnTo>
                  <a:pt x="280978" y="51996"/>
                </a:lnTo>
                <a:lnTo>
                  <a:pt x="280978" y="2914"/>
                </a:lnTo>
                <a:lnTo>
                  <a:pt x="280838" y="2495"/>
                </a:lnTo>
                <a:lnTo>
                  <a:pt x="274714" y="372"/>
                </a:lnTo>
                <a:close/>
              </a:path>
              <a:path w="920115" h="131445">
                <a:moveTo>
                  <a:pt x="346549" y="39345"/>
                </a:moveTo>
                <a:lnTo>
                  <a:pt x="335760" y="39345"/>
                </a:lnTo>
                <a:lnTo>
                  <a:pt x="330565" y="40446"/>
                </a:lnTo>
                <a:lnTo>
                  <a:pt x="306335" y="72724"/>
                </a:lnTo>
                <a:lnTo>
                  <a:pt x="305560" y="79220"/>
                </a:lnTo>
                <a:lnTo>
                  <a:pt x="305623" y="93079"/>
                </a:lnTo>
                <a:lnTo>
                  <a:pt x="328225" y="130147"/>
                </a:lnTo>
                <a:lnTo>
                  <a:pt x="333465" y="131340"/>
                </a:lnTo>
                <a:lnTo>
                  <a:pt x="345248" y="131340"/>
                </a:lnTo>
                <a:lnTo>
                  <a:pt x="350441" y="130007"/>
                </a:lnTo>
                <a:lnTo>
                  <a:pt x="359929" y="124674"/>
                </a:lnTo>
                <a:lnTo>
                  <a:pt x="364502" y="120953"/>
                </a:lnTo>
                <a:lnTo>
                  <a:pt x="367017" y="118225"/>
                </a:lnTo>
                <a:lnTo>
                  <a:pt x="338270" y="118225"/>
                </a:lnTo>
                <a:lnTo>
                  <a:pt x="334923" y="117279"/>
                </a:lnTo>
                <a:lnTo>
                  <a:pt x="321466" y="88955"/>
                </a:lnTo>
                <a:lnTo>
                  <a:pt x="321466" y="80769"/>
                </a:lnTo>
                <a:lnTo>
                  <a:pt x="339046" y="52555"/>
                </a:lnTo>
                <a:lnTo>
                  <a:pt x="382578" y="52555"/>
                </a:lnTo>
                <a:lnTo>
                  <a:pt x="382578" y="51996"/>
                </a:lnTo>
                <a:lnTo>
                  <a:pt x="367137" y="51996"/>
                </a:lnTo>
                <a:lnTo>
                  <a:pt x="363169" y="47842"/>
                </a:lnTo>
                <a:lnTo>
                  <a:pt x="359153" y="44695"/>
                </a:lnTo>
                <a:lnTo>
                  <a:pt x="351030" y="40416"/>
                </a:lnTo>
                <a:lnTo>
                  <a:pt x="346549" y="39345"/>
                </a:lnTo>
                <a:close/>
              </a:path>
              <a:path w="920115" h="131445">
                <a:moveTo>
                  <a:pt x="382578" y="116178"/>
                </a:moveTo>
                <a:lnTo>
                  <a:pt x="368904" y="116178"/>
                </a:lnTo>
                <a:lnTo>
                  <a:pt x="369028" y="128178"/>
                </a:lnTo>
                <a:lnTo>
                  <a:pt x="374578" y="130131"/>
                </a:lnTo>
                <a:lnTo>
                  <a:pt x="377121" y="130131"/>
                </a:lnTo>
                <a:lnTo>
                  <a:pt x="382578" y="116178"/>
                </a:lnTo>
                <a:close/>
              </a:path>
              <a:path w="920115" h="131445">
                <a:moveTo>
                  <a:pt x="382578" y="52555"/>
                </a:moveTo>
                <a:lnTo>
                  <a:pt x="347169" y="52555"/>
                </a:lnTo>
                <a:lnTo>
                  <a:pt x="351215" y="53903"/>
                </a:lnTo>
                <a:lnTo>
                  <a:pt x="358968" y="59298"/>
                </a:lnTo>
                <a:lnTo>
                  <a:pt x="362982" y="63220"/>
                </a:lnTo>
                <a:lnTo>
                  <a:pt x="367137" y="68367"/>
                </a:lnTo>
                <a:lnTo>
                  <a:pt x="367137" y="101854"/>
                </a:lnTo>
                <a:lnTo>
                  <a:pt x="344349" y="118225"/>
                </a:lnTo>
                <a:lnTo>
                  <a:pt x="367017" y="118225"/>
                </a:lnTo>
                <a:lnTo>
                  <a:pt x="368904" y="116178"/>
                </a:lnTo>
                <a:lnTo>
                  <a:pt x="382578" y="116178"/>
                </a:lnTo>
                <a:lnTo>
                  <a:pt x="382578" y="52555"/>
                </a:lnTo>
                <a:close/>
              </a:path>
              <a:path w="920115" h="131445">
                <a:moveTo>
                  <a:pt x="376314" y="372"/>
                </a:moveTo>
                <a:lnTo>
                  <a:pt x="373277" y="372"/>
                </a:lnTo>
                <a:lnTo>
                  <a:pt x="372051" y="449"/>
                </a:lnTo>
                <a:lnTo>
                  <a:pt x="367137" y="51996"/>
                </a:lnTo>
                <a:lnTo>
                  <a:pt x="382578" y="51996"/>
                </a:lnTo>
                <a:lnTo>
                  <a:pt x="382578" y="2914"/>
                </a:lnTo>
                <a:lnTo>
                  <a:pt x="382438" y="2495"/>
                </a:lnTo>
                <a:lnTo>
                  <a:pt x="376314" y="372"/>
                </a:lnTo>
                <a:close/>
              </a:path>
              <a:path w="920115" h="131445">
                <a:moveTo>
                  <a:pt x="421640" y="0"/>
                </a:moveTo>
                <a:lnTo>
                  <a:pt x="418600" y="0"/>
                </a:lnTo>
                <a:lnTo>
                  <a:pt x="417361" y="62"/>
                </a:lnTo>
                <a:lnTo>
                  <a:pt x="412570" y="2045"/>
                </a:lnTo>
                <a:lnTo>
                  <a:pt x="412570" y="128162"/>
                </a:lnTo>
                <a:lnTo>
                  <a:pt x="418600" y="130131"/>
                </a:lnTo>
                <a:lnTo>
                  <a:pt x="421640" y="130131"/>
                </a:lnTo>
                <a:lnTo>
                  <a:pt x="427686" y="128162"/>
                </a:lnTo>
                <a:lnTo>
                  <a:pt x="427686" y="2045"/>
                </a:lnTo>
                <a:lnTo>
                  <a:pt x="421640" y="0"/>
                </a:lnTo>
                <a:close/>
              </a:path>
              <a:path w="920115" h="131445">
                <a:moveTo>
                  <a:pt x="498087" y="39345"/>
                </a:moveTo>
                <a:lnTo>
                  <a:pt x="485374" y="39345"/>
                </a:lnTo>
                <a:lnTo>
                  <a:pt x="479825" y="40416"/>
                </a:lnTo>
                <a:lnTo>
                  <a:pt x="452260" y="72104"/>
                </a:lnTo>
                <a:lnTo>
                  <a:pt x="451331" y="78568"/>
                </a:lnTo>
                <a:lnTo>
                  <a:pt x="451331" y="93327"/>
                </a:lnTo>
                <a:lnTo>
                  <a:pt x="480274" y="130379"/>
                </a:lnTo>
                <a:lnTo>
                  <a:pt x="486305" y="131340"/>
                </a:lnTo>
                <a:lnTo>
                  <a:pt x="497158" y="131340"/>
                </a:lnTo>
                <a:lnTo>
                  <a:pt x="524814" y="118875"/>
                </a:lnTo>
                <a:lnTo>
                  <a:pt x="489747" y="118875"/>
                </a:lnTo>
                <a:lnTo>
                  <a:pt x="485499" y="118163"/>
                </a:lnTo>
                <a:lnTo>
                  <a:pt x="467516" y="88459"/>
                </a:lnTo>
                <a:lnTo>
                  <a:pt x="523947" y="88459"/>
                </a:lnTo>
                <a:lnTo>
                  <a:pt x="525326" y="87947"/>
                </a:lnTo>
                <a:lnTo>
                  <a:pt x="527744" y="85901"/>
                </a:lnTo>
                <a:lnTo>
                  <a:pt x="528349" y="84180"/>
                </a:lnTo>
                <a:lnTo>
                  <a:pt x="528349" y="77204"/>
                </a:lnTo>
                <a:lnTo>
                  <a:pt x="467516" y="77204"/>
                </a:lnTo>
                <a:lnTo>
                  <a:pt x="467640" y="73793"/>
                </a:lnTo>
                <a:lnTo>
                  <a:pt x="487080" y="51346"/>
                </a:lnTo>
                <a:lnTo>
                  <a:pt x="519971" y="51346"/>
                </a:lnTo>
                <a:lnTo>
                  <a:pt x="516722" y="47454"/>
                </a:lnTo>
                <a:lnTo>
                  <a:pt x="512923" y="44617"/>
                </a:lnTo>
                <a:lnTo>
                  <a:pt x="503684" y="40399"/>
                </a:lnTo>
                <a:lnTo>
                  <a:pt x="498087" y="39345"/>
                </a:lnTo>
                <a:close/>
              </a:path>
              <a:path w="920115" h="131445">
                <a:moveTo>
                  <a:pt x="522737" y="112551"/>
                </a:moveTo>
                <a:lnTo>
                  <a:pt x="521559" y="112551"/>
                </a:lnTo>
                <a:lnTo>
                  <a:pt x="520458" y="112876"/>
                </a:lnTo>
                <a:lnTo>
                  <a:pt x="517544" y="114179"/>
                </a:lnTo>
                <a:lnTo>
                  <a:pt x="515683" y="114907"/>
                </a:lnTo>
                <a:lnTo>
                  <a:pt x="511157" y="116519"/>
                </a:lnTo>
                <a:lnTo>
                  <a:pt x="508474" y="117248"/>
                </a:lnTo>
                <a:lnTo>
                  <a:pt x="502273" y="118550"/>
                </a:lnTo>
                <a:lnTo>
                  <a:pt x="498739" y="118875"/>
                </a:lnTo>
                <a:lnTo>
                  <a:pt x="524814" y="118875"/>
                </a:lnTo>
                <a:lnTo>
                  <a:pt x="523125" y="112659"/>
                </a:lnTo>
                <a:lnTo>
                  <a:pt x="522737" y="112551"/>
                </a:lnTo>
                <a:close/>
              </a:path>
              <a:path w="920115" h="131445">
                <a:moveTo>
                  <a:pt x="519971" y="51346"/>
                </a:moveTo>
                <a:lnTo>
                  <a:pt x="498242" y="51346"/>
                </a:lnTo>
                <a:lnTo>
                  <a:pt x="503808" y="53639"/>
                </a:lnTo>
                <a:lnTo>
                  <a:pt x="511312" y="62818"/>
                </a:lnTo>
                <a:lnTo>
                  <a:pt x="513095" y="69142"/>
                </a:lnTo>
                <a:lnTo>
                  <a:pt x="512908" y="77204"/>
                </a:lnTo>
                <a:lnTo>
                  <a:pt x="528349" y="77204"/>
                </a:lnTo>
                <a:lnTo>
                  <a:pt x="528349" y="73515"/>
                </a:lnTo>
                <a:lnTo>
                  <a:pt x="527651" y="68383"/>
                </a:lnTo>
                <a:lnTo>
                  <a:pt x="524861" y="58771"/>
                </a:lnTo>
                <a:lnTo>
                  <a:pt x="522676" y="54585"/>
                </a:lnTo>
                <a:lnTo>
                  <a:pt x="519971" y="51346"/>
                </a:lnTo>
                <a:close/>
              </a:path>
              <a:path w="920115" h="131445">
                <a:moveTo>
                  <a:pt x="553049" y="40648"/>
                </a:moveTo>
                <a:lnTo>
                  <a:pt x="549887" y="40648"/>
                </a:lnTo>
                <a:lnTo>
                  <a:pt x="548678" y="40679"/>
                </a:lnTo>
                <a:lnTo>
                  <a:pt x="543747" y="44307"/>
                </a:lnTo>
                <a:lnTo>
                  <a:pt x="543995" y="45547"/>
                </a:lnTo>
                <a:lnTo>
                  <a:pt x="544212" y="46321"/>
                </a:lnTo>
                <a:lnTo>
                  <a:pt x="544522" y="47252"/>
                </a:lnTo>
                <a:lnTo>
                  <a:pt x="569172" y="127402"/>
                </a:lnTo>
                <a:lnTo>
                  <a:pt x="577296" y="130131"/>
                </a:lnTo>
                <a:lnTo>
                  <a:pt x="581078" y="130131"/>
                </a:lnTo>
                <a:lnTo>
                  <a:pt x="593292" y="113480"/>
                </a:lnTo>
                <a:lnTo>
                  <a:pt x="580148" y="113480"/>
                </a:lnTo>
                <a:lnTo>
                  <a:pt x="579963" y="112643"/>
                </a:lnTo>
                <a:lnTo>
                  <a:pt x="559716" y="43439"/>
                </a:lnTo>
                <a:lnTo>
                  <a:pt x="554445" y="40694"/>
                </a:lnTo>
                <a:lnTo>
                  <a:pt x="553049" y="40648"/>
                </a:lnTo>
                <a:close/>
              </a:path>
              <a:path w="920115" h="131445">
                <a:moveTo>
                  <a:pt x="620761" y="65205"/>
                </a:moveTo>
                <a:lnTo>
                  <a:pt x="606193" y="65205"/>
                </a:lnTo>
                <a:lnTo>
                  <a:pt x="606379" y="66042"/>
                </a:lnTo>
                <a:lnTo>
                  <a:pt x="624146" y="127402"/>
                </a:lnTo>
                <a:lnTo>
                  <a:pt x="632548" y="130131"/>
                </a:lnTo>
                <a:lnTo>
                  <a:pt x="636330" y="130131"/>
                </a:lnTo>
                <a:lnTo>
                  <a:pt x="644610" y="126782"/>
                </a:lnTo>
                <a:lnTo>
                  <a:pt x="648732" y="113480"/>
                </a:lnTo>
                <a:lnTo>
                  <a:pt x="634657" y="113480"/>
                </a:lnTo>
                <a:lnTo>
                  <a:pt x="634470" y="112643"/>
                </a:lnTo>
                <a:lnTo>
                  <a:pt x="620761" y="65205"/>
                </a:lnTo>
                <a:close/>
              </a:path>
              <a:path w="920115" h="131445">
                <a:moveTo>
                  <a:pt x="608239" y="40648"/>
                </a:moveTo>
                <a:lnTo>
                  <a:pt x="605201" y="40648"/>
                </a:lnTo>
                <a:lnTo>
                  <a:pt x="603945" y="40694"/>
                </a:lnTo>
                <a:lnTo>
                  <a:pt x="580335" y="112643"/>
                </a:lnTo>
                <a:lnTo>
                  <a:pt x="580148" y="113480"/>
                </a:lnTo>
                <a:lnTo>
                  <a:pt x="593292" y="113480"/>
                </a:lnTo>
                <a:lnTo>
                  <a:pt x="606007" y="66042"/>
                </a:lnTo>
                <a:lnTo>
                  <a:pt x="606193" y="65205"/>
                </a:lnTo>
                <a:lnTo>
                  <a:pt x="620761" y="65205"/>
                </a:lnTo>
                <a:lnTo>
                  <a:pt x="614448" y="43346"/>
                </a:lnTo>
                <a:lnTo>
                  <a:pt x="614348" y="42942"/>
                </a:lnTo>
                <a:lnTo>
                  <a:pt x="614161" y="42509"/>
                </a:lnTo>
                <a:lnTo>
                  <a:pt x="609465" y="40694"/>
                </a:lnTo>
                <a:lnTo>
                  <a:pt x="608239" y="40648"/>
                </a:lnTo>
                <a:close/>
              </a:path>
              <a:path w="920115" h="131445">
                <a:moveTo>
                  <a:pt x="664422" y="40648"/>
                </a:moveTo>
                <a:lnTo>
                  <a:pt x="661322" y="40648"/>
                </a:lnTo>
                <a:lnTo>
                  <a:pt x="660003" y="40694"/>
                </a:lnTo>
                <a:lnTo>
                  <a:pt x="654611" y="43779"/>
                </a:lnTo>
                <a:lnTo>
                  <a:pt x="634749" y="112643"/>
                </a:lnTo>
                <a:lnTo>
                  <a:pt x="634657" y="113480"/>
                </a:lnTo>
                <a:lnTo>
                  <a:pt x="648732" y="113480"/>
                </a:lnTo>
                <a:lnTo>
                  <a:pt x="669259" y="47252"/>
                </a:lnTo>
                <a:lnTo>
                  <a:pt x="669569" y="46321"/>
                </a:lnTo>
                <a:lnTo>
                  <a:pt x="669786" y="45547"/>
                </a:lnTo>
                <a:lnTo>
                  <a:pt x="670034" y="44307"/>
                </a:lnTo>
                <a:lnTo>
                  <a:pt x="669977" y="42337"/>
                </a:lnTo>
                <a:lnTo>
                  <a:pt x="665615" y="40679"/>
                </a:lnTo>
                <a:lnTo>
                  <a:pt x="664422" y="40648"/>
                </a:lnTo>
                <a:close/>
              </a:path>
              <a:path w="920115" h="131445">
                <a:moveTo>
                  <a:pt x="748200" y="51810"/>
                </a:moveTo>
                <a:lnTo>
                  <a:pt x="721125" y="51810"/>
                </a:lnTo>
                <a:lnTo>
                  <a:pt x="724101" y="52228"/>
                </a:lnTo>
                <a:lnTo>
                  <a:pt x="728938" y="53903"/>
                </a:lnTo>
                <a:lnTo>
                  <a:pt x="736752" y="68305"/>
                </a:lnTo>
                <a:lnTo>
                  <a:pt x="736752" y="78041"/>
                </a:lnTo>
                <a:lnTo>
                  <a:pt x="718706" y="78041"/>
                </a:lnTo>
                <a:lnTo>
                  <a:pt x="712847" y="78615"/>
                </a:lnTo>
                <a:lnTo>
                  <a:pt x="683267" y="101141"/>
                </a:lnTo>
                <a:lnTo>
                  <a:pt x="683267" y="109884"/>
                </a:lnTo>
                <a:lnTo>
                  <a:pt x="707885" y="131340"/>
                </a:lnTo>
                <a:lnTo>
                  <a:pt x="717311" y="131340"/>
                </a:lnTo>
                <a:lnTo>
                  <a:pt x="722071" y="130255"/>
                </a:lnTo>
                <a:lnTo>
                  <a:pt x="731062" y="125914"/>
                </a:lnTo>
                <a:lnTo>
                  <a:pt x="735139" y="122876"/>
                </a:lnTo>
                <a:lnTo>
                  <a:pt x="738449" y="119341"/>
                </a:lnTo>
                <a:lnTo>
                  <a:pt x="709745" y="119341"/>
                </a:lnTo>
                <a:lnTo>
                  <a:pt x="705886" y="118054"/>
                </a:lnTo>
                <a:lnTo>
                  <a:pt x="700366" y="112908"/>
                </a:lnTo>
                <a:lnTo>
                  <a:pt x="698987" y="109449"/>
                </a:lnTo>
                <a:lnTo>
                  <a:pt x="698987" y="102567"/>
                </a:lnTo>
                <a:lnTo>
                  <a:pt x="719419" y="89110"/>
                </a:lnTo>
                <a:lnTo>
                  <a:pt x="752007" y="89110"/>
                </a:lnTo>
                <a:lnTo>
                  <a:pt x="751979" y="65453"/>
                </a:lnTo>
                <a:lnTo>
                  <a:pt x="751418" y="61112"/>
                </a:lnTo>
                <a:lnTo>
                  <a:pt x="749061" y="53299"/>
                </a:lnTo>
                <a:lnTo>
                  <a:pt x="748200" y="51810"/>
                </a:lnTo>
                <a:close/>
              </a:path>
              <a:path w="920115" h="131445">
                <a:moveTo>
                  <a:pt x="752007" y="118969"/>
                </a:moveTo>
                <a:lnTo>
                  <a:pt x="738798" y="118969"/>
                </a:lnTo>
                <a:lnTo>
                  <a:pt x="738798" y="128084"/>
                </a:lnTo>
                <a:lnTo>
                  <a:pt x="743790" y="130131"/>
                </a:lnTo>
                <a:lnTo>
                  <a:pt x="747077" y="130131"/>
                </a:lnTo>
                <a:lnTo>
                  <a:pt x="752007" y="128084"/>
                </a:lnTo>
                <a:lnTo>
                  <a:pt x="752007" y="118969"/>
                </a:lnTo>
                <a:close/>
              </a:path>
              <a:path w="920115" h="131445">
                <a:moveTo>
                  <a:pt x="752007" y="89110"/>
                </a:moveTo>
                <a:lnTo>
                  <a:pt x="736752" y="89110"/>
                </a:lnTo>
                <a:lnTo>
                  <a:pt x="736752" y="106876"/>
                </a:lnTo>
                <a:lnTo>
                  <a:pt x="732969" y="111093"/>
                </a:lnTo>
                <a:lnTo>
                  <a:pt x="729357" y="114225"/>
                </a:lnTo>
                <a:lnTo>
                  <a:pt x="722473" y="118318"/>
                </a:lnTo>
                <a:lnTo>
                  <a:pt x="718737" y="119341"/>
                </a:lnTo>
                <a:lnTo>
                  <a:pt x="738449" y="119341"/>
                </a:lnTo>
                <a:lnTo>
                  <a:pt x="738798" y="118969"/>
                </a:lnTo>
                <a:lnTo>
                  <a:pt x="752007" y="118969"/>
                </a:lnTo>
                <a:lnTo>
                  <a:pt x="752007" y="89110"/>
                </a:lnTo>
                <a:close/>
              </a:path>
              <a:path w="920115" h="131445">
                <a:moveTo>
                  <a:pt x="725001" y="39345"/>
                </a:moveTo>
                <a:lnTo>
                  <a:pt x="715761" y="39345"/>
                </a:lnTo>
                <a:lnTo>
                  <a:pt x="712567" y="39640"/>
                </a:lnTo>
                <a:lnTo>
                  <a:pt x="687421" y="56291"/>
                </a:lnTo>
                <a:lnTo>
                  <a:pt x="687669" y="57840"/>
                </a:lnTo>
                <a:lnTo>
                  <a:pt x="689933" y="60460"/>
                </a:lnTo>
                <a:lnTo>
                  <a:pt x="691173" y="60460"/>
                </a:lnTo>
                <a:lnTo>
                  <a:pt x="692304" y="60011"/>
                </a:lnTo>
                <a:lnTo>
                  <a:pt x="695344" y="58212"/>
                </a:lnTo>
                <a:lnTo>
                  <a:pt x="697235" y="57221"/>
                </a:lnTo>
                <a:lnTo>
                  <a:pt x="701762" y="55050"/>
                </a:lnTo>
                <a:lnTo>
                  <a:pt x="704397" y="54058"/>
                </a:lnTo>
                <a:lnTo>
                  <a:pt x="710412" y="52260"/>
                </a:lnTo>
                <a:lnTo>
                  <a:pt x="713807" y="51810"/>
                </a:lnTo>
                <a:lnTo>
                  <a:pt x="748200" y="51810"/>
                </a:lnTo>
                <a:lnTo>
                  <a:pt x="747170" y="50027"/>
                </a:lnTo>
                <a:lnTo>
                  <a:pt x="741960" y="44757"/>
                </a:lnTo>
                <a:lnTo>
                  <a:pt x="738550" y="42757"/>
                </a:lnTo>
                <a:lnTo>
                  <a:pt x="730116" y="40027"/>
                </a:lnTo>
                <a:lnTo>
                  <a:pt x="725001" y="39345"/>
                </a:lnTo>
                <a:close/>
              </a:path>
              <a:path w="920115" h="131445">
                <a:moveTo>
                  <a:pt x="790944" y="40648"/>
                </a:moveTo>
                <a:lnTo>
                  <a:pt x="788153" y="40648"/>
                </a:lnTo>
                <a:lnTo>
                  <a:pt x="787006" y="40694"/>
                </a:lnTo>
                <a:lnTo>
                  <a:pt x="782712" y="128162"/>
                </a:lnTo>
                <a:lnTo>
                  <a:pt x="783146" y="128844"/>
                </a:lnTo>
                <a:lnTo>
                  <a:pt x="788742" y="130131"/>
                </a:lnTo>
                <a:lnTo>
                  <a:pt x="791781" y="130131"/>
                </a:lnTo>
                <a:lnTo>
                  <a:pt x="797951" y="72181"/>
                </a:lnTo>
                <a:lnTo>
                  <a:pt x="800121" y="68770"/>
                </a:lnTo>
                <a:lnTo>
                  <a:pt x="811802" y="55717"/>
                </a:lnTo>
                <a:lnTo>
                  <a:pt x="796462" y="55717"/>
                </a:lnTo>
                <a:lnTo>
                  <a:pt x="792076" y="40694"/>
                </a:lnTo>
                <a:lnTo>
                  <a:pt x="790944" y="40648"/>
                </a:lnTo>
                <a:close/>
              </a:path>
              <a:path w="920115" h="131445">
                <a:moveTo>
                  <a:pt x="831296" y="53856"/>
                </a:moveTo>
                <a:lnTo>
                  <a:pt x="819624" y="53856"/>
                </a:lnTo>
                <a:lnTo>
                  <a:pt x="820834" y="53981"/>
                </a:lnTo>
                <a:lnTo>
                  <a:pt x="823066" y="54476"/>
                </a:lnTo>
                <a:lnTo>
                  <a:pt x="824073" y="54740"/>
                </a:lnTo>
                <a:lnTo>
                  <a:pt x="825872" y="55298"/>
                </a:lnTo>
                <a:lnTo>
                  <a:pt x="826678" y="55577"/>
                </a:lnTo>
                <a:lnTo>
                  <a:pt x="828104" y="56135"/>
                </a:lnTo>
                <a:lnTo>
                  <a:pt x="828709" y="56274"/>
                </a:lnTo>
                <a:lnTo>
                  <a:pt x="829701" y="56274"/>
                </a:lnTo>
                <a:lnTo>
                  <a:pt x="830088" y="56135"/>
                </a:lnTo>
                <a:lnTo>
                  <a:pt x="830647" y="55577"/>
                </a:lnTo>
                <a:lnTo>
                  <a:pt x="830879" y="55175"/>
                </a:lnTo>
                <a:lnTo>
                  <a:pt x="831251" y="54121"/>
                </a:lnTo>
                <a:lnTo>
                  <a:pt x="831296" y="53856"/>
                </a:lnTo>
                <a:close/>
              </a:path>
              <a:path w="920115" h="131445">
                <a:moveTo>
                  <a:pt x="820152" y="39345"/>
                </a:moveTo>
                <a:lnTo>
                  <a:pt x="817547" y="39345"/>
                </a:lnTo>
                <a:lnTo>
                  <a:pt x="815764" y="39578"/>
                </a:lnTo>
                <a:lnTo>
                  <a:pt x="796462" y="55717"/>
                </a:lnTo>
                <a:lnTo>
                  <a:pt x="811802" y="55717"/>
                </a:lnTo>
                <a:lnTo>
                  <a:pt x="812276" y="55407"/>
                </a:lnTo>
                <a:lnTo>
                  <a:pt x="815252" y="54166"/>
                </a:lnTo>
                <a:lnTo>
                  <a:pt x="816772" y="53856"/>
                </a:lnTo>
                <a:lnTo>
                  <a:pt x="831296" y="53856"/>
                </a:lnTo>
                <a:lnTo>
                  <a:pt x="831376" y="53392"/>
                </a:lnTo>
                <a:lnTo>
                  <a:pt x="831499" y="51531"/>
                </a:lnTo>
                <a:lnTo>
                  <a:pt x="831391" y="44151"/>
                </a:lnTo>
                <a:lnTo>
                  <a:pt x="831204" y="43284"/>
                </a:lnTo>
                <a:lnTo>
                  <a:pt x="821066" y="39392"/>
                </a:lnTo>
                <a:lnTo>
                  <a:pt x="820152" y="39345"/>
                </a:lnTo>
                <a:close/>
              </a:path>
              <a:path w="920115" h="131445">
                <a:moveTo>
                  <a:pt x="889501" y="39345"/>
                </a:moveTo>
                <a:lnTo>
                  <a:pt x="876788" y="39345"/>
                </a:lnTo>
                <a:lnTo>
                  <a:pt x="871239" y="40416"/>
                </a:lnTo>
                <a:lnTo>
                  <a:pt x="843674" y="72104"/>
                </a:lnTo>
                <a:lnTo>
                  <a:pt x="842745" y="78568"/>
                </a:lnTo>
                <a:lnTo>
                  <a:pt x="842745" y="93327"/>
                </a:lnTo>
                <a:lnTo>
                  <a:pt x="871688" y="130379"/>
                </a:lnTo>
                <a:lnTo>
                  <a:pt x="877719" y="131340"/>
                </a:lnTo>
                <a:lnTo>
                  <a:pt x="888572" y="131340"/>
                </a:lnTo>
                <a:lnTo>
                  <a:pt x="916228" y="118875"/>
                </a:lnTo>
                <a:lnTo>
                  <a:pt x="881161" y="118875"/>
                </a:lnTo>
                <a:lnTo>
                  <a:pt x="876913" y="118163"/>
                </a:lnTo>
                <a:lnTo>
                  <a:pt x="858930" y="88459"/>
                </a:lnTo>
                <a:lnTo>
                  <a:pt x="915361" y="88459"/>
                </a:lnTo>
                <a:lnTo>
                  <a:pt x="916740" y="87947"/>
                </a:lnTo>
                <a:lnTo>
                  <a:pt x="919158" y="85901"/>
                </a:lnTo>
                <a:lnTo>
                  <a:pt x="919763" y="84180"/>
                </a:lnTo>
                <a:lnTo>
                  <a:pt x="919763" y="77204"/>
                </a:lnTo>
                <a:lnTo>
                  <a:pt x="858930" y="77204"/>
                </a:lnTo>
                <a:lnTo>
                  <a:pt x="859054" y="73793"/>
                </a:lnTo>
                <a:lnTo>
                  <a:pt x="878494" y="51346"/>
                </a:lnTo>
                <a:lnTo>
                  <a:pt x="911385" y="51346"/>
                </a:lnTo>
                <a:lnTo>
                  <a:pt x="908136" y="47454"/>
                </a:lnTo>
                <a:lnTo>
                  <a:pt x="904337" y="44617"/>
                </a:lnTo>
                <a:lnTo>
                  <a:pt x="895098" y="40399"/>
                </a:lnTo>
                <a:lnTo>
                  <a:pt x="889501" y="39345"/>
                </a:lnTo>
                <a:close/>
              </a:path>
              <a:path w="920115" h="131445">
                <a:moveTo>
                  <a:pt x="914151" y="112551"/>
                </a:moveTo>
                <a:lnTo>
                  <a:pt x="912973" y="112551"/>
                </a:lnTo>
                <a:lnTo>
                  <a:pt x="911872" y="112876"/>
                </a:lnTo>
                <a:lnTo>
                  <a:pt x="908958" y="114179"/>
                </a:lnTo>
                <a:lnTo>
                  <a:pt x="907097" y="114907"/>
                </a:lnTo>
                <a:lnTo>
                  <a:pt x="902571" y="116519"/>
                </a:lnTo>
                <a:lnTo>
                  <a:pt x="899888" y="117248"/>
                </a:lnTo>
                <a:lnTo>
                  <a:pt x="893687" y="118550"/>
                </a:lnTo>
                <a:lnTo>
                  <a:pt x="890153" y="118875"/>
                </a:lnTo>
                <a:lnTo>
                  <a:pt x="916228" y="118875"/>
                </a:lnTo>
                <a:lnTo>
                  <a:pt x="914539" y="112659"/>
                </a:lnTo>
                <a:lnTo>
                  <a:pt x="914151" y="112551"/>
                </a:lnTo>
                <a:close/>
              </a:path>
              <a:path w="920115" h="131445">
                <a:moveTo>
                  <a:pt x="911385" y="51346"/>
                </a:moveTo>
                <a:lnTo>
                  <a:pt x="889656" y="51346"/>
                </a:lnTo>
                <a:lnTo>
                  <a:pt x="895223" y="53639"/>
                </a:lnTo>
                <a:lnTo>
                  <a:pt x="902726" y="62818"/>
                </a:lnTo>
                <a:lnTo>
                  <a:pt x="904509" y="69142"/>
                </a:lnTo>
                <a:lnTo>
                  <a:pt x="904322" y="77204"/>
                </a:lnTo>
                <a:lnTo>
                  <a:pt x="919763" y="77204"/>
                </a:lnTo>
                <a:lnTo>
                  <a:pt x="919763" y="73515"/>
                </a:lnTo>
                <a:lnTo>
                  <a:pt x="919065" y="68383"/>
                </a:lnTo>
                <a:lnTo>
                  <a:pt x="916275" y="58771"/>
                </a:lnTo>
                <a:lnTo>
                  <a:pt x="914090" y="54585"/>
                </a:lnTo>
                <a:lnTo>
                  <a:pt x="911385" y="51346"/>
                </a:lnTo>
                <a:close/>
              </a:path>
            </a:pathLst>
          </a:custGeom>
          <a:solidFill>
            <a:srgbClr val="FFFFFF">
              <a:alpha val="98818"/>
            </a:srgbClr>
          </a:solidFill>
        </p:spPr>
        <p:txBody>
          <a:bodyPr wrap="square" lIns="0" tIns="0" rIns="0" bIns="0" rtlCol="0"/>
          <a:lstStyle/>
          <a:p>
            <a:endParaRPr/>
          </a:p>
        </p:txBody>
      </p:sp>
      <p:sp>
        <p:nvSpPr>
          <p:cNvPr id="108" name="object 102"/>
          <p:cNvSpPr/>
          <p:nvPr/>
        </p:nvSpPr>
        <p:spPr>
          <a:xfrm>
            <a:off x="9715500" y="4597400"/>
            <a:ext cx="1676400" cy="381000"/>
          </a:xfrm>
          <a:custGeom>
            <a:avLst/>
            <a:gdLst/>
            <a:ahLst/>
            <a:cxnLst/>
            <a:rect l="l" t="t" r="r" b="b"/>
            <a:pathLst>
              <a:path w="1676400" h="381000">
                <a:moveTo>
                  <a:pt x="0" y="0"/>
                </a:moveTo>
                <a:lnTo>
                  <a:pt x="1676400" y="0"/>
                </a:lnTo>
                <a:lnTo>
                  <a:pt x="1676400" y="381000"/>
                </a:lnTo>
                <a:lnTo>
                  <a:pt x="0" y="381000"/>
                </a:lnTo>
                <a:lnTo>
                  <a:pt x="0" y="0"/>
                </a:lnTo>
                <a:close/>
              </a:path>
            </a:pathLst>
          </a:custGeom>
          <a:solidFill>
            <a:srgbClr val="DC3C00"/>
          </a:solidFill>
        </p:spPr>
        <p:txBody>
          <a:bodyPr wrap="square" lIns="0" tIns="0" rIns="0" bIns="0" rtlCol="0"/>
          <a:lstStyle/>
          <a:p>
            <a:endParaRPr/>
          </a:p>
        </p:txBody>
      </p:sp>
      <p:sp>
        <p:nvSpPr>
          <p:cNvPr id="109" name="object 103"/>
          <p:cNvSpPr/>
          <p:nvPr/>
        </p:nvSpPr>
        <p:spPr>
          <a:xfrm>
            <a:off x="10028421" y="4689899"/>
            <a:ext cx="1032510" cy="131445"/>
          </a:xfrm>
          <a:custGeom>
            <a:avLst/>
            <a:gdLst/>
            <a:ahLst/>
            <a:cxnLst/>
            <a:rect l="l" t="t" r="r" b="b"/>
            <a:pathLst>
              <a:path w="1032509" h="131445">
                <a:moveTo>
                  <a:pt x="10252" y="8651"/>
                </a:moveTo>
                <a:lnTo>
                  <a:pt x="6407" y="8651"/>
                </a:lnTo>
                <a:lnTo>
                  <a:pt x="4734" y="8713"/>
                </a:lnTo>
                <a:lnTo>
                  <a:pt x="2253" y="8961"/>
                </a:lnTo>
                <a:lnTo>
                  <a:pt x="1354" y="9240"/>
                </a:lnTo>
                <a:lnTo>
                  <a:pt x="238" y="10107"/>
                </a:lnTo>
                <a:lnTo>
                  <a:pt x="0" y="10681"/>
                </a:lnTo>
                <a:lnTo>
                  <a:pt x="58" y="12510"/>
                </a:lnTo>
                <a:lnTo>
                  <a:pt x="333" y="13611"/>
                </a:lnTo>
                <a:lnTo>
                  <a:pt x="828" y="14975"/>
                </a:lnTo>
                <a:lnTo>
                  <a:pt x="40328" y="127186"/>
                </a:lnTo>
                <a:lnTo>
                  <a:pt x="52916" y="130131"/>
                </a:lnTo>
                <a:lnTo>
                  <a:pt x="54420" y="130084"/>
                </a:lnTo>
                <a:lnTo>
                  <a:pt x="66243" y="113110"/>
                </a:lnTo>
                <a:lnTo>
                  <a:pt x="51583" y="113110"/>
                </a:lnTo>
                <a:lnTo>
                  <a:pt x="17073" y="11813"/>
                </a:lnTo>
                <a:lnTo>
                  <a:pt x="11632" y="8696"/>
                </a:lnTo>
                <a:lnTo>
                  <a:pt x="10252" y="8651"/>
                </a:lnTo>
                <a:close/>
              </a:path>
              <a:path w="1032509" h="131445">
                <a:moveTo>
                  <a:pt x="96200" y="8651"/>
                </a:moveTo>
                <a:lnTo>
                  <a:pt x="92418" y="8651"/>
                </a:lnTo>
                <a:lnTo>
                  <a:pt x="90930" y="8696"/>
                </a:lnTo>
                <a:lnTo>
                  <a:pt x="85255" y="11998"/>
                </a:lnTo>
                <a:lnTo>
                  <a:pt x="51677" y="113110"/>
                </a:lnTo>
                <a:lnTo>
                  <a:pt x="66243" y="113110"/>
                </a:lnTo>
                <a:lnTo>
                  <a:pt x="101217" y="13519"/>
                </a:lnTo>
                <a:lnTo>
                  <a:pt x="101487" y="12510"/>
                </a:lnTo>
                <a:lnTo>
                  <a:pt x="101565" y="11813"/>
                </a:lnTo>
                <a:lnTo>
                  <a:pt x="101518" y="10200"/>
                </a:lnTo>
                <a:lnTo>
                  <a:pt x="100711" y="9333"/>
                </a:lnTo>
                <a:lnTo>
                  <a:pt x="99952" y="9038"/>
                </a:lnTo>
                <a:lnTo>
                  <a:pt x="97719" y="8728"/>
                </a:lnTo>
                <a:lnTo>
                  <a:pt x="96200" y="8651"/>
                </a:lnTo>
                <a:close/>
              </a:path>
              <a:path w="1032509" h="131445">
                <a:moveTo>
                  <a:pt x="129742" y="40648"/>
                </a:moveTo>
                <a:lnTo>
                  <a:pt x="126704" y="40648"/>
                </a:lnTo>
                <a:lnTo>
                  <a:pt x="125464" y="40711"/>
                </a:lnTo>
                <a:lnTo>
                  <a:pt x="120673" y="42694"/>
                </a:lnTo>
                <a:lnTo>
                  <a:pt x="120673" y="128163"/>
                </a:lnTo>
                <a:lnTo>
                  <a:pt x="126704" y="130131"/>
                </a:lnTo>
                <a:lnTo>
                  <a:pt x="129742" y="130131"/>
                </a:lnTo>
                <a:lnTo>
                  <a:pt x="135789" y="128163"/>
                </a:lnTo>
                <a:lnTo>
                  <a:pt x="135789" y="42694"/>
                </a:lnTo>
                <a:lnTo>
                  <a:pt x="129742" y="40648"/>
                </a:lnTo>
                <a:close/>
              </a:path>
              <a:path w="1032509" h="131445">
                <a:moveTo>
                  <a:pt x="131882" y="6139"/>
                </a:moveTo>
                <a:lnTo>
                  <a:pt x="124627" y="6139"/>
                </a:lnTo>
                <a:lnTo>
                  <a:pt x="122115" y="6790"/>
                </a:lnTo>
                <a:lnTo>
                  <a:pt x="119387" y="9395"/>
                </a:lnTo>
                <a:lnTo>
                  <a:pt x="118739" y="11720"/>
                </a:lnTo>
                <a:lnTo>
                  <a:pt x="118705" y="18976"/>
                </a:lnTo>
                <a:lnTo>
                  <a:pt x="119371" y="21379"/>
                </a:lnTo>
                <a:lnTo>
                  <a:pt x="122037" y="23921"/>
                </a:lnTo>
                <a:lnTo>
                  <a:pt x="124502" y="24556"/>
                </a:lnTo>
                <a:lnTo>
                  <a:pt x="131758" y="24556"/>
                </a:lnTo>
                <a:lnTo>
                  <a:pt x="134270" y="23905"/>
                </a:lnTo>
                <a:lnTo>
                  <a:pt x="136998" y="21301"/>
                </a:lnTo>
                <a:lnTo>
                  <a:pt x="137645" y="18976"/>
                </a:lnTo>
                <a:lnTo>
                  <a:pt x="137680" y="11720"/>
                </a:lnTo>
                <a:lnTo>
                  <a:pt x="137013" y="9317"/>
                </a:lnTo>
                <a:lnTo>
                  <a:pt x="134347" y="6775"/>
                </a:lnTo>
                <a:lnTo>
                  <a:pt x="131882" y="6139"/>
                </a:lnTo>
                <a:close/>
              </a:path>
              <a:path w="1032509" h="131445">
                <a:moveTo>
                  <a:pt x="173355" y="40648"/>
                </a:moveTo>
                <a:lnTo>
                  <a:pt x="170565" y="40648"/>
                </a:lnTo>
                <a:lnTo>
                  <a:pt x="169418" y="40695"/>
                </a:lnTo>
                <a:lnTo>
                  <a:pt x="165123" y="128163"/>
                </a:lnTo>
                <a:lnTo>
                  <a:pt x="165558" y="128845"/>
                </a:lnTo>
                <a:lnTo>
                  <a:pt x="171154" y="130131"/>
                </a:lnTo>
                <a:lnTo>
                  <a:pt x="174192" y="130131"/>
                </a:lnTo>
                <a:lnTo>
                  <a:pt x="180363" y="72181"/>
                </a:lnTo>
                <a:lnTo>
                  <a:pt x="182534" y="68771"/>
                </a:lnTo>
                <a:lnTo>
                  <a:pt x="194213" y="55717"/>
                </a:lnTo>
                <a:lnTo>
                  <a:pt x="178875" y="55717"/>
                </a:lnTo>
                <a:lnTo>
                  <a:pt x="174487" y="40695"/>
                </a:lnTo>
                <a:lnTo>
                  <a:pt x="173355" y="40648"/>
                </a:lnTo>
                <a:close/>
              </a:path>
              <a:path w="1032509" h="131445">
                <a:moveTo>
                  <a:pt x="213708" y="53856"/>
                </a:moveTo>
                <a:lnTo>
                  <a:pt x="202036" y="53856"/>
                </a:lnTo>
                <a:lnTo>
                  <a:pt x="203245" y="53981"/>
                </a:lnTo>
                <a:lnTo>
                  <a:pt x="205477" y="54477"/>
                </a:lnTo>
                <a:lnTo>
                  <a:pt x="206486" y="54740"/>
                </a:lnTo>
                <a:lnTo>
                  <a:pt x="208284" y="55299"/>
                </a:lnTo>
                <a:lnTo>
                  <a:pt x="209089" y="55577"/>
                </a:lnTo>
                <a:lnTo>
                  <a:pt x="210516" y="56136"/>
                </a:lnTo>
                <a:lnTo>
                  <a:pt x="211120" y="56276"/>
                </a:lnTo>
                <a:lnTo>
                  <a:pt x="212113" y="56276"/>
                </a:lnTo>
                <a:lnTo>
                  <a:pt x="212501" y="56136"/>
                </a:lnTo>
                <a:lnTo>
                  <a:pt x="213058" y="55577"/>
                </a:lnTo>
                <a:lnTo>
                  <a:pt x="213290" y="55175"/>
                </a:lnTo>
                <a:lnTo>
                  <a:pt x="213663" y="54121"/>
                </a:lnTo>
                <a:lnTo>
                  <a:pt x="213708" y="53856"/>
                </a:lnTo>
                <a:close/>
              </a:path>
              <a:path w="1032509" h="131445">
                <a:moveTo>
                  <a:pt x="202563" y="39347"/>
                </a:moveTo>
                <a:lnTo>
                  <a:pt x="199958" y="39347"/>
                </a:lnTo>
                <a:lnTo>
                  <a:pt x="198176" y="39579"/>
                </a:lnTo>
                <a:lnTo>
                  <a:pt x="178875" y="55717"/>
                </a:lnTo>
                <a:lnTo>
                  <a:pt x="194213" y="55717"/>
                </a:lnTo>
                <a:lnTo>
                  <a:pt x="194688" y="55407"/>
                </a:lnTo>
                <a:lnTo>
                  <a:pt x="197664" y="54168"/>
                </a:lnTo>
                <a:lnTo>
                  <a:pt x="199183" y="53856"/>
                </a:lnTo>
                <a:lnTo>
                  <a:pt x="213708" y="53856"/>
                </a:lnTo>
                <a:lnTo>
                  <a:pt x="213787" y="53392"/>
                </a:lnTo>
                <a:lnTo>
                  <a:pt x="213912" y="51531"/>
                </a:lnTo>
                <a:lnTo>
                  <a:pt x="213802" y="44152"/>
                </a:lnTo>
                <a:lnTo>
                  <a:pt x="213617" y="43284"/>
                </a:lnTo>
                <a:lnTo>
                  <a:pt x="203477" y="39392"/>
                </a:lnTo>
                <a:lnTo>
                  <a:pt x="202563" y="39347"/>
                </a:lnTo>
                <a:close/>
              </a:path>
              <a:path w="1032509" h="131445">
                <a:moveTo>
                  <a:pt x="252253" y="53856"/>
                </a:moveTo>
                <a:lnTo>
                  <a:pt x="236905" y="53856"/>
                </a:lnTo>
                <a:lnTo>
                  <a:pt x="236905" y="107621"/>
                </a:lnTo>
                <a:lnTo>
                  <a:pt x="257028" y="131155"/>
                </a:lnTo>
                <a:lnTo>
                  <a:pt x="262795" y="131155"/>
                </a:lnTo>
                <a:lnTo>
                  <a:pt x="276729" y="118954"/>
                </a:lnTo>
                <a:lnTo>
                  <a:pt x="276577" y="118040"/>
                </a:lnTo>
                <a:lnTo>
                  <a:pt x="259571" y="118040"/>
                </a:lnTo>
                <a:lnTo>
                  <a:pt x="256516" y="116566"/>
                </a:lnTo>
                <a:lnTo>
                  <a:pt x="253106" y="110675"/>
                </a:lnTo>
                <a:lnTo>
                  <a:pt x="252253" y="106319"/>
                </a:lnTo>
                <a:lnTo>
                  <a:pt x="252253" y="53856"/>
                </a:lnTo>
                <a:close/>
              </a:path>
              <a:path w="1032509" h="131445">
                <a:moveTo>
                  <a:pt x="274981" y="115435"/>
                </a:moveTo>
                <a:lnTo>
                  <a:pt x="274174" y="115435"/>
                </a:lnTo>
                <a:lnTo>
                  <a:pt x="273615" y="115575"/>
                </a:lnTo>
                <a:lnTo>
                  <a:pt x="272376" y="116132"/>
                </a:lnTo>
                <a:lnTo>
                  <a:pt x="271632" y="116427"/>
                </a:lnTo>
                <a:lnTo>
                  <a:pt x="269896" y="117047"/>
                </a:lnTo>
                <a:lnTo>
                  <a:pt x="268903" y="117341"/>
                </a:lnTo>
                <a:lnTo>
                  <a:pt x="266671" y="117900"/>
                </a:lnTo>
                <a:lnTo>
                  <a:pt x="265400" y="118040"/>
                </a:lnTo>
                <a:lnTo>
                  <a:pt x="276577" y="118040"/>
                </a:lnTo>
                <a:lnTo>
                  <a:pt x="275275" y="115512"/>
                </a:lnTo>
                <a:lnTo>
                  <a:pt x="274981" y="115435"/>
                </a:lnTo>
                <a:close/>
              </a:path>
              <a:path w="1032509" h="131445">
                <a:moveTo>
                  <a:pt x="274237" y="41113"/>
                </a:moveTo>
                <a:lnTo>
                  <a:pt x="224781" y="41113"/>
                </a:lnTo>
                <a:lnTo>
                  <a:pt x="224332" y="41222"/>
                </a:lnTo>
                <a:lnTo>
                  <a:pt x="222116" y="49764"/>
                </a:lnTo>
                <a:lnTo>
                  <a:pt x="222394" y="51376"/>
                </a:lnTo>
                <a:lnTo>
                  <a:pt x="223510" y="53361"/>
                </a:lnTo>
                <a:lnTo>
                  <a:pt x="224254" y="53856"/>
                </a:lnTo>
                <a:lnTo>
                  <a:pt x="274671" y="53856"/>
                </a:lnTo>
                <a:lnTo>
                  <a:pt x="275414" y="53361"/>
                </a:lnTo>
                <a:lnTo>
                  <a:pt x="276530" y="51376"/>
                </a:lnTo>
                <a:lnTo>
                  <a:pt x="276810" y="49764"/>
                </a:lnTo>
                <a:lnTo>
                  <a:pt x="276747" y="45361"/>
                </a:lnTo>
                <a:lnTo>
                  <a:pt x="274237" y="41113"/>
                </a:lnTo>
                <a:close/>
              </a:path>
              <a:path w="1032509" h="131445">
                <a:moveTo>
                  <a:pt x="246083" y="18232"/>
                </a:moveTo>
                <a:lnTo>
                  <a:pt x="243044" y="18232"/>
                </a:lnTo>
                <a:lnTo>
                  <a:pt x="241805" y="18293"/>
                </a:lnTo>
                <a:lnTo>
                  <a:pt x="236905" y="41113"/>
                </a:lnTo>
                <a:lnTo>
                  <a:pt x="252253" y="41113"/>
                </a:lnTo>
                <a:lnTo>
                  <a:pt x="246083" y="18232"/>
                </a:lnTo>
                <a:close/>
              </a:path>
              <a:path w="1032509" h="131445">
                <a:moveTo>
                  <a:pt x="307109" y="40648"/>
                </a:moveTo>
                <a:lnTo>
                  <a:pt x="304132" y="40648"/>
                </a:lnTo>
                <a:lnTo>
                  <a:pt x="302892" y="40695"/>
                </a:lnTo>
                <a:lnTo>
                  <a:pt x="297969" y="101094"/>
                </a:lnTo>
                <a:lnTo>
                  <a:pt x="298411" y="105559"/>
                </a:lnTo>
                <a:lnTo>
                  <a:pt x="322270" y="131340"/>
                </a:lnTo>
                <a:lnTo>
                  <a:pt x="332626" y="131340"/>
                </a:lnTo>
                <a:lnTo>
                  <a:pt x="337339" y="130131"/>
                </a:lnTo>
                <a:lnTo>
                  <a:pt x="346640" y="125294"/>
                </a:lnTo>
                <a:lnTo>
                  <a:pt x="351353" y="121450"/>
                </a:lnTo>
                <a:lnTo>
                  <a:pt x="354359" y="118132"/>
                </a:lnTo>
                <a:lnTo>
                  <a:pt x="328038" y="118132"/>
                </a:lnTo>
                <a:lnTo>
                  <a:pt x="325433" y="117558"/>
                </a:lnTo>
                <a:lnTo>
                  <a:pt x="313217" y="42617"/>
                </a:lnTo>
                <a:lnTo>
                  <a:pt x="312720" y="41935"/>
                </a:lnTo>
                <a:lnTo>
                  <a:pt x="312302" y="41625"/>
                </a:lnTo>
                <a:lnTo>
                  <a:pt x="311124" y="41067"/>
                </a:lnTo>
                <a:lnTo>
                  <a:pt x="310334" y="40881"/>
                </a:lnTo>
                <a:lnTo>
                  <a:pt x="308349" y="40695"/>
                </a:lnTo>
                <a:lnTo>
                  <a:pt x="307109" y="40648"/>
                </a:lnTo>
                <a:close/>
              </a:path>
              <a:path w="1032509" h="131445">
                <a:moveTo>
                  <a:pt x="370081" y="116179"/>
                </a:moveTo>
                <a:lnTo>
                  <a:pt x="356129" y="116179"/>
                </a:lnTo>
                <a:lnTo>
                  <a:pt x="356221" y="128163"/>
                </a:lnTo>
                <a:lnTo>
                  <a:pt x="361679" y="130131"/>
                </a:lnTo>
                <a:lnTo>
                  <a:pt x="364408" y="130131"/>
                </a:lnTo>
                <a:lnTo>
                  <a:pt x="370081" y="116179"/>
                </a:lnTo>
                <a:close/>
              </a:path>
              <a:path w="1032509" h="131445">
                <a:moveTo>
                  <a:pt x="363849" y="40648"/>
                </a:moveTo>
                <a:lnTo>
                  <a:pt x="360811" y="40648"/>
                </a:lnTo>
                <a:lnTo>
                  <a:pt x="359555" y="40695"/>
                </a:lnTo>
                <a:lnTo>
                  <a:pt x="354640" y="102040"/>
                </a:lnTo>
                <a:lnTo>
                  <a:pt x="350362" y="107311"/>
                </a:lnTo>
                <a:lnTo>
                  <a:pt x="346315" y="111311"/>
                </a:lnTo>
                <a:lnTo>
                  <a:pt x="338688" y="116768"/>
                </a:lnTo>
                <a:lnTo>
                  <a:pt x="334859" y="118132"/>
                </a:lnTo>
                <a:lnTo>
                  <a:pt x="354359" y="118132"/>
                </a:lnTo>
                <a:lnTo>
                  <a:pt x="356129" y="116179"/>
                </a:lnTo>
                <a:lnTo>
                  <a:pt x="370081" y="116179"/>
                </a:lnTo>
                <a:lnTo>
                  <a:pt x="370081" y="43036"/>
                </a:lnTo>
                <a:lnTo>
                  <a:pt x="365090" y="40695"/>
                </a:lnTo>
                <a:lnTo>
                  <a:pt x="363849" y="40648"/>
                </a:lnTo>
                <a:close/>
              </a:path>
              <a:path w="1032509" h="131445">
                <a:moveTo>
                  <a:pt x="459225" y="51810"/>
                </a:moveTo>
                <a:lnTo>
                  <a:pt x="432150" y="51810"/>
                </a:lnTo>
                <a:lnTo>
                  <a:pt x="435125" y="52230"/>
                </a:lnTo>
                <a:lnTo>
                  <a:pt x="439963" y="53903"/>
                </a:lnTo>
                <a:lnTo>
                  <a:pt x="447776" y="68305"/>
                </a:lnTo>
                <a:lnTo>
                  <a:pt x="447776" y="78041"/>
                </a:lnTo>
                <a:lnTo>
                  <a:pt x="429730" y="78041"/>
                </a:lnTo>
                <a:lnTo>
                  <a:pt x="423870" y="78615"/>
                </a:lnTo>
                <a:lnTo>
                  <a:pt x="394291" y="101141"/>
                </a:lnTo>
                <a:lnTo>
                  <a:pt x="394291" y="109885"/>
                </a:lnTo>
                <a:lnTo>
                  <a:pt x="418910" y="131340"/>
                </a:lnTo>
                <a:lnTo>
                  <a:pt x="428336" y="131340"/>
                </a:lnTo>
                <a:lnTo>
                  <a:pt x="433094" y="130256"/>
                </a:lnTo>
                <a:lnTo>
                  <a:pt x="442086" y="125915"/>
                </a:lnTo>
                <a:lnTo>
                  <a:pt x="446164" y="122876"/>
                </a:lnTo>
                <a:lnTo>
                  <a:pt x="449474" y="119341"/>
                </a:lnTo>
                <a:lnTo>
                  <a:pt x="420770" y="119341"/>
                </a:lnTo>
                <a:lnTo>
                  <a:pt x="416910" y="118055"/>
                </a:lnTo>
                <a:lnTo>
                  <a:pt x="411390" y="112908"/>
                </a:lnTo>
                <a:lnTo>
                  <a:pt x="410011" y="109451"/>
                </a:lnTo>
                <a:lnTo>
                  <a:pt x="410011" y="102567"/>
                </a:lnTo>
                <a:lnTo>
                  <a:pt x="430444" y="89110"/>
                </a:lnTo>
                <a:lnTo>
                  <a:pt x="463031" y="89110"/>
                </a:lnTo>
                <a:lnTo>
                  <a:pt x="463003" y="65453"/>
                </a:lnTo>
                <a:lnTo>
                  <a:pt x="462442" y="61112"/>
                </a:lnTo>
                <a:lnTo>
                  <a:pt x="460086" y="53299"/>
                </a:lnTo>
                <a:lnTo>
                  <a:pt x="459225" y="51810"/>
                </a:lnTo>
                <a:close/>
              </a:path>
              <a:path w="1032509" h="131445">
                <a:moveTo>
                  <a:pt x="463031" y="118969"/>
                </a:moveTo>
                <a:lnTo>
                  <a:pt x="449823" y="118969"/>
                </a:lnTo>
                <a:lnTo>
                  <a:pt x="449823" y="128085"/>
                </a:lnTo>
                <a:lnTo>
                  <a:pt x="454814" y="130131"/>
                </a:lnTo>
                <a:lnTo>
                  <a:pt x="458101" y="130131"/>
                </a:lnTo>
                <a:lnTo>
                  <a:pt x="463031" y="128085"/>
                </a:lnTo>
                <a:lnTo>
                  <a:pt x="463031" y="118969"/>
                </a:lnTo>
                <a:close/>
              </a:path>
              <a:path w="1032509" h="131445">
                <a:moveTo>
                  <a:pt x="463031" y="89110"/>
                </a:moveTo>
                <a:lnTo>
                  <a:pt x="447776" y="89110"/>
                </a:lnTo>
                <a:lnTo>
                  <a:pt x="447776" y="106876"/>
                </a:lnTo>
                <a:lnTo>
                  <a:pt x="443994" y="111094"/>
                </a:lnTo>
                <a:lnTo>
                  <a:pt x="440380" y="114226"/>
                </a:lnTo>
                <a:lnTo>
                  <a:pt x="433498" y="118318"/>
                </a:lnTo>
                <a:lnTo>
                  <a:pt x="429762" y="119341"/>
                </a:lnTo>
                <a:lnTo>
                  <a:pt x="449474" y="119341"/>
                </a:lnTo>
                <a:lnTo>
                  <a:pt x="449823" y="118969"/>
                </a:lnTo>
                <a:lnTo>
                  <a:pt x="463031" y="118969"/>
                </a:lnTo>
                <a:lnTo>
                  <a:pt x="463031" y="89110"/>
                </a:lnTo>
                <a:close/>
              </a:path>
              <a:path w="1032509" h="131445">
                <a:moveTo>
                  <a:pt x="436024" y="39347"/>
                </a:moveTo>
                <a:lnTo>
                  <a:pt x="426785" y="39347"/>
                </a:lnTo>
                <a:lnTo>
                  <a:pt x="423591" y="39641"/>
                </a:lnTo>
                <a:lnTo>
                  <a:pt x="398445" y="56291"/>
                </a:lnTo>
                <a:lnTo>
                  <a:pt x="398694" y="57842"/>
                </a:lnTo>
                <a:lnTo>
                  <a:pt x="400957" y="60462"/>
                </a:lnTo>
                <a:lnTo>
                  <a:pt x="402198" y="60462"/>
                </a:lnTo>
                <a:lnTo>
                  <a:pt x="403329" y="60012"/>
                </a:lnTo>
                <a:lnTo>
                  <a:pt x="406367" y="58214"/>
                </a:lnTo>
                <a:lnTo>
                  <a:pt x="408258" y="57221"/>
                </a:lnTo>
                <a:lnTo>
                  <a:pt x="412786" y="55050"/>
                </a:lnTo>
                <a:lnTo>
                  <a:pt x="415421" y="54058"/>
                </a:lnTo>
                <a:lnTo>
                  <a:pt x="421436" y="52260"/>
                </a:lnTo>
                <a:lnTo>
                  <a:pt x="424832" y="51810"/>
                </a:lnTo>
                <a:lnTo>
                  <a:pt x="459225" y="51810"/>
                </a:lnTo>
                <a:lnTo>
                  <a:pt x="458193" y="50027"/>
                </a:lnTo>
                <a:lnTo>
                  <a:pt x="452985" y="44757"/>
                </a:lnTo>
                <a:lnTo>
                  <a:pt x="449574" y="42757"/>
                </a:lnTo>
                <a:lnTo>
                  <a:pt x="441141" y="40029"/>
                </a:lnTo>
                <a:lnTo>
                  <a:pt x="436024" y="39347"/>
                </a:lnTo>
                <a:close/>
              </a:path>
              <a:path w="1032509" h="131445">
                <a:moveTo>
                  <a:pt x="502805" y="0"/>
                </a:moveTo>
                <a:lnTo>
                  <a:pt x="499767" y="0"/>
                </a:lnTo>
                <a:lnTo>
                  <a:pt x="498526" y="62"/>
                </a:lnTo>
                <a:lnTo>
                  <a:pt x="493736" y="2045"/>
                </a:lnTo>
                <a:lnTo>
                  <a:pt x="493736" y="128163"/>
                </a:lnTo>
                <a:lnTo>
                  <a:pt x="499767" y="130131"/>
                </a:lnTo>
                <a:lnTo>
                  <a:pt x="502805" y="130131"/>
                </a:lnTo>
                <a:lnTo>
                  <a:pt x="508851" y="128163"/>
                </a:lnTo>
                <a:lnTo>
                  <a:pt x="508851" y="2045"/>
                </a:lnTo>
                <a:lnTo>
                  <a:pt x="502805" y="0"/>
                </a:lnTo>
                <a:close/>
              </a:path>
              <a:path w="1032509" h="131445">
                <a:moveTo>
                  <a:pt x="547255" y="40648"/>
                </a:moveTo>
                <a:lnTo>
                  <a:pt x="544217" y="40648"/>
                </a:lnTo>
                <a:lnTo>
                  <a:pt x="542976" y="40711"/>
                </a:lnTo>
                <a:lnTo>
                  <a:pt x="538186" y="42694"/>
                </a:lnTo>
                <a:lnTo>
                  <a:pt x="538186" y="128163"/>
                </a:lnTo>
                <a:lnTo>
                  <a:pt x="544217" y="130131"/>
                </a:lnTo>
                <a:lnTo>
                  <a:pt x="547255" y="130131"/>
                </a:lnTo>
                <a:lnTo>
                  <a:pt x="553301" y="128163"/>
                </a:lnTo>
                <a:lnTo>
                  <a:pt x="553301" y="42694"/>
                </a:lnTo>
                <a:lnTo>
                  <a:pt x="547255" y="40648"/>
                </a:lnTo>
                <a:close/>
              </a:path>
              <a:path w="1032509" h="131445">
                <a:moveTo>
                  <a:pt x="549395" y="6139"/>
                </a:moveTo>
                <a:lnTo>
                  <a:pt x="542139" y="6139"/>
                </a:lnTo>
                <a:lnTo>
                  <a:pt x="539627" y="6790"/>
                </a:lnTo>
                <a:lnTo>
                  <a:pt x="536899" y="9395"/>
                </a:lnTo>
                <a:lnTo>
                  <a:pt x="536252" y="11720"/>
                </a:lnTo>
                <a:lnTo>
                  <a:pt x="536217" y="18976"/>
                </a:lnTo>
                <a:lnTo>
                  <a:pt x="536884" y="21379"/>
                </a:lnTo>
                <a:lnTo>
                  <a:pt x="539550" y="23921"/>
                </a:lnTo>
                <a:lnTo>
                  <a:pt x="542015" y="24556"/>
                </a:lnTo>
                <a:lnTo>
                  <a:pt x="549270" y="24556"/>
                </a:lnTo>
                <a:lnTo>
                  <a:pt x="551782" y="23905"/>
                </a:lnTo>
                <a:lnTo>
                  <a:pt x="554510" y="21301"/>
                </a:lnTo>
                <a:lnTo>
                  <a:pt x="555158" y="18976"/>
                </a:lnTo>
                <a:lnTo>
                  <a:pt x="555192" y="11720"/>
                </a:lnTo>
                <a:lnTo>
                  <a:pt x="554526" y="9317"/>
                </a:lnTo>
                <a:lnTo>
                  <a:pt x="551860" y="6775"/>
                </a:lnTo>
                <a:lnTo>
                  <a:pt x="549395" y="6139"/>
                </a:lnTo>
                <a:close/>
              </a:path>
              <a:path w="1032509" h="131445">
                <a:moveTo>
                  <a:pt x="629718" y="41113"/>
                </a:moveTo>
                <a:lnTo>
                  <a:pt x="580481" y="41113"/>
                </a:lnTo>
                <a:lnTo>
                  <a:pt x="580000" y="41222"/>
                </a:lnTo>
                <a:lnTo>
                  <a:pt x="577893" y="50446"/>
                </a:lnTo>
                <a:lnTo>
                  <a:pt x="578078" y="51485"/>
                </a:lnTo>
                <a:lnTo>
                  <a:pt x="579256" y="53531"/>
                </a:lnTo>
                <a:lnTo>
                  <a:pt x="580047" y="54043"/>
                </a:lnTo>
                <a:lnTo>
                  <a:pt x="616851" y="54043"/>
                </a:lnTo>
                <a:lnTo>
                  <a:pt x="579923" y="111528"/>
                </a:lnTo>
                <a:lnTo>
                  <a:pt x="576574" y="125945"/>
                </a:lnTo>
                <a:lnTo>
                  <a:pt x="576993" y="127403"/>
                </a:lnTo>
                <a:lnTo>
                  <a:pt x="578667" y="129139"/>
                </a:lnTo>
                <a:lnTo>
                  <a:pt x="579736" y="129574"/>
                </a:lnTo>
                <a:lnTo>
                  <a:pt x="633067" y="129574"/>
                </a:lnTo>
                <a:lnTo>
                  <a:pt x="635827" y="125248"/>
                </a:lnTo>
                <a:lnTo>
                  <a:pt x="635827" y="120876"/>
                </a:lnTo>
                <a:lnTo>
                  <a:pt x="593318" y="116644"/>
                </a:lnTo>
                <a:lnTo>
                  <a:pt x="630680" y="58167"/>
                </a:lnTo>
                <a:lnTo>
                  <a:pt x="633307" y="51485"/>
                </a:lnTo>
                <a:lnTo>
                  <a:pt x="633300" y="44679"/>
                </a:lnTo>
                <a:lnTo>
                  <a:pt x="630323" y="41206"/>
                </a:lnTo>
                <a:lnTo>
                  <a:pt x="629718" y="41113"/>
                </a:lnTo>
                <a:close/>
              </a:path>
              <a:path w="1032509" h="131445">
                <a:moveTo>
                  <a:pt x="714876" y="51810"/>
                </a:moveTo>
                <a:lnTo>
                  <a:pt x="687801" y="51810"/>
                </a:lnTo>
                <a:lnTo>
                  <a:pt x="690776" y="52230"/>
                </a:lnTo>
                <a:lnTo>
                  <a:pt x="695614" y="53903"/>
                </a:lnTo>
                <a:lnTo>
                  <a:pt x="703427" y="68305"/>
                </a:lnTo>
                <a:lnTo>
                  <a:pt x="703427" y="78041"/>
                </a:lnTo>
                <a:lnTo>
                  <a:pt x="685381" y="78041"/>
                </a:lnTo>
                <a:lnTo>
                  <a:pt x="679521" y="78615"/>
                </a:lnTo>
                <a:lnTo>
                  <a:pt x="649942" y="101141"/>
                </a:lnTo>
                <a:lnTo>
                  <a:pt x="649942" y="109885"/>
                </a:lnTo>
                <a:lnTo>
                  <a:pt x="674561" y="131340"/>
                </a:lnTo>
                <a:lnTo>
                  <a:pt x="683987" y="131340"/>
                </a:lnTo>
                <a:lnTo>
                  <a:pt x="688745" y="130256"/>
                </a:lnTo>
                <a:lnTo>
                  <a:pt x="697737" y="125915"/>
                </a:lnTo>
                <a:lnTo>
                  <a:pt x="701815" y="122876"/>
                </a:lnTo>
                <a:lnTo>
                  <a:pt x="705125" y="119341"/>
                </a:lnTo>
                <a:lnTo>
                  <a:pt x="676421" y="119341"/>
                </a:lnTo>
                <a:lnTo>
                  <a:pt x="672561" y="118055"/>
                </a:lnTo>
                <a:lnTo>
                  <a:pt x="667041" y="112908"/>
                </a:lnTo>
                <a:lnTo>
                  <a:pt x="665662" y="109451"/>
                </a:lnTo>
                <a:lnTo>
                  <a:pt x="665662" y="102567"/>
                </a:lnTo>
                <a:lnTo>
                  <a:pt x="686095" y="89110"/>
                </a:lnTo>
                <a:lnTo>
                  <a:pt x="718682" y="89110"/>
                </a:lnTo>
                <a:lnTo>
                  <a:pt x="718654" y="65453"/>
                </a:lnTo>
                <a:lnTo>
                  <a:pt x="718093" y="61112"/>
                </a:lnTo>
                <a:lnTo>
                  <a:pt x="715737" y="53299"/>
                </a:lnTo>
                <a:lnTo>
                  <a:pt x="714876" y="51810"/>
                </a:lnTo>
                <a:close/>
              </a:path>
              <a:path w="1032509" h="131445">
                <a:moveTo>
                  <a:pt x="718682" y="118969"/>
                </a:moveTo>
                <a:lnTo>
                  <a:pt x="705474" y="118969"/>
                </a:lnTo>
                <a:lnTo>
                  <a:pt x="705474" y="128085"/>
                </a:lnTo>
                <a:lnTo>
                  <a:pt x="710465" y="130131"/>
                </a:lnTo>
                <a:lnTo>
                  <a:pt x="713752" y="130131"/>
                </a:lnTo>
                <a:lnTo>
                  <a:pt x="718682" y="128085"/>
                </a:lnTo>
                <a:lnTo>
                  <a:pt x="718682" y="118969"/>
                </a:lnTo>
                <a:close/>
              </a:path>
              <a:path w="1032509" h="131445">
                <a:moveTo>
                  <a:pt x="718682" y="89110"/>
                </a:moveTo>
                <a:lnTo>
                  <a:pt x="703427" y="89110"/>
                </a:lnTo>
                <a:lnTo>
                  <a:pt x="703427" y="106876"/>
                </a:lnTo>
                <a:lnTo>
                  <a:pt x="699645" y="111094"/>
                </a:lnTo>
                <a:lnTo>
                  <a:pt x="696031" y="114226"/>
                </a:lnTo>
                <a:lnTo>
                  <a:pt x="689149" y="118318"/>
                </a:lnTo>
                <a:lnTo>
                  <a:pt x="685413" y="119341"/>
                </a:lnTo>
                <a:lnTo>
                  <a:pt x="705125" y="119341"/>
                </a:lnTo>
                <a:lnTo>
                  <a:pt x="705474" y="118969"/>
                </a:lnTo>
                <a:lnTo>
                  <a:pt x="718682" y="118969"/>
                </a:lnTo>
                <a:lnTo>
                  <a:pt x="718682" y="89110"/>
                </a:lnTo>
                <a:close/>
              </a:path>
              <a:path w="1032509" h="131445">
                <a:moveTo>
                  <a:pt x="691675" y="39347"/>
                </a:moveTo>
                <a:lnTo>
                  <a:pt x="682436" y="39347"/>
                </a:lnTo>
                <a:lnTo>
                  <a:pt x="679242" y="39641"/>
                </a:lnTo>
                <a:lnTo>
                  <a:pt x="654096" y="56291"/>
                </a:lnTo>
                <a:lnTo>
                  <a:pt x="654345" y="57842"/>
                </a:lnTo>
                <a:lnTo>
                  <a:pt x="656608" y="60462"/>
                </a:lnTo>
                <a:lnTo>
                  <a:pt x="657849" y="60462"/>
                </a:lnTo>
                <a:lnTo>
                  <a:pt x="658980" y="60012"/>
                </a:lnTo>
                <a:lnTo>
                  <a:pt x="662018" y="58214"/>
                </a:lnTo>
                <a:lnTo>
                  <a:pt x="663911" y="57221"/>
                </a:lnTo>
                <a:lnTo>
                  <a:pt x="668437" y="55050"/>
                </a:lnTo>
                <a:lnTo>
                  <a:pt x="671072" y="54058"/>
                </a:lnTo>
                <a:lnTo>
                  <a:pt x="677087" y="52260"/>
                </a:lnTo>
                <a:lnTo>
                  <a:pt x="680483" y="51810"/>
                </a:lnTo>
                <a:lnTo>
                  <a:pt x="714876" y="51810"/>
                </a:lnTo>
                <a:lnTo>
                  <a:pt x="713844" y="50027"/>
                </a:lnTo>
                <a:lnTo>
                  <a:pt x="708636" y="44757"/>
                </a:lnTo>
                <a:lnTo>
                  <a:pt x="705225" y="42757"/>
                </a:lnTo>
                <a:lnTo>
                  <a:pt x="696792" y="40029"/>
                </a:lnTo>
                <a:lnTo>
                  <a:pt x="691675" y="39347"/>
                </a:lnTo>
                <a:close/>
              </a:path>
              <a:path w="1032509" h="131445">
                <a:moveTo>
                  <a:pt x="766476" y="53856"/>
                </a:moveTo>
                <a:lnTo>
                  <a:pt x="751128" y="53856"/>
                </a:lnTo>
                <a:lnTo>
                  <a:pt x="751128" y="107621"/>
                </a:lnTo>
                <a:lnTo>
                  <a:pt x="771251" y="131155"/>
                </a:lnTo>
                <a:lnTo>
                  <a:pt x="777018" y="131155"/>
                </a:lnTo>
                <a:lnTo>
                  <a:pt x="790952" y="118954"/>
                </a:lnTo>
                <a:lnTo>
                  <a:pt x="790800" y="118040"/>
                </a:lnTo>
                <a:lnTo>
                  <a:pt x="773794" y="118040"/>
                </a:lnTo>
                <a:lnTo>
                  <a:pt x="770739" y="116566"/>
                </a:lnTo>
                <a:lnTo>
                  <a:pt x="767329" y="110675"/>
                </a:lnTo>
                <a:lnTo>
                  <a:pt x="766476" y="106319"/>
                </a:lnTo>
                <a:lnTo>
                  <a:pt x="766476" y="53856"/>
                </a:lnTo>
                <a:close/>
              </a:path>
              <a:path w="1032509" h="131445">
                <a:moveTo>
                  <a:pt x="789204" y="115435"/>
                </a:moveTo>
                <a:lnTo>
                  <a:pt x="788397" y="115435"/>
                </a:lnTo>
                <a:lnTo>
                  <a:pt x="787838" y="115575"/>
                </a:lnTo>
                <a:lnTo>
                  <a:pt x="786599" y="116132"/>
                </a:lnTo>
                <a:lnTo>
                  <a:pt x="785855" y="116427"/>
                </a:lnTo>
                <a:lnTo>
                  <a:pt x="784119" y="117047"/>
                </a:lnTo>
                <a:lnTo>
                  <a:pt x="783126" y="117341"/>
                </a:lnTo>
                <a:lnTo>
                  <a:pt x="780894" y="117900"/>
                </a:lnTo>
                <a:lnTo>
                  <a:pt x="779623" y="118040"/>
                </a:lnTo>
                <a:lnTo>
                  <a:pt x="790800" y="118040"/>
                </a:lnTo>
                <a:lnTo>
                  <a:pt x="789498" y="115512"/>
                </a:lnTo>
                <a:lnTo>
                  <a:pt x="789204" y="115435"/>
                </a:lnTo>
                <a:close/>
              </a:path>
              <a:path w="1032509" h="131445">
                <a:moveTo>
                  <a:pt x="788460" y="41113"/>
                </a:moveTo>
                <a:lnTo>
                  <a:pt x="739004" y="41113"/>
                </a:lnTo>
                <a:lnTo>
                  <a:pt x="738555" y="41222"/>
                </a:lnTo>
                <a:lnTo>
                  <a:pt x="736339" y="49764"/>
                </a:lnTo>
                <a:lnTo>
                  <a:pt x="736617" y="51376"/>
                </a:lnTo>
                <a:lnTo>
                  <a:pt x="737733" y="53361"/>
                </a:lnTo>
                <a:lnTo>
                  <a:pt x="738477" y="53856"/>
                </a:lnTo>
                <a:lnTo>
                  <a:pt x="788893" y="53856"/>
                </a:lnTo>
                <a:lnTo>
                  <a:pt x="789637" y="53361"/>
                </a:lnTo>
                <a:lnTo>
                  <a:pt x="790753" y="51376"/>
                </a:lnTo>
                <a:lnTo>
                  <a:pt x="791033" y="49764"/>
                </a:lnTo>
                <a:lnTo>
                  <a:pt x="790970" y="45361"/>
                </a:lnTo>
                <a:lnTo>
                  <a:pt x="788460" y="41113"/>
                </a:lnTo>
                <a:close/>
              </a:path>
              <a:path w="1032509" h="131445">
                <a:moveTo>
                  <a:pt x="760306" y="18232"/>
                </a:moveTo>
                <a:lnTo>
                  <a:pt x="757267" y="18232"/>
                </a:lnTo>
                <a:lnTo>
                  <a:pt x="756028" y="18293"/>
                </a:lnTo>
                <a:lnTo>
                  <a:pt x="751128" y="41113"/>
                </a:lnTo>
                <a:lnTo>
                  <a:pt x="766476" y="41113"/>
                </a:lnTo>
                <a:lnTo>
                  <a:pt x="760306" y="18232"/>
                </a:lnTo>
                <a:close/>
              </a:path>
              <a:path w="1032509" h="131445">
                <a:moveTo>
                  <a:pt x="821765" y="40648"/>
                </a:moveTo>
                <a:lnTo>
                  <a:pt x="818727" y="40648"/>
                </a:lnTo>
                <a:lnTo>
                  <a:pt x="817487" y="40711"/>
                </a:lnTo>
                <a:lnTo>
                  <a:pt x="812696" y="42694"/>
                </a:lnTo>
                <a:lnTo>
                  <a:pt x="812696" y="128163"/>
                </a:lnTo>
                <a:lnTo>
                  <a:pt x="818727" y="130131"/>
                </a:lnTo>
                <a:lnTo>
                  <a:pt x="821765" y="130131"/>
                </a:lnTo>
                <a:lnTo>
                  <a:pt x="827812" y="128163"/>
                </a:lnTo>
                <a:lnTo>
                  <a:pt x="827812" y="42694"/>
                </a:lnTo>
                <a:lnTo>
                  <a:pt x="821765" y="40648"/>
                </a:lnTo>
                <a:close/>
              </a:path>
              <a:path w="1032509" h="131445">
                <a:moveTo>
                  <a:pt x="823905" y="6139"/>
                </a:moveTo>
                <a:lnTo>
                  <a:pt x="816650" y="6139"/>
                </a:lnTo>
                <a:lnTo>
                  <a:pt x="814138" y="6790"/>
                </a:lnTo>
                <a:lnTo>
                  <a:pt x="811410" y="9395"/>
                </a:lnTo>
                <a:lnTo>
                  <a:pt x="810762" y="11720"/>
                </a:lnTo>
                <a:lnTo>
                  <a:pt x="810728" y="18976"/>
                </a:lnTo>
                <a:lnTo>
                  <a:pt x="811394" y="21379"/>
                </a:lnTo>
                <a:lnTo>
                  <a:pt x="814060" y="23921"/>
                </a:lnTo>
                <a:lnTo>
                  <a:pt x="816525" y="24556"/>
                </a:lnTo>
                <a:lnTo>
                  <a:pt x="823781" y="24556"/>
                </a:lnTo>
                <a:lnTo>
                  <a:pt x="826293" y="23905"/>
                </a:lnTo>
                <a:lnTo>
                  <a:pt x="829021" y="21301"/>
                </a:lnTo>
                <a:lnTo>
                  <a:pt x="829668" y="18976"/>
                </a:lnTo>
                <a:lnTo>
                  <a:pt x="829703" y="11720"/>
                </a:lnTo>
                <a:lnTo>
                  <a:pt x="829036" y="9317"/>
                </a:lnTo>
                <a:lnTo>
                  <a:pt x="826370" y="6775"/>
                </a:lnTo>
                <a:lnTo>
                  <a:pt x="823905" y="6139"/>
                </a:lnTo>
                <a:close/>
              </a:path>
              <a:path w="1032509" h="131445">
                <a:moveTo>
                  <a:pt x="900757" y="39347"/>
                </a:moveTo>
                <a:lnTo>
                  <a:pt x="886741" y="39347"/>
                </a:lnTo>
                <a:lnTo>
                  <a:pt x="880509" y="40493"/>
                </a:lnTo>
                <a:lnTo>
                  <a:pt x="852061" y="73033"/>
                </a:lnTo>
                <a:lnTo>
                  <a:pt x="851177" y="79312"/>
                </a:lnTo>
                <a:lnTo>
                  <a:pt x="851284" y="94010"/>
                </a:lnTo>
                <a:lnTo>
                  <a:pt x="879223" y="130317"/>
                </a:lnTo>
                <a:lnTo>
                  <a:pt x="885222" y="131340"/>
                </a:lnTo>
                <a:lnTo>
                  <a:pt x="899174" y="131340"/>
                </a:lnTo>
                <a:lnTo>
                  <a:pt x="905391" y="130178"/>
                </a:lnTo>
                <a:lnTo>
                  <a:pt x="916120" y="125526"/>
                </a:lnTo>
                <a:lnTo>
                  <a:pt x="920584" y="122287"/>
                </a:lnTo>
                <a:lnTo>
                  <a:pt x="923911" y="118410"/>
                </a:lnTo>
                <a:lnTo>
                  <a:pt x="887951" y="118410"/>
                </a:lnTo>
                <a:lnTo>
                  <a:pt x="883858" y="117528"/>
                </a:lnTo>
                <a:lnTo>
                  <a:pt x="867330" y="90319"/>
                </a:lnTo>
                <a:lnTo>
                  <a:pt x="867388" y="79312"/>
                </a:lnTo>
                <a:lnTo>
                  <a:pt x="888694" y="52183"/>
                </a:lnTo>
                <a:lnTo>
                  <a:pt x="925392" y="52183"/>
                </a:lnTo>
                <a:lnTo>
                  <a:pt x="921251" y="47439"/>
                </a:lnTo>
                <a:lnTo>
                  <a:pt x="916987" y="44462"/>
                </a:lnTo>
                <a:lnTo>
                  <a:pt x="906756" y="40369"/>
                </a:lnTo>
                <a:lnTo>
                  <a:pt x="900757" y="39347"/>
                </a:lnTo>
                <a:close/>
              </a:path>
              <a:path w="1032509" h="131445">
                <a:moveTo>
                  <a:pt x="925392" y="52183"/>
                </a:moveTo>
                <a:lnTo>
                  <a:pt x="898120" y="52183"/>
                </a:lnTo>
                <a:lnTo>
                  <a:pt x="902213" y="53066"/>
                </a:lnTo>
                <a:lnTo>
                  <a:pt x="908803" y="56616"/>
                </a:lnTo>
                <a:lnTo>
                  <a:pt x="918601" y="91281"/>
                </a:lnTo>
                <a:lnTo>
                  <a:pt x="918213" y="94754"/>
                </a:lnTo>
                <a:lnTo>
                  <a:pt x="897315" y="118410"/>
                </a:lnTo>
                <a:lnTo>
                  <a:pt x="923911" y="118410"/>
                </a:lnTo>
                <a:lnTo>
                  <a:pt x="927716" y="113977"/>
                </a:lnTo>
                <a:lnTo>
                  <a:pt x="930397" y="109032"/>
                </a:lnTo>
                <a:lnTo>
                  <a:pt x="933994" y="97560"/>
                </a:lnTo>
                <a:lnTo>
                  <a:pt x="934893" y="91281"/>
                </a:lnTo>
                <a:lnTo>
                  <a:pt x="934788" y="76677"/>
                </a:lnTo>
                <a:lnTo>
                  <a:pt x="934041" y="71158"/>
                </a:lnTo>
                <a:lnTo>
                  <a:pt x="930630" y="59996"/>
                </a:lnTo>
                <a:lnTo>
                  <a:pt x="928072" y="55252"/>
                </a:lnTo>
                <a:lnTo>
                  <a:pt x="925392" y="52183"/>
                </a:lnTo>
                <a:close/>
              </a:path>
              <a:path w="1032509" h="131445">
                <a:moveTo>
                  <a:pt x="968566" y="40648"/>
                </a:moveTo>
                <a:lnTo>
                  <a:pt x="965776" y="40648"/>
                </a:lnTo>
                <a:lnTo>
                  <a:pt x="964629" y="40695"/>
                </a:lnTo>
                <a:lnTo>
                  <a:pt x="960318" y="42617"/>
                </a:lnTo>
                <a:lnTo>
                  <a:pt x="960334" y="128163"/>
                </a:lnTo>
                <a:lnTo>
                  <a:pt x="966365" y="130131"/>
                </a:lnTo>
                <a:lnTo>
                  <a:pt x="969403" y="130131"/>
                </a:lnTo>
                <a:lnTo>
                  <a:pt x="975574" y="68740"/>
                </a:lnTo>
                <a:lnTo>
                  <a:pt x="979790" y="63469"/>
                </a:lnTo>
                <a:lnTo>
                  <a:pt x="983821" y="59469"/>
                </a:lnTo>
                <a:lnTo>
                  <a:pt x="990681" y="54601"/>
                </a:lnTo>
                <a:lnTo>
                  <a:pt x="974085" y="54601"/>
                </a:lnTo>
                <a:lnTo>
                  <a:pt x="969697" y="40695"/>
                </a:lnTo>
                <a:lnTo>
                  <a:pt x="968566" y="40648"/>
                </a:lnTo>
                <a:close/>
              </a:path>
              <a:path w="1032509" h="131445">
                <a:moveTo>
                  <a:pt x="1027858" y="52647"/>
                </a:moveTo>
                <a:lnTo>
                  <a:pt x="1002176" y="52647"/>
                </a:lnTo>
                <a:lnTo>
                  <a:pt x="1004796" y="53206"/>
                </a:lnTo>
                <a:lnTo>
                  <a:pt x="1009323" y="55439"/>
                </a:lnTo>
                <a:lnTo>
                  <a:pt x="1017090" y="128163"/>
                </a:lnTo>
                <a:lnTo>
                  <a:pt x="1017587" y="128845"/>
                </a:lnTo>
                <a:lnTo>
                  <a:pt x="1023136" y="130131"/>
                </a:lnTo>
                <a:lnTo>
                  <a:pt x="1026174" y="130131"/>
                </a:lnTo>
                <a:lnTo>
                  <a:pt x="1032190" y="128163"/>
                </a:lnTo>
                <a:lnTo>
                  <a:pt x="1032164" y="68740"/>
                </a:lnTo>
                <a:lnTo>
                  <a:pt x="1031803" y="65128"/>
                </a:lnTo>
                <a:lnTo>
                  <a:pt x="1029756" y="56631"/>
                </a:lnTo>
                <a:lnTo>
                  <a:pt x="1028067" y="52927"/>
                </a:lnTo>
                <a:lnTo>
                  <a:pt x="1027858" y="52647"/>
                </a:lnTo>
                <a:close/>
              </a:path>
              <a:path w="1032509" h="131445">
                <a:moveTo>
                  <a:pt x="1007943" y="39347"/>
                </a:moveTo>
                <a:lnTo>
                  <a:pt x="997588" y="39347"/>
                </a:lnTo>
                <a:lnTo>
                  <a:pt x="992860" y="40571"/>
                </a:lnTo>
                <a:lnTo>
                  <a:pt x="983495" y="45469"/>
                </a:lnTo>
                <a:lnTo>
                  <a:pt x="978798" y="49330"/>
                </a:lnTo>
                <a:lnTo>
                  <a:pt x="974085" y="54601"/>
                </a:lnTo>
                <a:lnTo>
                  <a:pt x="990681" y="54601"/>
                </a:lnTo>
                <a:lnTo>
                  <a:pt x="991511" y="54011"/>
                </a:lnTo>
                <a:lnTo>
                  <a:pt x="995355" y="52647"/>
                </a:lnTo>
                <a:lnTo>
                  <a:pt x="1027858" y="52647"/>
                </a:lnTo>
                <a:lnTo>
                  <a:pt x="1023354" y="46602"/>
                </a:lnTo>
                <a:lnTo>
                  <a:pt x="1020269" y="44075"/>
                </a:lnTo>
                <a:lnTo>
                  <a:pt x="1012641" y="40292"/>
                </a:lnTo>
                <a:lnTo>
                  <a:pt x="1007943" y="39347"/>
                </a:lnTo>
                <a:close/>
              </a:path>
            </a:pathLst>
          </a:custGeom>
          <a:solidFill>
            <a:srgbClr val="FFFFFF">
              <a:alpha val="98818"/>
            </a:srgbClr>
          </a:solidFill>
        </p:spPr>
        <p:txBody>
          <a:bodyPr wrap="square" lIns="0" tIns="0" rIns="0" bIns="0" rtlCol="0"/>
          <a:lstStyle/>
          <a:p>
            <a:endParaRPr/>
          </a:p>
        </p:txBody>
      </p:sp>
      <p:sp>
        <p:nvSpPr>
          <p:cNvPr id="110" name="object 104"/>
          <p:cNvSpPr/>
          <p:nvPr/>
        </p:nvSpPr>
        <p:spPr>
          <a:xfrm>
            <a:off x="9715500" y="227330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DC3C00"/>
          </a:solidFill>
        </p:spPr>
        <p:txBody>
          <a:bodyPr wrap="square" lIns="0" tIns="0" rIns="0" bIns="0" rtlCol="0"/>
          <a:lstStyle/>
          <a:p>
            <a:endParaRPr/>
          </a:p>
        </p:txBody>
      </p:sp>
      <p:sp>
        <p:nvSpPr>
          <p:cNvPr id="111" name="object 105"/>
          <p:cNvSpPr/>
          <p:nvPr/>
        </p:nvSpPr>
        <p:spPr>
          <a:xfrm>
            <a:off x="10069826" y="2370532"/>
            <a:ext cx="955675" cy="163830"/>
          </a:xfrm>
          <a:custGeom>
            <a:avLst/>
            <a:gdLst/>
            <a:ahLst/>
            <a:cxnLst/>
            <a:rect l="l" t="t" r="r" b="b"/>
            <a:pathLst>
              <a:path w="955675" h="163830">
                <a:moveTo>
                  <a:pt x="53439" y="8649"/>
                </a:moveTo>
                <a:lnTo>
                  <a:pt x="49593" y="8649"/>
                </a:lnTo>
                <a:lnTo>
                  <a:pt x="48059" y="8696"/>
                </a:lnTo>
                <a:lnTo>
                  <a:pt x="241" y="125263"/>
                </a:lnTo>
                <a:lnTo>
                  <a:pt x="0" y="126271"/>
                </a:lnTo>
                <a:lnTo>
                  <a:pt x="48" y="128271"/>
                </a:lnTo>
                <a:lnTo>
                  <a:pt x="5659" y="130131"/>
                </a:lnTo>
                <a:lnTo>
                  <a:pt x="9193" y="130131"/>
                </a:lnTo>
                <a:lnTo>
                  <a:pt x="26153" y="97947"/>
                </a:lnTo>
                <a:lnTo>
                  <a:pt x="93429" y="97947"/>
                </a:lnTo>
                <a:lnTo>
                  <a:pt x="88828" y="85204"/>
                </a:lnTo>
                <a:lnTo>
                  <a:pt x="30153" y="85204"/>
                </a:lnTo>
                <a:lnTo>
                  <a:pt x="50896" y="25208"/>
                </a:lnTo>
                <a:lnTo>
                  <a:pt x="67165" y="25208"/>
                </a:lnTo>
                <a:lnTo>
                  <a:pt x="62183" y="11409"/>
                </a:lnTo>
                <a:lnTo>
                  <a:pt x="55082" y="8696"/>
                </a:lnTo>
                <a:lnTo>
                  <a:pt x="53439" y="8649"/>
                </a:lnTo>
                <a:close/>
              </a:path>
              <a:path w="955675" h="163830">
                <a:moveTo>
                  <a:pt x="93429" y="97947"/>
                </a:moveTo>
                <a:lnTo>
                  <a:pt x="76197" y="97947"/>
                </a:lnTo>
                <a:lnTo>
                  <a:pt x="86522" y="127247"/>
                </a:lnTo>
                <a:lnTo>
                  <a:pt x="93901" y="130131"/>
                </a:lnTo>
                <a:lnTo>
                  <a:pt x="97746" y="130131"/>
                </a:lnTo>
                <a:lnTo>
                  <a:pt x="103537" y="126271"/>
                </a:lnTo>
                <a:lnTo>
                  <a:pt x="103262" y="125171"/>
                </a:lnTo>
                <a:lnTo>
                  <a:pt x="93429" y="97947"/>
                </a:lnTo>
                <a:close/>
              </a:path>
              <a:path w="955675" h="163830">
                <a:moveTo>
                  <a:pt x="67165" y="25208"/>
                </a:moveTo>
                <a:lnTo>
                  <a:pt x="50989" y="25208"/>
                </a:lnTo>
                <a:lnTo>
                  <a:pt x="72011" y="85204"/>
                </a:lnTo>
                <a:lnTo>
                  <a:pt x="88828" y="85204"/>
                </a:lnTo>
                <a:lnTo>
                  <a:pt x="67165" y="25208"/>
                </a:lnTo>
                <a:close/>
              </a:path>
              <a:path w="955675" h="163830">
                <a:moveTo>
                  <a:pt x="131611" y="40648"/>
                </a:moveTo>
                <a:lnTo>
                  <a:pt x="129068" y="40648"/>
                </a:lnTo>
                <a:lnTo>
                  <a:pt x="128014" y="40694"/>
                </a:lnTo>
                <a:lnTo>
                  <a:pt x="123704" y="42524"/>
                </a:lnTo>
                <a:lnTo>
                  <a:pt x="123719" y="161385"/>
                </a:lnTo>
                <a:lnTo>
                  <a:pt x="129750" y="163431"/>
                </a:lnTo>
                <a:lnTo>
                  <a:pt x="132788" y="163431"/>
                </a:lnTo>
                <a:lnTo>
                  <a:pt x="138959" y="118597"/>
                </a:lnTo>
                <a:lnTo>
                  <a:pt x="191316" y="118597"/>
                </a:lnTo>
                <a:lnTo>
                  <a:pt x="191667" y="118132"/>
                </a:lnTo>
                <a:lnTo>
                  <a:pt x="158709" y="118132"/>
                </a:lnTo>
                <a:lnTo>
                  <a:pt x="154740" y="116767"/>
                </a:lnTo>
                <a:lnTo>
                  <a:pt x="147175" y="111310"/>
                </a:lnTo>
                <a:lnTo>
                  <a:pt x="143175" y="107373"/>
                </a:lnTo>
                <a:lnTo>
                  <a:pt x="138959" y="102226"/>
                </a:lnTo>
                <a:lnTo>
                  <a:pt x="138959" y="68925"/>
                </a:lnTo>
                <a:lnTo>
                  <a:pt x="154415" y="54787"/>
                </a:lnTo>
                <a:lnTo>
                  <a:pt x="137099" y="54787"/>
                </a:lnTo>
                <a:lnTo>
                  <a:pt x="132680" y="40694"/>
                </a:lnTo>
                <a:lnTo>
                  <a:pt x="131611" y="40648"/>
                </a:lnTo>
                <a:close/>
              </a:path>
              <a:path w="955675" h="163830">
                <a:moveTo>
                  <a:pt x="191316" y="118597"/>
                </a:moveTo>
                <a:lnTo>
                  <a:pt x="138959" y="118597"/>
                </a:lnTo>
                <a:lnTo>
                  <a:pt x="141192" y="120768"/>
                </a:lnTo>
                <a:lnTo>
                  <a:pt x="161872" y="131340"/>
                </a:lnTo>
                <a:lnTo>
                  <a:pt x="170182" y="131340"/>
                </a:lnTo>
                <a:lnTo>
                  <a:pt x="175360" y="130239"/>
                </a:lnTo>
                <a:lnTo>
                  <a:pt x="184414" y="125836"/>
                </a:lnTo>
                <a:lnTo>
                  <a:pt x="188211" y="122706"/>
                </a:lnTo>
                <a:lnTo>
                  <a:pt x="191316" y="118597"/>
                </a:lnTo>
                <a:close/>
              </a:path>
              <a:path w="955675" h="163830">
                <a:moveTo>
                  <a:pt x="192863" y="52555"/>
                </a:moveTo>
                <a:lnTo>
                  <a:pt x="167763" y="52555"/>
                </a:lnTo>
                <a:lnTo>
                  <a:pt x="171081" y="53484"/>
                </a:lnTo>
                <a:lnTo>
                  <a:pt x="176414" y="57205"/>
                </a:lnTo>
                <a:lnTo>
                  <a:pt x="184444" y="81575"/>
                </a:lnTo>
                <a:lnTo>
                  <a:pt x="184444" y="89762"/>
                </a:lnTo>
                <a:lnTo>
                  <a:pt x="166709" y="118132"/>
                </a:lnTo>
                <a:lnTo>
                  <a:pt x="191667" y="118132"/>
                </a:lnTo>
                <a:lnTo>
                  <a:pt x="194350" y="114581"/>
                </a:lnTo>
                <a:lnTo>
                  <a:pt x="196676" y="109636"/>
                </a:lnTo>
                <a:lnTo>
                  <a:pt x="199839" y="97977"/>
                </a:lnTo>
                <a:lnTo>
                  <a:pt x="200629" y="91405"/>
                </a:lnTo>
                <a:lnTo>
                  <a:pt x="200567" y="77436"/>
                </a:lnTo>
                <a:lnTo>
                  <a:pt x="200009" y="72259"/>
                </a:lnTo>
                <a:lnTo>
                  <a:pt x="197529" y="61407"/>
                </a:lnTo>
                <a:lnTo>
                  <a:pt x="195560" y="56647"/>
                </a:lnTo>
                <a:lnTo>
                  <a:pt x="192863" y="52555"/>
                </a:lnTo>
                <a:close/>
              </a:path>
              <a:path w="955675" h="163830">
                <a:moveTo>
                  <a:pt x="172942" y="39345"/>
                </a:moveTo>
                <a:lnTo>
                  <a:pt x="164073" y="39345"/>
                </a:lnTo>
                <a:lnTo>
                  <a:pt x="161423" y="39672"/>
                </a:lnTo>
                <a:lnTo>
                  <a:pt x="137099" y="54787"/>
                </a:lnTo>
                <a:lnTo>
                  <a:pt x="154415" y="54787"/>
                </a:lnTo>
                <a:lnTo>
                  <a:pt x="156011" y="54027"/>
                </a:lnTo>
                <a:lnTo>
                  <a:pt x="159857" y="52849"/>
                </a:lnTo>
                <a:lnTo>
                  <a:pt x="161810" y="52555"/>
                </a:lnTo>
                <a:lnTo>
                  <a:pt x="192863" y="52555"/>
                </a:lnTo>
                <a:lnTo>
                  <a:pt x="190165" y="48461"/>
                </a:lnTo>
                <a:lnTo>
                  <a:pt x="186677" y="45237"/>
                </a:lnTo>
                <a:lnTo>
                  <a:pt x="178120" y="40524"/>
                </a:lnTo>
                <a:lnTo>
                  <a:pt x="172942" y="39345"/>
                </a:lnTo>
                <a:close/>
              </a:path>
              <a:path w="955675" h="163830">
                <a:moveTo>
                  <a:pt x="233211" y="40648"/>
                </a:moveTo>
                <a:lnTo>
                  <a:pt x="230668" y="40648"/>
                </a:lnTo>
                <a:lnTo>
                  <a:pt x="229614" y="40694"/>
                </a:lnTo>
                <a:lnTo>
                  <a:pt x="225304" y="42524"/>
                </a:lnTo>
                <a:lnTo>
                  <a:pt x="225319" y="161385"/>
                </a:lnTo>
                <a:lnTo>
                  <a:pt x="231350" y="163431"/>
                </a:lnTo>
                <a:lnTo>
                  <a:pt x="234388" y="163431"/>
                </a:lnTo>
                <a:lnTo>
                  <a:pt x="240559" y="118597"/>
                </a:lnTo>
                <a:lnTo>
                  <a:pt x="292916" y="118597"/>
                </a:lnTo>
                <a:lnTo>
                  <a:pt x="293267" y="118132"/>
                </a:lnTo>
                <a:lnTo>
                  <a:pt x="260309" y="118132"/>
                </a:lnTo>
                <a:lnTo>
                  <a:pt x="256340" y="116767"/>
                </a:lnTo>
                <a:lnTo>
                  <a:pt x="248775" y="111310"/>
                </a:lnTo>
                <a:lnTo>
                  <a:pt x="244775" y="107373"/>
                </a:lnTo>
                <a:lnTo>
                  <a:pt x="240559" y="102226"/>
                </a:lnTo>
                <a:lnTo>
                  <a:pt x="240559" y="68925"/>
                </a:lnTo>
                <a:lnTo>
                  <a:pt x="256015" y="54787"/>
                </a:lnTo>
                <a:lnTo>
                  <a:pt x="238699" y="54787"/>
                </a:lnTo>
                <a:lnTo>
                  <a:pt x="234280" y="40694"/>
                </a:lnTo>
                <a:lnTo>
                  <a:pt x="233211" y="40648"/>
                </a:lnTo>
                <a:close/>
              </a:path>
              <a:path w="955675" h="163830">
                <a:moveTo>
                  <a:pt x="292916" y="118597"/>
                </a:moveTo>
                <a:lnTo>
                  <a:pt x="240559" y="118597"/>
                </a:lnTo>
                <a:lnTo>
                  <a:pt x="242792" y="120768"/>
                </a:lnTo>
                <a:lnTo>
                  <a:pt x="263472" y="131340"/>
                </a:lnTo>
                <a:lnTo>
                  <a:pt x="271782" y="131340"/>
                </a:lnTo>
                <a:lnTo>
                  <a:pt x="276960" y="130239"/>
                </a:lnTo>
                <a:lnTo>
                  <a:pt x="286014" y="125836"/>
                </a:lnTo>
                <a:lnTo>
                  <a:pt x="289811" y="122706"/>
                </a:lnTo>
                <a:lnTo>
                  <a:pt x="292916" y="118597"/>
                </a:lnTo>
                <a:close/>
              </a:path>
              <a:path w="955675" h="163830">
                <a:moveTo>
                  <a:pt x="294463" y="52555"/>
                </a:moveTo>
                <a:lnTo>
                  <a:pt x="269363" y="52555"/>
                </a:lnTo>
                <a:lnTo>
                  <a:pt x="272681" y="53484"/>
                </a:lnTo>
                <a:lnTo>
                  <a:pt x="278014" y="57205"/>
                </a:lnTo>
                <a:lnTo>
                  <a:pt x="286044" y="81575"/>
                </a:lnTo>
                <a:lnTo>
                  <a:pt x="286044" y="89762"/>
                </a:lnTo>
                <a:lnTo>
                  <a:pt x="268309" y="118132"/>
                </a:lnTo>
                <a:lnTo>
                  <a:pt x="293267" y="118132"/>
                </a:lnTo>
                <a:lnTo>
                  <a:pt x="295950" y="114581"/>
                </a:lnTo>
                <a:lnTo>
                  <a:pt x="298276" y="109636"/>
                </a:lnTo>
                <a:lnTo>
                  <a:pt x="301439" y="97977"/>
                </a:lnTo>
                <a:lnTo>
                  <a:pt x="302229" y="91405"/>
                </a:lnTo>
                <a:lnTo>
                  <a:pt x="302167" y="77436"/>
                </a:lnTo>
                <a:lnTo>
                  <a:pt x="301609" y="72259"/>
                </a:lnTo>
                <a:lnTo>
                  <a:pt x="299129" y="61407"/>
                </a:lnTo>
                <a:lnTo>
                  <a:pt x="297160" y="56647"/>
                </a:lnTo>
                <a:lnTo>
                  <a:pt x="294463" y="52555"/>
                </a:lnTo>
                <a:close/>
              </a:path>
              <a:path w="955675" h="163830">
                <a:moveTo>
                  <a:pt x="274542" y="39345"/>
                </a:moveTo>
                <a:lnTo>
                  <a:pt x="265673" y="39345"/>
                </a:lnTo>
                <a:lnTo>
                  <a:pt x="263023" y="39672"/>
                </a:lnTo>
                <a:lnTo>
                  <a:pt x="238699" y="54787"/>
                </a:lnTo>
                <a:lnTo>
                  <a:pt x="256015" y="54787"/>
                </a:lnTo>
                <a:lnTo>
                  <a:pt x="257611" y="54027"/>
                </a:lnTo>
                <a:lnTo>
                  <a:pt x="261457" y="52849"/>
                </a:lnTo>
                <a:lnTo>
                  <a:pt x="263410" y="52555"/>
                </a:lnTo>
                <a:lnTo>
                  <a:pt x="294463" y="52555"/>
                </a:lnTo>
                <a:lnTo>
                  <a:pt x="291765" y="48461"/>
                </a:lnTo>
                <a:lnTo>
                  <a:pt x="288277" y="45237"/>
                </a:lnTo>
                <a:lnTo>
                  <a:pt x="279720" y="40524"/>
                </a:lnTo>
                <a:lnTo>
                  <a:pt x="274542" y="39345"/>
                </a:lnTo>
                <a:close/>
              </a:path>
              <a:path w="955675" h="163830">
                <a:moveTo>
                  <a:pt x="335988" y="0"/>
                </a:moveTo>
                <a:lnTo>
                  <a:pt x="332950" y="0"/>
                </a:lnTo>
                <a:lnTo>
                  <a:pt x="331710" y="62"/>
                </a:lnTo>
                <a:lnTo>
                  <a:pt x="326919" y="2045"/>
                </a:lnTo>
                <a:lnTo>
                  <a:pt x="326919" y="128163"/>
                </a:lnTo>
                <a:lnTo>
                  <a:pt x="332950" y="130131"/>
                </a:lnTo>
                <a:lnTo>
                  <a:pt x="335988" y="130131"/>
                </a:lnTo>
                <a:lnTo>
                  <a:pt x="342035" y="128163"/>
                </a:lnTo>
                <a:lnTo>
                  <a:pt x="342035" y="2045"/>
                </a:lnTo>
                <a:lnTo>
                  <a:pt x="335988" y="0"/>
                </a:lnTo>
                <a:close/>
              </a:path>
              <a:path w="955675" h="163830">
                <a:moveTo>
                  <a:pt x="380438" y="40648"/>
                </a:moveTo>
                <a:lnTo>
                  <a:pt x="377400" y="40648"/>
                </a:lnTo>
                <a:lnTo>
                  <a:pt x="376160" y="40711"/>
                </a:lnTo>
                <a:lnTo>
                  <a:pt x="371369" y="42694"/>
                </a:lnTo>
                <a:lnTo>
                  <a:pt x="371369" y="128163"/>
                </a:lnTo>
                <a:lnTo>
                  <a:pt x="377400" y="130131"/>
                </a:lnTo>
                <a:lnTo>
                  <a:pt x="380438" y="130131"/>
                </a:lnTo>
                <a:lnTo>
                  <a:pt x="386485" y="128163"/>
                </a:lnTo>
                <a:lnTo>
                  <a:pt x="386485" y="42694"/>
                </a:lnTo>
                <a:lnTo>
                  <a:pt x="380438" y="40648"/>
                </a:lnTo>
                <a:close/>
              </a:path>
              <a:path w="955675" h="163830">
                <a:moveTo>
                  <a:pt x="382578" y="6139"/>
                </a:moveTo>
                <a:lnTo>
                  <a:pt x="375323" y="6139"/>
                </a:lnTo>
                <a:lnTo>
                  <a:pt x="372811" y="6790"/>
                </a:lnTo>
                <a:lnTo>
                  <a:pt x="370083" y="9394"/>
                </a:lnTo>
                <a:lnTo>
                  <a:pt x="369435" y="11719"/>
                </a:lnTo>
                <a:lnTo>
                  <a:pt x="369401" y="18975"/>
                </a:lnTo>
                <a:lnTo>
                  <a:pt x="370067" y="21377"/>
                </a:lnTo>
                <a:lnTo>
                  <a:pt x="372733" y="23920"/>
                </a:lnTo>
                <a:lnTo>
                  <a:pt x="375198" y="24556"/>
                </a:lnTo>
                <a:lnTo>
                  <a:pt x="382454" y="24556"/>
                </a:lnTo>
                <a:lnTo>
                  <a:pt x="384966" y="23905"/>
                </a:lnTo>
                <a:lnTo>
                  <a:pt x="387694" y="21300"/>
                </a:lnTo>
                <a:lnTo>
                  <a:pt x="388341" y="18975"/>
                </a:lnTo>
                <a:lnTo>
                  <a:pt x="388376" y="11719"/>
                </a:lnTo>
                <a:lnTo>
                  <a:pt x="387709" y="9316"/>
                </a:lnTo>
                <a:lnTo>
                  <a:pt x="385043" y="6774"/>
                </a:lnTo>
                <a:lnTo>
                  <a:pt x="382578" y="6139"/>
                </a:lnTo>
                <a:close/>
              </a:path>
              <a:path w="955675" h="163830">
                <a:moveTo>
                  <a:pt x="451585" y="39439"/>
                </a:moveTo>
                <a:lnTo>
                  <a:pt x="443398" y="39439"/>
                </a:lnTo>
                <a:lnTo>
                  <a:pt x="438268" y="40354"/>
                </a:lnTo>
                <a:lnTo>
                  <a:pt x="410858" y="71080"/>
                </a:lnTo>
                <a:lnTo>
                  <a:pt x="409850" y="78165"/>
                </a:lnTo>
                <a:lnTo>
                  <a:pt x="409850" y="93668"/>
                </a:lnTo>
                <a:lnTo>
                  <a:pt x="435803" y="130348"/>
                </a:lnTo>
                <a:lnTo>
                  <a:pt x="441135" y="131340"/>
                </a:lnTo>
                <a:lnTo>
                  <a:pt x="450066" y="131340"/>
                </a:lnTo>
                <a:lnTo>
                  <a:pt x="475735" y="118038"/>
                </a:lnTo>
                <a:lnTo>
                  <a:pt x="445383" y="118038"/>
                </a:lnTo>
                <a:lnTo>
                  <a:pt x="442081" y="117372"/>
                </a:lnTo>
                <a:lnTo>
                  <a:pt x="425850" y="90971"/>
                </a:lnTo>
                <a:lnTo>
                  <a:pt x="425850" y="74786"/>
                </a:lnTo>
                <a:lnTo>
                  <a:pt x="427818" y="66554"/>
                </a:lnTo>
                <a:lnTo>
                  <a:pt x="435695" y="55205"/>
                </a:lnTo>
                <a:lnTo>
                  <a:pt x="441352" y="52368"/>
                </a:lnTo>
                <a:lnTo>
                  <a:pt x="475381" y="52368"/>
                </a:lnTo>
                <a:lnTo>
                  <a:pt x="475366" y="52183"/>
                </a:lnTo>
                <a:lnTo>
                  <a:pt x="454173" y="39687"/>
                </a:lnTo>
                <a:lnTo>
                  <a:pt x="451585" y="39439"/>
                </a:lnTo>
                <a:close/>
              </a:path>
              <a:path w="955675" h="163830">
                <a:moveTo>
                  <a:pt x="473816" y="107435"/>
                </a:moveTo>
                <a:lnTo>
                  <a:pt x="472638" y="107435"/>
                </a:lnTo>
                <a:lnTo>
                  <a:pt x="471599" y="107977"/>
                </a:lnTo>
                <a:lnTo>
                  <a:pt x="468932" y="110148"/>
                </a:lnTo>
                <a:lnTo>
                  <a:pt x="467290" y="111357"/>
                </a:lnTo>
                <a:lnTo>
                  <a:pt x="463382" y="114024"/>
                </a:lnTo>
                <a:lnTo>
                  <a:pt x="461073" y="115248"/>
                </a:lnTo>
                <a:lnTo>
                  <a:pt x="455739" y="117481"/>
                </a:lnTo>
                <a:lnTo>
                  <a:pt x="452639" y="118038"/>
                </a:lnTo>
                <a:lnTo>
                  <a:pt x="475735" y="118038"/>
                </a:lnTo>
                <a:lnTo>
                  <a:pt x="475862" y="116472"/>
                </a:lnTo>
                <a:lnTo>
                  <a:pt x="475741" y="111171"/>
                </a:lnTo>
                <a:lnTo>
                  <a:pt x="475660" y="110396"/>
                </a:lnTo>
                <a:lnTo>
                  <a:pt x="475505" y="109651"/>
                </a:lnTo>
                <a:lnTo>
                  <a:pt x="475071" y="108474"/>
                </a:lnTo>
                <a:lnTo>
                  <a:pt x="474808" y="108055"/>
                </a:lnTo>
                <a:lnTo>
                  <a:pt x="474188" y="107558"/>
                </a:lnTo>
                <a:lnTo>
                  <a:pt x="473816" y="107435"/>
                </a:lnTo>
                <a:close/>
              </a:path>
              <a:path w="955675" h="163830">
                <a:moveTo>
                  <a:pt x="475381" y="52368"/>
                </a:moveTo>
                <a:lnTo>
                  <a:pt x="452329" y="52368"/>
                </a:lnTo>
                <a:lnTo>
                  <a:pt x="455444" y="52880"/>
                </a:lnTo>
                <a:lnTo>
                  <a:pt x="460716" y="54926"/>
                </a:lnTo>
                <a:lnTo>
                  <a:pt x="462964" y="56059"/>
                </a:lnTo>
                <a:lnTo>
                  <a:pt x="466684" y="58539"/>
                </a:lnTo>
                <a:lnTo>
                  <a:pt x="468219" y="59670"/>
                </a:lnTo>
                <a:lnTo>
                  <a:pt x="470637" y="61716"/>
                </a:lnTo>
                <a:lnTo>
                  <a:pt x="471708" y="62228"/>
                </a:lnTo>
                <a:lnTo>
                  <a:pt x="473444" y="62228"/>
                </a:lnTo>
                <a:lnTo>
                  <a:pt x="474126" y="61748"/>
                </a:lnTo>
                <a:lnTo>
                  <a:pt x="475242" y="59825"/>
                </a:lnTo>
                <a:lnTo>
                  <a:pt x="475454" y="58539"/>
                </a:lnTo>
                <a:lnTo>
                  <a:pt x="475381" y="52368"/>
                </a:lnTo>
                <a:close/>
              </a:path>
              <a:path w="955675" h="163830">
                <a:moveTo>
                  <a:pt x="555997" y="51810"/>
                </a:moveTo>
                <a:lnTo>
                  <a:pt x="528921" y="51810"/>
                </a:lnTo>
                <a:lnTo>
                  <a:pt x="531897" y="52228"/>
                </a:lnTo>
                <a:lnTo>
                  <a:pt x="536735" y="53903"/>
                </a:lnTo>
                <a:lnTo>
                  <a:pt x="544548" y="68305"/>
                </a:lnTo>
                <a:lnTo>
                  <a:pt x="544548" y="78041"/>
                </a:lnTo>
                <a:lnTo>
                  <a:pt x="526502" y="78041"/>
                </a:lnTo>
                <a:lnTo>
                  <a:pt x="520642" y="78615"/>
                </a:lnTo>
                <a:lnTo>
                  <a:pt x="491063" y="101141"/>
                </a:lnTo>
                <a:lnTo>
                  <a:pt x="491063" y="109884"/>
                </a:lnTo>
                <a:lnTo>
                  <a:pt x="515682" y="131340"/>
                </a:lnTo>
                <a:lnTo>
                  <a:pt x="525108" y="131340"/>
                </a:lnTo>
                <a:lnTo>
                  <a:pt x="529866" y="130255"/>
                </a:lnTo>
                <a:lnTo>
                  <a:pt x="538858" y="125914"/>
                </a:lnTo>
                <a:lnTo>
                  <a:pt x="542936" y="122876"/>
                </a:lnTo>
                <a:lnTo>
                  <a:pt x="546246" y="119341"/>
                </a:lnTo>
                <a:lnTo>
                  <a:pt x="517542" y="119341"/>
                </a:lnTo>
                <a:lnTo>
                  <a:pt x="513681" y="118055"/>
                </a:lnTo>
                <a:lnTo>
                  <a:pt x="508162" y="112908"/>
                </a:lnTo>
                <a:lnTo>
                  <a:pt x="506783" y="109451"/>
                </a:lnTo>
                <a:lnTo>
                  <a:pt x="506783" y="102567"/>
                </a:lnTo>
                <a:lnTo>
                  <a:pt x="527216" y="89110"/>
                </a:lnTo>
                <a:lnTo>
                  <a:pt x="559803" y="89110"/>
                </a:lnTo>
                <a:lnTo>
                  <a:pt x="559775" y="65453"/>
                </a:lnTo>
                <a:lnTo>
                  <a:pt x="559214" y="61112"/>
                </a:lnTo>
                <a:lnTo>
                  <a:pt x="556858" y="53299"/>
                </a:lnTo>
                <a:lnTo>
                  <a:pt x="555997" y="51810"/>
                </a:lnTo>
                <a:close/>
              </a:path>
              <a:path w="955675" h="163830">
                <a:moveTo>
                  <a:pt x="559803" y="118969"/>
                </a:moveTo>
                <a:lnTo>
                  <a:pt x="546595" y="118969"/>
                </a:lnTo>
                <a:lnTo>
                  <a:pt x="546595" y="128084"/>
                </a:lnTo>
                <a:lnTo>
                  <a:pt x="551586" y="130131"/>
                </a:lnTo>
                <a:lnTo>
                  <a:pt x="554873" y="130131"/>
                </a:lnTo>
                <a:lnTo>
                  <a:pt x="559803" y="128084"/>
                </a:lnTo>
                <a:lnTo>
                  <a:pt x="559803" y="118969"/>
                </a:lnTo>
                <a:close/>
              </a:path>
              <a:path w="955675" h="163830">
                <a:moveTo>
                  <a:pt x="559803" y="89110"/>
                </a:moveTo>
                <a:lnTo>
                  <a:pt x="544548" y="89110"/>
                </a:lnTo>
                <a:lnTo>
                  <a:pt x="544548" y="106876"/>
                </a:lnTo>
                <a:lnTo>
                  <a:pt x="540765" y="111094"/>
                </a:lnTo>
                <a:lnTo>
                  <a:pt x="537152" y="114225"/>
                </a:lnTo>
                <a:lnTo>
                  <a:pt x="530270" y="118318"/>
                </a:lnTo>
                <a:lnTo>
                  <a:pt x="526534" y="119341"/>
                </a:lnTo>
                <a:lnTo>
                  <a:pt x="546246" y="119341"/>
                </a:lnTo>
                <a:lnTo>
                  <a:pt x="546595" y="118969"/>
                </a:lnTo>
                <a:lnTo>
                  <a:pt x="559803" y="118969"/>
                </a:lnTo>
                <a:lnTo>
                  <a:pt x="559803" y="89110"/>
                </a:lnTo>
                <a:close/>
              </a:path>
              <a:path w="955675" h="163830">
                <a:moveTo>
                  <a:pt x="532796" y="39345"/>
                </a:moveTo>
                <a:lnTo>
                  <a:pt x="523557" y="39345"/>
                </a:lnTo>
                <a:lnTo>
                  <a:pt x="520363" y="39640"/>
                </a:lnTo>
                <a:lnTo>
                  <a:pt x="495217" y="56291"/>
                </a:lnTo>
                <a:lnTo>
                  <a:pt x="495466" y="57840"/>
                </a:lnTo>
                <a:lnTo>
                  <a:pt x="497729" y="60460"/>
                </a:lnTo>
                <a:lnTo>
                  <a:pt x="498970" y="60460"/>
                </a:lnTo>
                <a:lnTo>
                  <a:pt x="500101" y="60011"/>
                </a:lnTo>
                <a:lnTo>
                  <a:pt x="503139" y="58212"/>
                </a:lnTo>
                <a:lnTo>
                  <a:pt x="505032" y="57221"/>
                </a:lnTo>
                <a:lnTo>
                  <a:pt x="509558" y="55050"/>
                </a:lnTo>
                <a:lnTo>
                  <a:pt x="512193" y="54058"/>
                </a:lnTo>
                <a:lnTo>
                  <a:pt x="518208" y="52260"/>
                </a:lnTo>
                <a:lnTo>
                  <a:pt x="521604" y="51810"/>
                </a:lnTo>
                <a:lnTo>
                  <a:pt x="555997" y="51810"/>
                </a:lnTo>
                <a:lnTo>
                  <a:pt x="554965" y="50027"/>
                </a:lnTo>
                <a:lnTo>
                  <a:pt x="549757" y="44757"/>
                </a:lnTo>
                <a:lnTo>
                  <a:pt x="546346" y="42757"/>
                </a:lnTo>
                <a:lnTo>
                  <a:pt x="537913" y="40029"/>
                </a:lnTo>
                <a:lnTo>
                  <a:pt x="532796" y="39345"/>
                </a:lnTo>
                <a:close/>
              </a:path>
              <a:path w="955675" h="163830">
                <a:moveTo>
                  <a:pt x="607597" y="53856"/>
                </a:moveTo>
                <a:lnTo>
                  <a:pt x="592249" y="53856"/>
                </a:lnTo>
                <a:lnTo>
                  <a:pt x="592249" y="107621"/>
                </a:lnTo>
                <a:lnTo>
                  <a:pt x="612372" y="131154"/>
                </a:lnTo>
                <a:lnTo>
                  <a:pt x="618139" y="131154"/>
                </a:lnTo>
                <a:lnTo>
                  <a:pt x="632073" y="118954"/>
                </a:lnTo>
                <a:lnTo>
                  <a:pt x="631921" y="118038"/>
                </a:lnTo>
                <a:lnTo>
                  <a:pt x="614914" y="118038"/>
                </a:lnTo>
                <a:lnTo>
                  <a:pt x="611860" y="116566"/>
                </a:lnTo>
                <a:lnTo>
                  <a:pt x="608450" y="110675"/>
                </a:lnTo>
                <a:lnTo>
                  <a:pt x="607597" y="106319"/>
                </a:lnTo>
                <a:lnTo>
                  <a:pt x="607597" y="53856"/>
                </a:lnTo>
                <a:close/>
              </a:path>
              <a:path w="955675" h="163830">
                <a:moveTo>
                  <a:pt x="630325" y="115435"/>
                </a:moveTo>
                <a:lnTo>
                  <a:pt x="629518" y="115435"/>
                </a:lnTo>
                <a:lnTo>
                  <a:pt x="628959" y="115573"/>
                </a:lnTo>
                <a:lnTo>
                  <a:pt x="627720" y="116132"/>
                </a:lnTo>
                <a:lnTo>
                  <a:pt x="626976" y="116427"/>
                </a:lnTo>
                <a:lnTo>
                  <a:pt x="625240" y="117047"/>
                </a:lnTo>
                <a:lnTo>
                  <a:pt x="624246" y="117341"/>
                </a:lnTo>
                <a:lnTo>
                  <a:pt x="622015" y="117899"/>
                </a:lnTo>
                <a:lnTo>
                  <a:pt x="620744" y="118038"/>
                </a:lnTo>
                <a:lnTo>
                  <a:pt x="631921" y="118038"/>
                </a:lnTo>
                <a:lnTo>
                  <a:pt x="630619" y="115512"/>
                </a:lnTo>
                <a:lnTo>
                  <a:pt x="630325" y="115435"/>
                </a:lnTo>
                <a:close/>
              </a:path>
              <a:path w="955675" h="163830">
                <a:moveTo>
                  <a:pt x="629580" y="41113"/>
                </a:moveTo>
                <a:lnTo>
                  <a:pt x="580125" y="41113"/>
                </a:lnTo>
                <a:lnTo>
                  <a:pt x="579676" y="41221"/>
                </a:lnTo>
                <a:lnTo>
                  <a:pt x="577460" y="49764"/>
                </a:lnTo>
                <a:lnTo>
                  <a:pt x="577738" y="51376"/>
                </a:lnTo>
                <a:lnTo>
                  <a:pt x="578854" y="53361"/>
                </a:lnTo>
                <a:lnTo>
                  <a:pt x="579598" y="53856"/>
                </a:lnTo>
                <a:lnTo>
                  <a:pt x="630013" y="53856"/>
                </a:lnTo>
                <a:lnTo>
                  <a:pt x="630758" y="53361"/>
                </a:lnTo>
                <a:lnTo>
                  <a:pt x="631874" y="51376"/>
                </a:lnTo>
                <a:lnTo>
                  <a:pt x="632153" y="49764"/>
                </a:lnTo>
                <a:lnTo>
                  <a:pt x="632091" y="45361"/>
                </a:lnTo>
                <a:lnTo>
                  <a:pt x="629580" y="41113"/>
                </a:lnTo>
                <a:close/>
              </a:path>
              <a:path w="955675" h="163830">
                <a:moveTo>
                  <a:pt x="601427" y="18230"/>
                </a:moveTo>
                <a:lnTo>
                  <a:pt x="598388" y="18230"/>
                </a:lnTo>
                <a:lnTo>
                  <a:pt x="597148" y="18293"/>
                </a:lnTo>
                <a:lnTo>
                  <a:pt x="592249" y="41113"/>
                </a:lnTo>
                <a:lnTo>
                  <a:pt x="607597" y="41113"/>
                </a:lnTo>
                <a:lnTo>
                  <a:pt x="601427" y="18230"/>
                </a:lnTo>
                <a:close/>
              </a:path>
              <a:path w="955675" h="163830">
                <a:moveTo>
                  <a:pt x="662886" y="40648"/>
                </a:moveTo>
                <a:lnTo>
                  <a:pt x="659848" y="40648"/>
                </a:lnTo>
                <a:lnTo>
                  <a:pt x="658608" y="40711"/>
                </a:lnTo>
                <a:lnTo>
                  <a:pt x="653817" y="42694"/>
                </a:lnTo>
                <a:lnTo>
                  <a:pt x="653817" y="128163"/>
                </a:lnTo>
                <a:lnTo>
                  <a:pt x="659848" y="130131"/>
                </a:lnTo>
                <a:lnTo>
                  <a:pt x="662886" y="130131"/>
                </a:lnTo>
                <a:lnTo>
                  <a:pt x="668933" y="128163"/>
                </a:lnTo>
                <a:lnTo>
                  <a:pt x="668933" y="42694"/>
                </a:lnTo>
                <a:lnTo>
                  <a:pt x="662886" y="40648"/>
                </a:lnTo>
                <a:close/>
              </a:path>
              <a:path w="955675" h="163830">
                <a:moveTo>
                  <a:pt x="665026" y="6139"/>
                </a:moveTo>
                <a:lnTo>
                  <a:pt x="657771" y="6139"/>
                </a:lnTo>
                <a:lnTo>
                  <a:pt x="655259" y="6790"/>
                </a:lnTo>
                <a:lnTo>
                  <a:pt x="652531" y="9394"/>
                </a:lnTo>
                <a:lnTo>
                  <a:pt x="651883" y="11719"/>
                </a:lnTo>
                <a:lnTo>
                  <a:pt x="651849" y="18975"/>
                </a:lnTo>
                <a:lnTo>
                  <a:pt x="652515" y="21377"/>
                </a:lnTo>
                <a:lnTo>
                  <a:pt x="655181" y="23920"/>
                </a:lnTo>
                <a:lnTo>
                  <a:pt x="657646" y="24556"/>
                </a:lnTo>
                <a:lnTo>
                  <a:pt x="664902" y="24556"/>
                </a:lnTo>
                <a:lnTo>
                  <a:pt x="667414" y="23905"/>
                </a:lnTo>
                <a:lnTo>
                  <a:pt x="670142" y="21300"/>
                </a:lnTo>
                <a:lnTo>
                  <a:pt x="670789" y="18975"/>
                </a:lnTo>
                <a:lnTo>
                  <a:pt x="670824" y="11719"/>
                </a:lnTo>
                <a:lnTo>
                  <a:pt x="670157" y="9316"/>
                </a:lnTo>
                <a:lnTo>
                  <a:pt x="667491" y="6774"/>
                </a:lnTo>
                <a:lnTo>
                  <a:pt x="665026" y="6139"/>
                </a:lnTo>
                <a:close/>
              </a:path>
              <a:path w="955675" h="163830">
                <a:moveTo>
                  <a:pt x="741878" y="39345"/>
                </a:moveTo>
                <a:lnTo>
                  <a:pt x="727862" y="39345"/>
                </a:lnTo>
                <a:lnTo>
                  <a:pt x="721630" y="40493"/>
                </a:lnTo>
                <a:lnTo>
                  <a:pt x="693182" y="73033"/>
                </a:lnTo>
                <a:lnTo>
                  <a:pt x="692298" y="79312"/>
                </a:lnTo>
                <a:lnTo>
                  <a:pt x="692405" y="94009"/>
                </a:lnTo>
                <a:lnTo>
                  <a:pt x="720343" y="130317"/>
                </a:lnTo>
                <a:lnTo>
                  <a:pt x="726343" y="131340"/>
                </a:lnTo>
                <a:lnTo>
                  <a:pt x="740295" y="131340"/>
                </a:lnTo>
                <a:lnTo>
                  <a:pt x="746512" y="130177"/>
                </a:lnTo>
                <a:lnTo>
                  <a:pt x="757241" y="125526"/>
                </a:lnTo>
                <a:lnTo>
                  <a:pt x="761705" y="122287"/>
                </a:lnTo>
                <a:lnTo>
                  <a:pt x="765032" y="118410"/>
                </a:lnTo>
                <a:lnTo>
                  <a:pt x="729072" y="118410"/>
                </a:lnTo>
                <a:lnTo>
                  <a:pt x="724979" y="117527"/>
                </a:lnTo>
                <a:lnTo>
                  <a:pt x="708451" y="90319"/>
                </a:lnTo>
                <a:lnTo>
                  <a:pt x="708509" y="79312"/>
                </a:lnTo>
                <a:lnTo>
                  <a:pt x="729815" y="52183"/>
                </a:lnTo>
                <a:lnTo>
                  <a:pt x="766513" y="52183"/>
                </a:lnTo>
                <a:lnTo>
                  <a:pt x="762372" y="47438"/>
                </a:lnTo>
                <a:lnTo>
                  <a:pt x="758108" y="44462"/>
                </a:lnTo>
                <a:lnTo>
                  <a:pt x="747877" y="40369"/>
                </a:lnTo>
                <a:lnTo>
                  <a:pt x="741878" y="39345"/>
                </a:lnTo>
                <a:close/>
              </a:path>
              <a:path w="955675" h="163830">
                <a:moveTo>
                  <a:pt x="766513" y="52183"/>
                </a:moveTo>
                <a:lnTo>
                  <a:pt x="739241" y="52183"/>
                </a:lnTo>
                <a:lnTo>
                  <a:pt x="743334" y="53066"/>
                </a:lnTo>
                <a:lnTo>
                  <a:pt x="749924" y="56616"/>
                </a:lnTo>
                <a:lnTo>
                  <a:pt x="759722" y="91281"/>
                </a:lnTo>
                <a:lnTo>
                  <a:pt x="759334" y="94753"/>
                </a:lnTo>
                <a:lnTo>
                  <a:pt x="738436" y="118410"/>
                </a:lnTo>
                <a:lnTo>
                  <a:pt x="765032" y="118410"/>
                </a:lnTo>
                <a:lnTo>
                  <a:pt x="768837" y="113977"/>
                </a:lnTo>
                <a:lnTo>
                  <a:pt x="771518" y="109032"/>
                </a:lnTo>
                <a:lnTo>
                  <a:pt x="775115" y="97560"/>
                </a:lnTo>
                <a:lnTo>
                  <a:pt x="776014" y="91281"/>
                </a:lnTo>
                <a:lnTo>
                  <a:pt x="775909" y="76677"/>
                </a:lnTo>
                <a:lnTo>
                  <a:pt x="775162" y="71158"/>
                </a:lnTo>
                <a:lnTo>
                  <a:pt x="771751" y="59996"/>
                </a:lnTo>
                <a:lnTo>
                  <a:pt x="769193" y="55252"/>
                </a:lnTo>
                <a:lnTo>
                  <a:pt x="766513" y="52183"/>
                </a:lnTo>
                <a:close/>
              </a:path>
              <a:path w="955675" h="163830">
                <a:moveTo>
                  <a:pt x="809687" y="40648"/>
                </a:moveTo>
                <a:lnTo>
                  <a:pt x="806897" y="40648"/>
                </a:lnTo>
                <a:lnTo>
                  <a:pt x="805750" y="40694"/>
                </a:lnTo>
                <a:lnTo>
                  <a:pt x="801439" y="42617"/>
                </a:lnTo>
                <a:lnTo>
                  <a:pt x="801455" y="128163"/>
                </a:lnTo>
                <a:lnTo>
                  <a:pt x="807486" y="130131"/>
                </a:lnTo>
                <a:lnTo>
                  <a:pt x="810524" y="130131"/>
                </a:lnTo>
                <a:lnTo>
                  <a:pt x="816695" y="68740"/>
                </a:lnTo>
                <a:lnTo>
                  <a:pt x="820911" y="63469"/>
                </a:lnTo>
                <a:lnTo>
                  <a:pt x="824942" y="59469"/>
                </a:lnTo>
                <a:lnTo>
                  <a:pt x="831801" y="54601"/>
                </a:lnTo>
                <a:lnTo>
                  <a:pt x="815206" y="54601"/>
                </a:lnTo>
                <a:lnTo>
                  <a:pt x="810818" y="40694"/>
                </a:lnTo>
                <a:lnTo>
                  <a:pt x="809687" y="40648"/>
                </a:lnTo>
                <a:close/>
              </a:path>
              <a:path w="955675" h="163830">
                <a:moveTo>
                  <a:pt x="868979" y="52647"/>
                </a:moveTo>
                <a:lnTo>
                  <a:pt x="843297" y="52647"/>
                </a:lnTo>
                <a:lnTo>
                  <a:pt x="845917" y="53206"/>
                </a:lnTo>
                <a:lnTo>
                  <a:pt x="850444" y="55438"/>
                </a:lnTo>
                <a:lnTo>
                  <a:pt x="858211" y="128163"/>
                </a:lnTo>
                <a:lnTo>
                  <a:pt x="858707" y="128845"/>
                </a:lnTo>
                <a:lnTo>
                  <a:pt x="864257" y="130131"/>
                </a:lnTo>
                <a:lnTo>
                  <a:pt x="867295" y="130131"/>
                </a:lnTo>
                <a:lnTo>
                  <a:pt x="873311" y="128163"/>
                </a:lnTo>
                <a:lnTo>
                  <a:pt x="873285" y="68740"/>
                </a:lnTo>
                <a:lnTo>
                  <a:pt x="872924" y="65128"/>
                </a:lnTo>
                <a:lnTo>
                  <a:pt x="870877" y="56631"/>
                </a:lnTo>
                <a:lnTo>
                  <a:pt x="869187" y="52927"/>
                </a:lnTo>
                <a:lnTo>
                  <a:pt x="868979" y="52647"/>
                </a:lnTo>
                <a:close/>
              </a:path>
              <a:path w="955675" h="163830">
                <a:moveTo>
                  <a:pt x="849064" y="39345"/>
                </a:moveTo>
                <a:lnTo>
                  <a:pt x="838709" y="39345"/>
                </a:lnTo>
                <a:lnTo>
                  <a:pt x="833981" y="40571"/>
                </a:lnTo>
                <a:lnTo>
                  <a:pt x="824616" y="45469"/>
                </a:lnTo>
                <a:lnTo>
                  <a:pt x="819919" y="49330"/>
                </a:lnTo>
                <a:lnTo>
                  <a:pt x="815206" y="54601"/>
                </a:lnTo>
                <a:lnTo>
                  <a:pt x="831801" y="54601"/>
                </a:lnTo>
                <a:lnTo>
                  <a:pt x="832632" y="54011"/>
                </a:lnTo>
                <a:lnTo>
                  <a:pt x="836476" y="52647"/>
                </a:lnTo>
                <a:lnTo>
                  <a:pt x="868979" y="52647"/>
                </a:lnTo>
                <a:lnTo>
                  <a:pt x="864475" y="46601"/>
                </a:lnTo>
                <a:lnTo>
                  <a:pt x="861390" y="44075"/>
                </a:lnTo>
                <a:lnTo>
                  <a:pt x="853762" y="40292"/>
                </a:lnTo>
                <a:lnTo>
                  <a:pt x="849064" y="39345"/>
                </a:lnTo>
                <a:close/>
              </a:path>
              <a:path w="955675" h="163830">
                <a:moveTo>
                  <a:pt x="899535" y="111062"/>
                </a:moveTo>
                <a:lnTo>
                  <a:pt x="898419" y="111062"/>
                </a:lnTo>
                <a:lnTo>
                  <a:pt x="898032" y="111171"/>
                </a:lnTo>
                <a:lnTo>
                  <a:pt x="896249" y="119310"/>
                </a:lnTo>
                <a:lnTo>
                  <a:pt x="896404" y="120830"/>
                </a:lnTo>
                <a:lnTo>
                  <a:pt x="919689" y="131340"/>
                </a:lnTo>
                <a:lnTo>
                  <a:pt x="927503" y="131340"/>
                </a:lnTo>
                <a:lnTo>
                  <a:pt x="951636" y="119062"/>
                </a:lnTo>
                <a:lnTo>
                  <a:pt x="919472" y="119062"/>
                </a:lnTo>
                <a:lnTo>
                  <a:pt x="916402" y="118643"/>
                </a:lnTo>
                <a:lnTo>
                  <a:pt x="900544" y="111481"/>
                </a:lnTo>
                <a:lnTo>
                  <a:pt x="899535" y="111062"/>
                </a:lnTo>
                <a:close/>
              </a:path>
              <a:path w="955675" h="163830">
                <a:moveTo>
                  <a:pt x="931038" y="39345"/>
                </a:moveTo>
                <a:lnTo>
                  <a:pt x="923720" y="39345"/>
                </a:lnTo>
                <a:lnTo>
                  <a:pt x="919271" y="40029"/>
                </a:lnTo>
                <a:lnTo>
                  <a:pt x="898296" y="60895"/>
                </a:lnTo>
                <a:lnTo>
                  <a:pt x="898296" y="67903"/>
                </a:lnTo>
                <a:lnTo>
                  <a:pt x="929519" y="93094"/>
                </a:lnTo>
                <a:lnTo>
                  <a:pt x="931750" y="94195"/>
                </a:lnTo>
                <a:lnTo>
                  <a:pt x="935719" y="96676"/>
                </a:lnTo>
                <a:lnTo>
                  <a:pt x="937317" y="98102"/>
                </a:lnTo>
                <a:lnTo>
                  <a:pt x="939735" y="101326"/>
                </a:lnTo>
                <a:lnTo>
                  <a:pt x="940339" y="103311"/>
                </a:lnTo>
                <a:lnTo>
                  <a:pt x="940339" y="107962"/>
                </a:lnTo>
                <a:lnTo>
                  <a:pt x="925550" y="119062"/>
                </a:lnTo>
                <a:lnTo>
                  <a:pt x="951636" y="119062"/>
                </a:lnTo>
                <a:lnTo>
                  <a:pt x="954711" y="112551"/>
                </a:lnTo>
                <a:lnTo>
                  <a:pt x="955502" y="108737"/>
                </a:lnTo>
                <a:lnTo>
                  <a:pt x="955502" y="100862"/>
                </a:lnTo>
                <a:lnTo>
                  <a:pt x="923937" y="76118"/>
                </a:lnTo>
                <a:lnTo>
                  <a:pt x="921674" y="75003"/>
                </a:lnTo>
                <a:lnTo>
                  <a:pt x="917705" y="72522"/>
                </a:lnTo>
                <a:lnTo>
                  <a:pt x="916092" y="71080"/>
                </a:lnTo>
                <a:lnTo>
                  <a:pt x="913612" y="67793"/>
                </a:lnTo>
                <a:lnTo>
                  <a:pt x="912992" y="65763"/>
                </a:lnTo>
                <a:lnTo>
                  <a:pt x="912992" y="61608"/>
                </a:lnTo>
                <a:lnTo>
                  <a:pt x="926015" y="51252"/>
                </a:lnTo>
                <a:lnTo>
                  <a:pt x="951222" y="51252"/>
                </a:lnTo>
                <a:lnTo>
                  <a:pt x="951176" y="49795"/>
                </a:lnTo>
                <a:lnTo>
                  <a:pt x="933270" y="39532"/>
                </a:lnTo>
                <a:lnTo>
                  <a:pt x="931038" y="39345"/>
                </a:lnTo>
                <a:close/>
              </a:path>
              <a:path w="955675" h="163830">
                <a:moveTo>
                  <a:pt x="951222" y="51252"/>
                </a:moveTo>
                <a:lnTo>
                  <a:pt x="931533" y="51252"/>
                </a:lnTo>
                <a:lnTo>
                  <a:pt x="934123" y="51593"/>
                </a:lnTo>
                <a:lnTo>
                  <a:pt x="938650" y="52957"/>
                </a:lnTo>
                <a:lnTo>
                  <a:pt x="940619" y="53686"/>
                </a:lnTo>
                <a:lnTo>
                  <a:pt x="943968" y="55237"/>
                </a:lnTo>
                <a:lnTo>
                  <a:pt x="945332" y="55965"/>
                </a:lnTo>
                <a:lnTo>
                  <a:pt x="947440" y="57330"/>
                </a:lnTo>
                <a:lnTo>
                  <a:pt x="948246" y="57670"/>
                </a:lnTo>
                <a:lnTo>
                  <a:pt x="949176" y="57670"/>
                </a:lnTo>
                <a:lnTo>
                  <a:pt x="949518" y="57562"/>
                </a:lnTo>
                <a:lnTo>
                  <a:pt x="951165" y="53686"/>
                </a:lnTo>
                <a:lnTo>
                  <a:pt x="951222" y="51252"/>
                </a:lnTo>
                <a:close/>
              </a:path>
            </a:pathLst>
          </a:custGeom>
          <a:solidFill>
            <a:srgbClr val="FFFFFF">
              <a:alpha val="98818"/>
            </a:srgbClr>
          </a:solidFill>
        </p:spPr>
        <p:txBody>
          <a:bodyPr wrap="square" lIns="0" tIns="0" rIns="0" bIns="0" rtlCol="0"/>
          <a:lstStyle/>
          <a:p>
            <a:endParaRPr/>
          </a:p>
        </p:txBody>
      </p:sp>
      <p:sp>
        <p:nvSpPr>
          <p:cNvPr id="112" name="object 106"/>
          <p:cNvSpPr/>
          <p:nvPr/>
        </p:nvSpPr>
        <p:spPr>
          <a:xfrm>
            <a:off x="9715500" y="320040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DC3C00"/>
          </a:solidFill>
        </p:spPr>
        <p:txBody>
          <a:bodyPr wrap="square" lIns="0" tIns="0" rIns="0" bIns="0" rtlCol="0"/>
          <a:lstStyle/>
          <a:p>
            <a:endParaRPr/>
          </a:p>
        </p:txBody>
      </p:sp>
      <p:sp>
        <p:nvSpPr>
          <p:cNvPr id="113" name="object 107"/>
          <p:cNvSpPr/>
          <p:nvPr/>
        </p:nvSpPr>
        <p:spPr>
          <a:xfrm>
            <a:off x="10232542" y="3304419"/>
            <a:ext cx="641350" cy="125730"/>
          </a:xfrm>
          <a:custGeom>
            <a:avLst/>
            <a:gdLst/>
            <a:ahLst/>
            <a:cxnLst/>
            <a:rect l="l" t="t" r="r" b="b"/>
            <a:pathLst>
              <a:path w="641350" h="125729">
                <a:moveTo>
                  <a:pt x="34571" y="3069"/>
                </a:moveTo>
                <a:lnTo>
                  <a:pt x="4527" y="3069"/>
                </a:lnTo>
                <a:lnTo>
                  <a:pt x="3178" y="3549"/>
                </a:lnTo>
                <a:lnTo>
                  <a:pt x="636" y="5472"/>
                </a:lnTo>
                <a:lnTo>
                  <a:pt x="0" y="7161"/>
                </a:lnTo>
                <a:lnTo>
                  <a:pt x="124" y="121945"/>
                </a:lnTo>
                <a:lnTo>
                  <a:pt x="6449" y="123991"/>
                </a:lnTo>
                <a:lnTo>
                  <a:pt x="9550" y="123991"/>
                </a:lnTo>
                <a:lnTo>
                  <a:pt x="15999" y="69762"/>
                </a:lnTo>
                <a:lnTo>
                  <a:pt x="56967" y="69762"/>
                </a:lnTo>
                <a:lnTo>
                  <a:pt x="53640" y="66987"/>
                </a:lnTo>
                <a:lnTo>
                  <a:pt x="51842" y="65886"/>
                </a:lnTo>
                <a:lnTo>
                  <a:pt x="49857" y="65018"/>
                </a:lnTo>
                <a:lnTo>
                  <a:pt x="53392" y="63778"/>
                </a:lnTo>
                <a:lnTo>
                  <a:pt x="56586" y="62259"/>
                </a:lnTo>
                <a:lnTo>
                  <a:pt x="62290" y="58662"/>
                </a:lnTo>
                <a:lnTo>
                  <a:pt x="64400" y="56833"/>
                </a:lnTo>
                <a:lnTo>
                  <a:pt x="15999" y="56833"/>
                </a:lnTo>
                <a:lnTo>
                  <a:pt x="15999" y="16277"/>
                </a:lnTo>
                <a:lnTo>
                  <a:pt x="67713" y="16277"/>
                </a:lnTo>
                <a:lnTo>
                  <a:pt x="63439" y="11564"/>
                </a:lnTo>
                <a:lnTo>
                  <a:pt x="37099" y="3147"/>
                </a:lnTo>
                <a:lnTo>
                  <a:pt x="34571" y="3069"/>
                </a:lnTo>
                <a:close/>
              </a:path>
              <a:path w="641350" h="125729">
                <a:moveTo>
                  <a:pt x="56967" y="69762"/>
                </a:moveTo>
                <a:lnTo>
                  <a:pt x="30355" y="69762"/>
                </a:lnTo>
                <a:lnTo>
                  <a:pt x="33487" y="70304"/>
                </a:lnTo>
                <a:lnTo>
                  <a:pt x="38695" y="72475"/>
                </a:lnTo>
                <a:lnTo>
                  <a:pt x="62972" y="120178"/>
                </a:lnTo>
                <a:lnTo>
                  <a:pt x="63266" y="121015"/>
                </a:lnTo>
                <a:lnTo>
                  <a:pt x="63516" y="121542"/>
                </a:lnTo>
                <a:lnTo>
                  <a:pt x="70105" y="123991"/>
                </a:lnTo>
                <a:lnTo>
                  <a:pt x="73577" y="123991"/>
                </a:lnTo>
                <a:lnTo>
                  <a:pt x="80181" y="121945"/>
                </a:lnTo>
                <a:lnTo>
                  <a:pt x="80150" y="119821"/>
                </a:lnTo>
                <a:lnTo>
                  <a:pt x="64957" y="81948"/>
                </a:lnTo>
                <a:lnTo>
                  <a:pt x="58369" y="71250"/>
                </a:lnTo>
                <a:lnTo>
                  <a:pt x="56967" y="69762"/>
                </a:lnTo>
                <a:close/>
              </a:path>
              <a:path w="641350" h="125729">
                <a:moveTo>
                  <a:pt x="67713" y="16277"/>
                </a:moveTo>
                <a:lnTo>
                  <a:pt x="32649" y="16277"/>
                </a:lnTo>
                <a:lnTo>
                  <a:pt x="35208" y="16370"/>
                </a:lnTo>
                <a:lnTo>
                  <a:pt x="39114" y="16742"/>
                </a:lnTo>
                <a:lnTo>
                  <a:pt x="56183" y="31750"/>
                </a:lnTo>
                <a:lnTo>
                  <a:pt x="56183" y="39376"/>
                </a:lnTo>
                <a:lnTo>
                  <a:pt x="35843" y="56833"/>
                </a:lnTo>
                <a:lnTo>
                  <a:pt x="64400" y="56833"/>
                </a:lnTo>
                <a:lnTo>
                  <a:pt x="73112" y="30633"/>
                </a:lnTo>
                <a:lnTo>
                  <a:pt x="72508" y="26835"/>
                </a:lnTo>
                <a:lnTo>
                  <a:pt x="70088" y="19951"/>
                </a:lnTo>
                <a:lnTo>
                  <a:pt x="68275" y="16897"/>
                </a:lnTo>
                <a:lnTo>
                  <a:pt x="67713" y="16277"/>
                </a:lnTo>
                <a:close/>
              </a:path>
              <a:path w="641350" h="125729">
                <a:moveTo>
                  <a:pt x="111752" y="34508"/>
                </a:moveTo>
                <a:lnTo>
                  <a:pt x="108775" y="34508"/>
                </a:lnTo>
                <a:lnTo>
                  <a:pt x="107534" y="34555"/>
                </a:lnTo>
                <a:lnTo>
                  <a:pt x="102612" y="94955"/>
                </a:lnTo>
                <a:lnTo>
                  <a:pt x="103054" y="99419"/>
                </a:lnTo>
                <a:lnTo>
                  <a:pt x="126913" y="125201"/>
                </a:lnTo>
                <a:lnTo>
                  <a:pt x="137269" y="125201"/>
                </a:lnTo>
                <a:lnTo>
                  <a:pt x="141982" y="123991"/>
                </a:lnTo>
                <a:lnTo>
                  <a:pt x="151283" y="119155"/>
                </a:lnTo>
                <a:lnTo>
                  <a:pt x="155996" y="115310"/>
                </a:lnTo>
                <a:lnTo>
                  <a:pt x="159002" y="111992"/>
                </a:lnTo>
                <a:lnTo>
                  <a:pt x="132680" y="111992"/>
                </a:lnTo>
                <a:lnTo>
                  <a:pt x="130075" y="111419"/>
                </a:lnTo>
                <a:lnTo>
                  <a:pt x="117859" y="36478"/>
                </a:lnTo>
                <a:lnTo>
                  <a:pt x="117363" y="35796"/>
                </a:lnTo>
                <a:lnTo>
                  <a:pt x="116945" y="35485"/>
                </a:lnTo>
                <a:lnTo>
                  <a:pt x="115766" y="34927"/>
                </a:lnTo>
                <a:lnTo>
                  <a:pt x="114976" y="34742"/>
                </a:lnTo>
                <a:lnTo>
                  <a:pt x="112991" y="34555"/>
                </a:lnTo>
                <a:lnTo>
                  <a:pt x="111752" y="34508"/>
                </a:lnTo>
                <a:close/>
              </a:path>
              <a:path w="641350" h="125729">
                <a:moveTo>
                  <a:pt x="174724" y="110039"/>
                </a:moveTo>
                <a:lnTo>
                  <a:pt x="160771" y="110039"/>
                </a:lnTo>
                <a:lnTo>
                  <a:pt x="160864" y="122022"/>
                </a:lnTo>
                <a:lnTo>
                  <a:pt x="166321" y="123991"/>
                </a:lnTo>
                <a:lnTo>
                  <a:pt x="169050" y="123991"/>
                </a:lnTo>
                <a:lnTo>
                  <a:pt x="174724" y="110039"/>
                </a:lnTo>
                <a:close/>
              </a:path>
              <a:path w="641350" h="125729">
                <a:moveTo>
                  <a:pt x="168492" y="34508"/>
                </a:moveTo>
                <a:lnTo>
                  <a:pt x="165454" y="34508"/>
                </a:lnTo>
                <a:lnTo>
                  <a:pt x="164198" y="34555"/>
                </a:lnTo>
                <a:lnTo>
                  <a:pt x="159283" y="95900"/>
                </a:lnTo>
                <a:lnTo>
                  <a:pt x="155004" y="101172"/>
                </a:lnTo>
                <a:lnTo>
                  <a:pt x="150958" y="105171"/>
                </a:lnTo>
                <a:lnTo>
                  <a:pt x="143330" y="110628"/>
                </a:lnTo>
                <a:lnTo>
                  <a:pt x="139501" y="111992"/>
                </a:lnTo>
                <a:lnTo>
                  <a:pt x="159002" y="111992"/>
                </a:lnTo>
                <a:lnTo>
                  <a:pt x="160771" y="110039"/>
                </a:lnTo>
                <a:lnTo>
                  <a:pt x="174724" y="110039"/>
                </a:lnTo>
                <a:lnTo>
                  <a:pt x="174724" y="36896"/>
                </a:lnTo>
                <a:lnTo>
                  <a:pt x="169732" y="34555"/>
                </a:lnTo>
                <a:lnTo>
                  <a:pt x="168492" y="34508"/>
                </a:lnTo>
                <a:close/>
              </a:path>
              <a:path w="641350" h="125729">
                <a:moveTo>
                  <a:pt x="212948" y="34508"/>
                </a:moveTo>
                <a:lnTo>
                  <a:pt x="210158" y="34508"/>
                </a:lnTo>
                <a:lnTo>
                  <a:pt x="209011" y="34555"/>
                </a:lnTo>
                <a:lnTo>
                  <a:pt x="204701" y="36478"/>
                </a:lnTo>
                <a:lnTo>
                  <a:pt x="204716" y="122022"/>
                </a:lnTo>
                <a:lnTo>
                  <a:pt x="210747" y="123991"/>
                </a:lnTo>
                <a:lnTo>
                  <a:pt x="213785" y="123991"/>
                </a:lnTo>
                <a:lnTo>
                  <a:pt x="219956" y="62600"/>
                </a:lnTo>
                <a:lnTo>
                  <a:pt x="224172" y="57329"/>
                </a:lnTo>
                <a:lnTo>
                  <a:pt x="228203" y="53329"/>
                </a:lnTo>
                <a:lnTo>
                  <a:pt x="235063" y="48461"/>
                </a:lnTo>
                <a:lnTo>
                  <a:pt x="218467" y="48461"/>
                </a:lnTo>
                <a:lnTo>
                  <a:pt x="214080" y="34555"/>
                </a:lnTo>
                <a:lnTo>
                  <a:pt x="212948" y="34508"/>
                </a:lnTo>
                <a:close/>
              </a:path>
              <a:path w="641350" h="125729">
                <a:moveTo>
                  <a:pt x="272242" y="46508"/>
                </a:moveTo>
                <a:lnTo>
                  <a:pt x="246559" y="46508"/>
                </a:lnTo>
                <a:lnTo>
                  <a:pt x="249179" y="47066"/>
                </a:lnTo>
                <a:lnTo>
                  <a:pt x="253705" y="49298"/>
                </a:lnTo>
                <a:lnTo>
                  <a:pt x="261472" y="122022"/>
                </a:lnTo>
                <a:lnTo>
                  <a:pt x="261969" y="122704"/>
                </a:lnTo>
                <a:lnTo>
                  <a:pt x="267519" y="123991"/>
                </a:lnTo>
                <a:lnTo>
                  <a:pt x="270556" y="123991"/>
                </a:lnTo>
                <a:lnTo>
                  <a:pt x="276572" y="122022"/>
                </a:lnTo>
                <a:lnTo>
                  <a:pt x="276547" y="62600"/>
                </a:lnTo>
                <a:lnTo>
                  <a:pt x="276185" y="58987"/>
                </a:lnTo>
                <a:lnTo>
                  <a:pt x="274138" y="50492"/>
                </a:lnTo>
                <a:lnTo>
                  <a:pt x="272449" y="46786"/>
                </a:lnTo>
                <a:lnTo>
                  <a:pt x="272242" y="46508"/>
                </a:lnTo>
                <a:close/>
              </a:path>
              <a:path w="641350" h="125729">
                <a:moveTo>
                  <a:pt x="252326" y="33206"/>
                </a:moveTo>
                <a:lnTo>
                  <a:pt x="241970" y="33206"/>
                </a:lnTo>
                <a:lnTo>
                  <a:pt x="237242" y="34430"/>
                </a:lnTo>
                <a:lnTo>
                  <a:pt x="227878" y="39330"/>
                </a:lnTo>
                <a:lnTo>
                  <a:pt x="223180" y="43190"/>
                </a:lnTo>
                <a:lnTo>
                  <a:pt x="218467" y="48461"/>
                </a:lnTo>
                <a:lnTo>
                  <a:pt x="235063" y="48461"/>
                </a:lnTo>
                <a:lnTo>
                  <a:pt x="235893" y="47872"/>
                </a:lnTo>
                <a:lnTo>
                  <a:pt x="239737" y="46508"/>
                </a:lnTo>
                <a:lnTo>
                  <a:pt x="272242" y="46508"/>
                </a:lnTo>
                <a:lnTo>
                  <a:pt x="267736" y="40462"/>
                </a:lnTo>
                <a:lnTo>
                  <a:pt x="264651" y="37934"/>
                </a:lnTo>
                <a:lnTo>
                  <a:pt x="257023" y="34152"/>
                </a:lnTo>
                <a:lnTo>
                  <a:pt x="252326" y="33206"/>
                </a:lnTo>
                <a:close/>
              </a:path>
              <a:path w="641350" h="125729">
                <a:moveTo>
                  <a:pt x="323405" y="47717"/>
                </a:moveTo>
                <a:lnTo>
                  <a:pt x="308057" y="47717"/>
                </a:lnTo>
                <a:lnTo>
                  <a:pt x="308057" y="101481"/>
                </a:lnTo>
                <a:lnTo>
                  <a:pt x="328180" y="125014"/>
                </a:lnTo>
                <a:lnTo>
                  <a:pt x="333947" y="125014"/>
                </a:lnTo>
                <a:lnTo>
                  <a:pt x="347881" y="112814"/>
                </a:lnTo>
                <a:lnTo>
                  <a:pt x="347729" y="111899"/>
                </a:lnTo>
                <a:lnTo>
                  <a:pt x="330723" y="111899"/>
                </a:lnTo>
                <a:lnTo>
                  <a:pt x="327668" y="110426"/>
                </a:lnTo>
                <a:lnTo>
                  <a:pt x="324258" y="104536"/>
                </a:lnTo>
                <a:lnTo>
                  <a:pt x="323405" y="100178"/>
                </a:lnTo>
                <a:lnTo>
                  <a:pt x="323405" y="47717"/>
                </a:lnTo>
                <a:close/>
              </a:path>
              <a:path w="641350" h="125729">
                <a:moveTo>
                  <a:pt x="346133" y="109294"/>
                </a:moveTo>
                <a:lnTo>
                  <a:pt x="345326" y="109294"/>
                </a:lnTo>
                <a:lnTo>
                  <a:pt x="344768" y="109434"/>
                </a:lnTo>
                <a:lnTo>
                  <a:pt x="343528" y="109992"/>
                </a:lnTo>
                <a:lnTo>
                  <a:pt x="342784" y="110286"/>
                </a:lnTo>
                <a:lnTo>
                  <a:pt x="341048" y="110907"/>
                </a:lnTo>
                <a:lnTo>
                  <a:pt x="340056" y="111202"/>
                </a:lnTo>
                <a:lnTo>
                  <a:pt x="337823" y="111760"/>
                </a:lnTo>
                <a:lnTo>
                  <a:pt x="336552" y="111899"/>
                </a:lnTo>
                <a:lnTo>
                  <a:pt x="347729" y="111899"/>
                </a:lnTo>
                <a:lnTo>
                  <a:pt x="346428" y="109372"/>
                </a:lnTo>
                <a:lnTo>
                  <a:pt x="346133" y="109294"/>
                </a:lnTo>
                <a:close/>
              </a:path>
              <a:path w="641350" h="125729">
                <a:moveTo>
                  <a:pt x="345389" y="34974"/>
                </a:moveTo>
                <a:lnTo>
                  <a:pt x="295934" y="34974"/>
                </a:lnTo>
                <a:lnTo>
                  <a:pt x="295484" y="35082"/>
                </a:lnTo>
                <a:lnTo>
                  <a:pt x="293268" y="43624"/>
                </a:lnTo>
                <a:lnTo>
                  <a:pt x="293546" y="45237"/>
                </a:lnTo>
                <a:lnTo>
                  <a:pt x="294662" y="47221"/>
                </a:lnTo>
                <a:lnTo>
                  <a:pt x="295407" y="47717"/>
                </a:lnTo>
                <a:lnTo>
                  <a:pt x="345823" y="47717"/>
                </a:lnTo>
                <a:lnTo>
                  <a:pt x="346566" y="47221"/>
                </a:lnTo>
                <a:lnTo>
                  <a:pt x="347682" y="45237"/>
                </a:lnTo>
                <a:lnTo>
                  <a:pt x="347962" y="43624"/>
                </a:lnTo>
                <a:lnTo>
                  <a:pt x="347899" y="39221"/>
                </a:lnTo>
                <a:lnTo>
                  <a:pt x="345389" y="34974"/>
                </a:lnTo>
                <a:close/>
              </a:path>
              <a:path w="641350" h="125729">
                <a:moveTo>
                  <a:pt x="317235" y="12091"/>
                </a:moveTo>
                <a:lnTo>
                  <a:pt x="314196" y="12091"/>
                </a:lnTo>
                <a:lnTo>
                  <a:pt x="312957" y="12153"/>
                </a:lnTo>
                <a:lnTo>
                  <a:pt x="308057" y="34974"/>
                </a:lnTo>
                <a:lnTo>
                  <a:pt x="323405" y="34974"/>
                </a:lnTo>
                <a:lnTo>
                  <a:pt x="317235" y="12091"/>
                </a:lnTo>
                <a:close/>
              </a:path>
              <a:path w="641350" h="125729">
                <a:moveTo>
                  <a:pt x="378694" y="34508"/>
                </a:moveTo>
                <a:lnTo>
                  <a:pt x="375657" y="34508"/>
                </a:lnTo>
                <a:lnTo>
                  <a:pt x="374416" y="34570"/>
                </a:lnTo>
                <a:lnTo>
                  <a:pt x="369625" y="36555"/>
                </a:lnTo>
                <a:lnTo>
                  <a:pt x="369625" y="122022"/>
                </a:lnTo>
                <a:lnTo>
                  <a:pt x="375657" y="123991"/>
                </a:lnTo>
                <a:lnTo>
                  <a:pt x="378694" y="123991"/>
                </a:lnTo>
                <a:lnTo>
                  <a:pt x="384741" y="122022"/>
                </a:lnTo>
                <a:lnTo>
                  <a:pt x="384741" y="36555"/>
                </a:lnTo>
                <a:lnTo>
                  <a:pt x="378694" y="34508"/>
                </a:lnTo>
                <a:close/>
              </a:path>
              <a:path w="641350" h="125729">
                <a:moveTo>
                  <a:pt x="380834" y="0"/>
                </a:moveTo>
                <a:lnTo>
                  <a:pt x="373579" y="0"/>
                </a:lnTo>
                <a:lnTo>
                  <a:pt x="371067" y="650"/>
                </a:lnTo>
                <a:lnTo>
                  <a:pt x="368339" y="3255"/>
                </a:lnTo>
                <a:lnTo>
                  <a:pt x="367692" y="5580"/>
                </a:lnTo>
                <a:lnTo>
                  <a:pt x="367657" y="12835"/>
                </a:lnTo>
                <a:lnTo>
                  <a:pt x="368324" y="15238"/>
                </a:lnTo>
                <a:lnTo>
                  <a:pt x="370989" y="17781"/>
                </a:lnTo>
                <a:lnTo>
                  <a:pt x="373454" y="18417"/>
                </a:lnTo>
                <a:lnTo>
                  <a:pt x="380710" y="18417"/>
                </a:lnTo>
                <a:lnTo>
                  <a:pt x="383222" y="17766"/>
                </a:lnTo>
                <a:lnTo>
                  <a:pt x="385950" y="15161"/>
                </a:lnTo>
                <a:lnTo>
                  <a:pt x="386597" y="12835"/>
                </a:lnTo>
                <a:lnTo>
                  <a:pt x="386632" y="5580"/>
                </a:lnTo>
                <a:lnTo>
                  <a:pt x="385965" y="3177"/>
                </a:lnTo>
                <a:lnTo>
                  <a:pt x="383299" y="635"/>
                </a:lnTo>
                <a:lnTo>
                  <a:pt x="380834" y="0"/>
                </a:lnTo>
                <a:close/>
              </a:path>
              <a:path w="641350" h="125729">
                <a:moveTo>
                  <a:pt x="422308" y="34508"/>
                </a:moveTo>
                <a:lnTo>
                  <a:pt x="419517" y="34508"/>
                </a:lnTo>
                <a:lnTo>
                  <a:pt x="418371" y="34555"/>
                </a:lnTo>
                <a:lnTo>
                  <a:pt x="414075" y="122022"/>
                </a:lnTo>
                <a:lnTo>
                  <a:pt x="414510" y="122704"/>
                </a:lnTo>
                <a:lnTo>
                  <a:pt x="420107" y="123991"/>
                </a:lnTo>
                <a:lnTo>
                  <a:pt x="423144" y="123991"/>
                </a:lnTo>
                <a:lnTo>
                  <a:pt x="429315" y="62600"/>
                </a:lnTo>
                <a:lnTo>
                  <a:pt x="433532" y="57329"/>
                </a:lnTo>
                <a:lnTo>
                  <a:pt x="437438" y="53329"/>
                </a:lnTo>
                <a:lnTo>
                  <a:pt x="443855" y="48461"/>
                </a:lnTo>
                <a:lnTo>
                  <a:pt x="427827" y="48461"/>
                </a:lnTo>
                <a:lnTo>
                  <a:pt x="423439" y="34555"/>
                </a:lnTo>
                <a:lnTo>
                  <a:pt x="422308" y="34508"/>
                </a:lnTo>
                <a:close/>
              </a:path>
              <a:path w="641350" h="125729">
                <a:moveTo>
                  <a:pt x="479334" y="46508"/>
                </a:moveTo>
                <a:lnTo>
                  <a:pt x="454585" y="46508"/>
                </a:lnTo>
                <a:lnTo>
                  <a:pt x="457050" y="47066"/>
                </a:lnTo>
                <a:lnTo>
                  <a:pt x="461205" y="49298"/>
                </a:lnTo>
                <a:lnTo>
                  <a:pt x="468491" y="122022"/>
                </a:lnTo>
                <a:lnTo>
                  <a:pt x="468925" y="122704"/>
                </a:lnTo>
                <a:lnTo>
                  <a:pt x="474583" y="123991"/>
                </a:lnTo>
                <a:lnTo>
                  <a:pt x="477498" y="123991"/>
                </a:lnTo>
                <a:lnTo>
                  <a:pt x="483730" y="62600"/>
                </a:lnTo>
                <a:lnTo>
                  <a:pt x="488010" y="57329"/>
                </a:lnTo>
                <a:lnTo>
                  <a:pt x="491931" y="53329"/>
                </a:lnTo>
                <a:lnTo>
                  <a:pt x="496591" y="49763"/>
                </a:lnTo>
                <a:lnTo>
                  <a:pt x="480754" y="49763"/>
                </a:lnTo>
                <a:lnTo>
                  <a:pt x="479761" y="47283"/>
                </a:lnTo>
                <a:lnTo>
                  <a:pt x="479334" y="46508"/>
                </a:lnTo>
                <a:close/>
              </a:path>
              <a:path w="641350" h="125729">
                <a:moveTo>
                  <a:pt x="533931" y="46508"/>
                </a:moveTo>
                <a:lnTo>
                  <a:pt x="509000" y="46508"/>
                </a:lnTo>
                <a:lnTo>
                  <a:pt x="511481" y="47066"/>
                </a:lnTo>
                <a:lnTo>
                  <a:pt x="515697" y="49298"/>
                </a:lnTo>
                <a:lnTo>
                  <a:pt x="522829" y="122022"/>
                </a:lnTo>
                <a:lnTo>
                  <a:pt x="523325" y="122704"/>
                </a:lnTo>
                <a:lnTo>
                  <a:pt x="528968" y="123991"/>
                </a:lnTo>
                <a:lnTo>
                  <a:pt x="532006" y="123991"/>
                </a:lnTo>
                <a:lnTo>
                  <a:pt x="538053" y="62600"/>
                </a:lnTo>
                <a:lnTo>
                  <a:pt x="537665" y="58987"/>
                </a:lnTo>
                <a:lnTo>
                  <a:pt x="535743" y="50492"/>
                </a:lnTo>
                <a:lnTo>
                  <a:pt x="534130" y="46786"/>
                </a:lnTo>
                <a:lnTo>
                  <a:pt x="533931" y="46508"/>
                </a:lnTo>
                <a:close/>
              </a:path>
              <a:path w="641350" h="125729">
                <a:moveTo>
                  <a:pt x="514798" y="33206"/>
                </a:moveTo>
                <a:lnTo>
                  <a:pt x="507170" y="33206"/>
                </a:lnTo>
                <a:lnTo>
                  <a:pt x="504954" y="33501"/>
                </a:lnTo>
                <a:lnTo>
                  <a:pt x="480754" y="49763"/>
                </a:lnTo>
                <a:lnTo>
                  <a:pt x="496591" y="49763"/>
                </a:lnTo>
                <a:lnTo>
                  <a:pt x="499063" y="47872"/>
                </a:lnTo>
                <a:lnTo>
                  <a:pt x="502613" y="46508"/>
                </a:lnTo>
                <a:lnTo>
                  <a:pt x="533931" y="46508"/>
                </a:lnTo>
                <a:lnTo>
                  <a:pt x="529603" y="40462"/>
                </a:lnTo>
                <a:lnTo>
                  <a:pt x="526642" y="37934"/>
                </a:lnTo>
                <a:lnTo>
                  <a:pt x="519325" y="34152"/>
                </a:lnTo>
                <a:lnTo>
                  <a:pt x="514798" y="33206"/>
                </a:lnTo>
                <a:close/>
              </a:path>
              <a:path w="641350" h="125729">
                <a:moveTo>
                  <a:pt x="458461" y="33206"/>
                </a:moveTo>
                <a:lnTo>
                  <a:pt x="450461" y="33206"/>
                </a:lnTo>
                <a:lnTo>
                  <a:pt x="445980" y="34430"/>
                </a:lnTo>
                <a:lnTo>
                  <a:pt x="437113" y="39330"/>
                </a:lnTo>
                <a:lnTo>
                  <a:pt x="432540" y="43190"/>
                </a:lnTo>
                <a:lnTo>
                  <a:pt x="427827" y="48461"/>
                </a:lnTo>
                <a:lnTo>
                  <a:pt x="443855" y="48461"/>
                </a:lnTo>
                <a:lnTo>
                  <a:pt x="444632" y="47872"/>
                </a:lnTo>
                <a:lnTo>
                  <a:pt x="448198" y="46508"/>
                </a:lnTo>
                <a:lnTo>
                  <a:pt x="479334" y="46508"/>
                </a:lnTo>
                <a:lnTo>
                  <a:pt x="478522" y="45035"/>
                </a:lnTo>
                <a:lnTo>
                  <a:pt x="461577" y="33609"/>
                </a:lnTo>
                <a:lnTo>
                  <a:pt x="458461" y="33206"/>
                </a:lnTo>
                <a:close/>
              </a:path>
              <a:path w="641350" h="125729">
                <a:moveTo>
                  <a:pt x="610718" y="33206"/>
                </a:moveTo>
                <a:lnTo>
                  <a:pt x="598006" y="33206"/>
                </a:lnTo>
                <a:lnTo>
                  <a:pt x="592456" y="34276"/>
                </a:lnTo>
                <a:lnTo>
                  <a:pt x="564892" y="65965"/>
                </a:lnTo>
                <a:lnTo>
                  <a:pt x="563961" y="72429"/>
                </a:lnTo>
                <a:lnTo>
                  <a:pt x="563961" y="87188"/>
                </a:lnTo>
                <a:lnTo>
                  <a:pt x="592905" y="124240"/>
                </a:lnTo>
                <a:lnTo>
                  <a:pt x="598935" y="125201"/>
                </a:lnTo>
                <a:lnTo>
                  <a:pt x="609787" y="125201"/>
                </a:lnTo>
                <a:lnTo>
                  <a:pt x="637446" y="112736"/>
                </a:lnTo>
                <a:lnTo>
                  <a:pt x="602377" y="112736"/>
                </a:lnTo>
                <a:lnTo>
                  <a:pt x="598130" y="112024"/>
                </a:lnTo>
                <a:lnTo>
                  <a:pt x="580146" y="82320"/>
                </a:lnTo>
                <a:lnTo>
                  <a:pt x="636577" y="82320"/>
                </a:lnTo>
                <a:lnTo>
                  <a:pt x="637956" y="81808"/>
                </a:lnTo>
                <a:lnTo>
                  <a:pt x="640375" y="79762"/>
                </a:lnTo>
                <a:lnTo>
                  <a:pt x="640980" y="78041"/>
                </a:lnTo>
                <a:lnTo>
                  <a:pt x="640980" y="71065"/>
                </a:lnTo>
                <a:lnTo>
                  <a:pt x="580146" y="71065"/>
                </a:lnTo>
                <a:lnTo>
                  <a:pt x="580270" y="67654"/>
                </a:lnTo>
                <a:lnTo>
                  <a:pt x="599711" y="45205"/>
                </a:lnTo>
                <a:lnTo>
                  <a:pt x="632600" y="45205"/>
                </a:lnTo>
                <a:lnTo>
                  <a:pt x="629352" y="41314"/>
                </a:lnTo>
                <a:lnTo>
                  <a:pt x="625555" y="38477"/>
                </a:lnTo>
                <a:lnTo>
                  <a:pt x="616314" y="34260"/>
                </a:lnTo>
                <a:lnTo>
                  <a:pt x="610718" y="33206"/>
                </a:lnTo>
                <a:close/>
              </a:path>
              <a:path w="641350" h="125729">
                <a:moveTo>
                  <a:pt x="635368" y="106412"/>
                </a:moveTo>
                <a:lnTo>
                  <a:pt x="634189" y="106412"/>
                </a:lnTo>
                <a:lnTo>
                  <a:pt x="633088" y="106737"/>
                </a:lnTo>
                <a:lnTo>
                  <a:pt x="630174" y="108038"/>
                </a:lnTo>
                <a:lnTo>
                  <a:pt x="628314" y="108767"/>
                </a:lnTo>
                <a:lnTo>
                  <a:pt x="623787" y="110380"/>
                </a:lnTo>
                <a:lnTo>
                  <a:pt x="621104" y="111108"/>
                </a:lnTo>
                <a:lnTo>
                  <a:pt x="614904" y="112411"/>
                </a:lnTo>
                <a:lnTo>
                  <a:pt x="611369" y="112736"/>
                </a:lnTo>
                <a:lnTo>
                  <a:pt x="637446" y="112736"/>
                </a:lnTo>
                <a:lnTo>
                  <a:pt x="635755" y="106519"/>
                </a:lnTo>
                <a:lnTo>
                  <a:pt x="635368" y="106412"/>
                </a:lnTo>
                <a:close/>
              </a:path>
              <a:path w="641350" h="125729">
                <a:moveTo>
                  <a:pt x="632600" y="45205"/>
                </a:moveTo>
                <a:lnTo>
                  <a:pt x="610873" y="45205"/>
                </a:lnTo>
                <a:lnTo>
                  <a:pt x="616438" y="47500"/>
                </a:lnTo>
                <a:lnTo>
                  <a:pt x="623942" y="56678"/>
                </a:lnTo>
                <a:lnTo>
                  <a:pt x="625725" y="63003"/>
                </a:lnTo>
                <a:lnTo>
                  <a:pt x="625539" y="71065"/>
                </a:lnTo>
                <a:lnTo>
                  <a:pt x="640980" y="71065"/>
                </a:lnTo>
                <a:lnTo>
                  <a:pt x="640980" y="67374"/>
                </a:lnTo>
                <a:lnTo>
                  <a:pt x="640281" y="62243"/>
                </a:lnTo>
                <a:lnTo>
                  <a:pt x="637491" y="52631"/>
                </a:lnTo>
                <a:lnTo>
                  <a:pt x="635306" y="48446"/>
                </a:lnTo>
                <a:lnTo>
                  <a:pt x="632600" y="45205"/>
                </a:lnTo>
                <a:close/>
              </a:path>
            </a:pathLst>
          </a:custGeom>
          <a:solidFill>
            <a:srgbClr val="FFFFFF">
              <a:alpha val="98818"/>
            </a:srgbClr>
          </a:solidFill>
        </p:spPr>
        <p:txBody>
          <a:bodyPr wrap="square" lIns="0" tIns="0" rIns="0" bIns="0" rtlCol="0"/>
          <a:lstStyle/>
          <a:p>
            <a:endParaRPr/>
          </a:p>
        </p:txBody>
      </p:sp>
      <p:sp>
        <p:nvSpPr>
          <p:cNvPr id="114" name="object 108"/>
          <p:cNvSpPr/>
          <p:nvPr/>
        </p:nvSpPr>
        <p:spPr>
          <a:xfrm>
            <a:off x="9715500" y="2743200"/>
            <a:ext cx="1676400" cy="381000"/>
          </a:xfrm>
          <a:custGeom>
            <a:avLst/>
            <a:gdLst/>
            <a:ahLst/>
            <a:cxnLst/>
            <a:rect l="l" t="t" r="r" b="b"/>
            <a:pathLst>
              <a:path w="1676400" h="381000">
                <a:moveTo>
                  <a:pt x="0" y="0"/>
                </a:moveTo>
                <a:lnTo>
                  <a:pt x="1676400" y="0"/>
                </a:lnTo>
                <a:lnTo>
                  <a:pt x="1676400" y="381000"/>
                </a:lnTo>
                <a:lnTo>
                  <a:pt x="0" y="381000"/>
                </a:lnTo>
                <a:lnTo>
                  <a:pt x="0" y="0"/>
                </a:lnTo>
                <a:close/>
              </a:path>
            </a:pathLst>
          </a:custGeom>
          <a:solidFill>
            <a:srgbClr val="DC3C00"/>
          </a:solidFill>
        </p:spPr>
        <p:txBody>
          <a:bodyPr wrap="square" lIns="0" tIns="0" rIns="0" bIns="0" rtlCol="0"/>
          <a:lstStyle/>
          <a:p>
            <a:endParaRPr/>
          </a:p>
        </p:txBody>
      </p:sp>
      <p:sp>
        <p:nvSpPr>
          <p:cNvPr id="115" name="object 109"/>
          <p:cNvSpPr/>
          <p:nvPr/>
        </p:nvSpPr>
        <p:spPr>
          <a:xfrm>
            <a:off x="10382960" y="2843613"/>
            <a:ext cx="335280" cy="122555"/>
          </a:xfrm>
          <a:custGeom>
            <a:avLst/>
            <a:gdLst/>
            <a:ahLst/>
            <a:cxnLst/>
            <a:rect l="l" t="t" r="r" b="b"/>
            <a:pathLst>
              <a:path w="335279" h="122555">
                <a:moveTo>
                  <a:pt x="33190" y="0"/>
                </a:moveTo>
                <a:lnTo>
                  <a:pt x="4508" y="0"/>
                </a:lnTo>
                <a:lnTo>
                  <a:pt x="3159" y="481"/>
                </a:lnTo>
                <a:lnTo>
                  <a:pt x="618" y="2402"/>
                </a:lnTo>
                <a:lnTo>
                  <a:pt x="0" y="4046"/>
                </a:lnTo>
                <a:lnTo>
                  <a:pt x="87" y="116551"/>
                </a:lnTo>
                <a:lnTo>
                  <a:pt x="618" y="117962"/>
                </a:lnTo>
                <a:lnTo>
                  <a:pt x="3159" y="119884"/>
                </a:lnTo>
                <a:lnTo>
                  <a:pt x="4508" y="120365"/>
                </a:lnTo>
                <a:lnTo>
                  <a:pt x="31422" y="120365"/>
                </a:lnTo>
                <a:lnTo>
                  <a:pt x="71744" y="110180"/>
                </a:lnTo>
                <a:lnTo>
                  <a:pt x="74954" y="106970"/>
                </a:lnTo>
                <a:lnTo>
                  <a:pt x="15981" y="106970"/>
                </a:lnTo>
                <a:lnTo>
                  <a:pt x="15981" y="13301"/>
                </a:lnTo>
                <a:lnTo>
                  <a:pt x="75414" y="13301"/>
                </a:lnTo>
                <a:lnTo>
                  <a:pt x="72830" y="10619"/>
                </a:lnTo>
                <a:lnTo>
                  <a:pt x="40701" y="252"/>
                </a:lnTo>
                <a:lnTo>
                  <a:pt x="33190" y="0"/>
                </a:lnTo>
                <a:close/>
              </a:path>
              <a:path w="335279" h="122555">
                <a:moveTo>
                  <a:pt x="75414" y="13301"/>
                </a:moveTo>
                <a:lnTo>
                  <a:pt x="40568" y="13301"/>
                </a:lnTo>
                <a:lnTo>
                  <a:pt x="47359" y="14448"/>
                </a:lnTo>
                <a:lnTo>
                  <a:pt x="57901" y="19038"/>
                </a:lnTo>
                <a:lnTo>
                  <a:pt x="75698" y="52555"/>
                </a:lnTo>
                <a:lnTo>
                  <a:pt x="75698" y="67251"/>
                </a:lnTo>
                <a:lnTo>
                  <a:pt x="57157" y="102165"/>
                </a:lnTo>
                <a:lnTo>
                  <a:pt x="40134" y="106970"/>
                </a:lnTo>
                <a:lnTo>
                  <a:pt x="74954" y="106970"/>
                </a:lnTo>
                <a:lnTo>
                  <a:pt x="92284" y="65981"/>
                </a:lnTo>
                <a:lnTo>
                  <a:pt x="92534" y="49362"/>
                </a:lnTo>
                <a:lnTo>
                  <a:pt x="91278" y="41238"/>
                </a:lnTo>
                <a:lnTo>
                  <a:pt x="86255" y="26851"/>
                </a:lnTo>
                <a:lnTo>
                  <a:pt x="82566" y="20727"/>
                </a:lnTo>
                <a:lnTo>
                  <a:pt x="75414" y="13301"/>
                </a:lnTo>
                <a:close/>
              </a:path>
              <a:path w="335279" h="122555">
                <a:moveTo>
                  <a:pt x="176537" y="42602"/>
                </a:moveTo>
                <a:lnTo>
                  <a:pt x="149461" y="42602"/>
                </a:lnTo>
                <a:lnTo>
                  <a:pt x="152438" y="43021"/>
                </a:lnTo>
                <a:lnTo>
                  <a:pt x="157275" y="44695"/>
                </a:lnTo>
                <a:lnTo>
                  <a:pt x="165088" y="59098"/>
                </a:lnTo>
                <a:lnTo>
                  <a:pt x="165088" y="68833"/>
                </a:lnTo>
                <a:lnTo>
                  <a:pt x="147043" y="68833"/>
                </a:lnTo>
                <a:lnTo>
                  <a:pt x="141183" y="69406"/>
                </a:lnTo>
                <a:lnTo>
                  <a:pt x="111603" y="91932"/>
                </a:lnTo>
                <a:lnTo>
                  <a:pt x="111603" y="100676"/>
                </a:lnTo>
                <a:lnTo>
                  <a:pt x="136221" y="122132"/>
                </a:lnTo>
                <a:lnTo>
                  <a:pt x="145647" y="122132"/>
                </a:lnTo>
                <a:lnTo>
                  <a:pt x="150407" y="121047"/>
                </a:lnTo>
                <a:lnTo>
                  <a:pt x="159399" y="116706"/>
                </a:lnTo>
                <a:lnTo>
                  <a:pt x="163475" y="113667"/>
                </a:lnTo>
                <a:lnTo>
                  <a:pt x="166786" y="110133"/>
                </a:lnTo>
                <a:lnTo>
                  <a:pt x="138082" y="110133"/>
                </a:lnTo>
                <a:lnTo>
                  <a:pt x="134222" y="108846"/>
                </a:lnTo>
                <a:lnTo>
                  <a:pt x="128703" y="103699"/>
                </a:lnTo>
                <a:lnTo>
                  <a:pt x="127323" y="100242"/>
                </a:lnTo>
                <a:lnTo>
                  <a:pt x="127323" y="93358"/>
                </a:lnTo>
                <a:lnTo>
                  <a:pt x="147755" y="79902"/>
                </a:lnTo>
                <a:lnTo>
                  <a:pt x="180343" y="79902"/>
                </a:lnTo>
                <a:lnTo>
                  <a:pt x="180315" y="56244"/>
                </a:lnTo>
                <a:lnTo>
                  <a:pt x="179754" y="51903"/>
                </a:lnTo>
                <a:lnTo>
                  <a:pt x="177397" y="44090"/>
                </a:lnTo>
                <a:lnTo>
                  <a:pt x="176537" y="42602"/>
                </a:lnTo>
                <a:close/>
              </a:path>
              <a:path w="335279" h="122555">
                <a:moveTo>
                  <a:pt x="180343" y="109761"/>
                </a:moveTo>
                <a:lnTo>
                  <a:pt x="167134" y="109761"/>
                </a:lnTo>
                <a:lnTo>
                  <a:pt x="167134" y="118877"/>
                </a:lnTo>
                <a:lnTo>
                  <a:pt x="172127" y="120923"/>
                </a:lnTo>
                <a:lnTo>
                  <a:pt x="175413" y="120923"/>
                </a:lnTo>
                <a:lnTo>
                  <a:pt x="180343" y="118877"/>
                </a:lnTo>
                <a:lnTo>
                  <a:pt x="180343" y="109761"/>
                </a:lnTo>
                <a:close/>
              </a:path>
              <a:path w="335279" h="122555">
                <a:moveTo>
                  <a:pt x="180343" y="79902"/>
                </a:moveTo>
                <a:lnTo>
                  <a:pt x="165088" y="79902"/>
                </a:lnTo>
                <a:lnTo>
                  <a:pt x="165088" y="97669"/>
                </a:lnTo>
                <a:lnTo>
                  <a:pt x="161305" y="101885"/>
                </a:lnTo>
                <a:lnTo>
                  <a:pt x="157693" y="105017"/>
                </a:lnTo>
                <a:lnTo>
                  <a:pt x="150810" y="109109"/>
                </a:lnTo>
                <a:lnTo>
                  <a:pt x="147073" y="110133"/>
                </a:lnTo>
                <a:lnTo>
                  <a:pt x="166786" y="110133"/>
                </a:lnTo>
                <a:lnTo>
                  <a:pt x="167134" y="109761"/>
                </a:lnTo>
                <a:lnTo>
                  <a:pt x="180343" y="109761"/>
                </a:lnTo>
                <a:lnTo>
                  <a:pt x="180343" y="79902"/>
                </a:lnTo>
                <a:close/>
              </a:path>
              <a:path w="335279" h="122555">
                <a:moveTo>
                  <a:pt x="153337" y="30138"/>
                </a:moveTo>
                <a:lnTo>
                  <a:pt x="144098" y="30138"/>
                </a:lnTo>
                <a:lnTo>
                  <a:pt x="140904" y="30433"/>
                </a:lnTo>
                <a:lnTo>
                  <a:pt x="115758" y="47082"/>
                </a:lnTo>
                <a:lnTo>
                  <a:pt x="116005" y="48633"/>
                </a:lnTo>
                <a:lnTo>
                  <a:pt x="118270" y="51253"/>
                </a:lnTo>
                <a:lnTo>
                  <a:pt x="119509" y="51253"/>
                </a:lnTo>
                <a:lnTo>
                  <a:pt x="120641" y="50803"/>
                </a:lnTo>
                <a:lnTo>
                  <a:pt x="123680" y="49005"/>
                </a:lnTo>
                <a:lnTo>
                  <a:pt x="125571" y="48012"/>
                </a:lnTo>
                <a:lnTo>
                  <a:pt x="130098" y="45843"/>
                </a:lnTo>
                <a:lnTo>
                  <a:pt x="132734" y="44850"/>
                </a:lnTo>
                <a:lnTo>
                  <a:pt x="138748" y="43051"/>
                </a:lnTo>
                <a:lnTo>
                  <a:pt x="142144" y="42602"/>
                </a:lnTo>
                <a:lnTo>
                  <a:pt x="176537" y="42602"/>
                </a:lnTo>
                <a:lnTo>
                  <a:pt x="175506" y="40819"/>
                </a:lnTo>
                <a:lnTo>
                  <a:pt x="170296" y="35548"/>
                </a:lnTo>
                <a:lnTo>
                  <a:pt x="166886" y="33548"/>
                </a:lnTo>
                <a:lnTo>
                  <a:pt x="158452" y="30820"/>
                </a:lnTo>
                <a:lnTo>
                  <a:pt x="153337" y="30138"/>
                </a:lnTo>
                <a:close/>
              </a:path>
              <a:path w="335279" h="122555">
                <a:moveTo>
                  <a:pt x="228137" y="44649"/>
                </a:moveTo>
                <a:lnTo>
                  <a:pt x="212789" y="44649"/>
                </a:lnTo>
                <a:lnTo>
                  <a:pt x="212789" y="98413"/>
                </a:lnTo>
                <a:lnTo>
                  <a:pt x="232913" y="121946"/>
                </a:lnTo>
                <a:lnTo>
                  <a:pt x="238680" y="121946"/>
                </a:lnTo>
                <a:lnTo>
                  <a:pt x="252614" y="109745"/>
                </a:lnTo>
                <a:lnTo>
                  <a:pt x="252462" y="108831"/>
                </a:lnTo>
                <a:lnTo>
                  <a:pt x="235455" y="108831"/>
                </a:lnTo>
                <a:lnTo>
                  <a:pt x="232401" y="107358"/>
                </a:lnTo>
                <a:lnTo>
                  <a:pt x="228989" y="101466"/>
                </a:lnTo>
                <a:lnTo>
                  <a:pt x="228137" y="97110"/>
                </a:lnTo>
                <a:lnTo>
                  <a:pt x="228137" y="44649"/>
                </a:lnTo>
                <a:close/>
              </a:path>
              <a:path w="335279" h="122555">
                <a:moveTo>
                  <a:pt x="250864" y="106226"/>
                </a:moveTo>
                <a:lnTo>
                  <a:pt x="250059" y="106226"/>
                </a:lnTo>
                <a:lnTo>
                  <a:pt x="249500" y="106366"/>
                </a:lnTo>
                <a:lnTo>
                  <a:pt x="248260" y="106923"/>
                </a:lnTo>
                <a:lnTo>
                  <a:pt x="247516" y="107218"/>
                </a:lnTo>
                <a:lnTo>
                  <a:pt x="245779" y="107838"/>
                </a:lnTo>
                <a:lnTo>
                  <a:pt x="244787" y="108132"/>
                </a:lnTo>
                <a:lnTo>
                  <a:pt x="242554" y="108691"/>
                </a:lnTo>
                <a:lnTo>
                  <a:pt x="241283" y="108831"/>
                </a:lnTo>
                <a:lnTo>
                  <a:pt x="252462" y="108831"/>
                </a:lnTo>
                <a:lnTo>
                  <a:pt x="251159" y="106304"/>
                </a:lnTo>
                <a:lnTo>
                  <a:pt x="250864" y="106226"/>
                </a:lnTo>
                <a:close/>
              </a:path>
              <a:path w="335279" h="122555">
                <a:moveTo>
                  <a:pt x="250120" y="31904"/>
                </a:moveTo>
                <a:lnTo>
                  <a:pt x="200666" y="31904"/>
                </a:lnTo>
                <a:lnTo>
                  <a:pt x="200216" y="32014"/>
                </a:lnTo>
                <a:lnTo>
                  <a:pt x="197999" y="40556"/>
                </a:lnTo>
                <a:lnTo>
                  <a:pt x="198278" y="42167"/>
                </a:lnTo>
                <a:lnTo>
                  <a:pt x="199395" y="44152"/>
                </a:lnTo>
                <a:lnTo>
                  <a:pt x="200139" y="44649"/>
                </a:lnTo>
                <a:lnTo>
                  <a:pt x="250554" y="44649"/>
                </a:lnTo>
                <a:lnTo>
                  <a:pt x="251298" y="44152"/>
                </a:lnTo>
                <a:lnTo>
                  <a:pt x="252415" y="42167"/>
                </a:lnTo>
                <a:lnTo>
                  <a:pt x="252694" y="40556"/>
                </a:lnTo>
                <a:lnTo>
                  <a:pt x="252632" y="36153"/>
                </a:lnTo>
                <a:lnTo>
                  <a:pt x="250120" y="31904"/>
                </a:lnTo>
                <a:close/>
              </a:path>
              <a:path w="335279" h="122555">
                <a:moveTo>
                  <a:pt x="221966" y="9023"/>
                </a:moveTo>
                <a:lnTo>
                  <a:pt x="218929" y="9023"/>
                </a:lnTo>
                <a:lnTo>
                  <a:pt x="217688" y="9085"/>
                </a:lnTo>
                <a:lnTo>
                  <a:pt x="212789" y="31904"/>
                </a:lnTo>
                <a:lnTo>
                  <a:pt x="228137" y="31904"/>
                </a:lnTo>
                <a:lnTo>
                  <a:pt x="221966" y="9023"/>
                </a:lnTo>
                <a:close/>
              </a:path>
              <a:path w="335279" h="122555">
                <a:moveTo>
                  <a:pt x="331159" y="42602"/>
                </a:moveTo>
                <a:lnTo>
                  <a:pt x="304083" y="42602"/>
                </a:lnTo>
                <a:lnTo>
                  <a:pt x="307060" y="43021"/>
                </a:lnTo>
                <a:lnTo>
                  <a:pt x="311898" y="44695"/>
                </a:lnTo>
                <a:lnTo>
                  <a:pt x="319711" y="59098"/>
                </a:lnTo>
                <a:lnTo>
                  <a:pt x="319711" y="68833"/>
                </a:lnTo>
                <a:lnTo>
                  <a:pt x="301665" y="68833"/>
                </a:lnTo>
                <a:lnTo>
                  <a:pt x="295805" y="69406"/>
                </a:lnTo>
                <a:lnTo>
                  <a:pt x="266226" y="91932"/>
                </a:lnTo>
                <a:lnTo>
                  <a:pt x="266226" y="100676"/>
                </a:lnTo>
                <a:lnTo>
                  <a:pt x="290844" y="122132"/>
                </a:lnTo>
                <a:lnTo>
                  <a:pt x="300270" y="122132"/>
                </a:lnTo>
                <a:lnTo>
                  <a:pt x="305029" y="121047"/>
                </a:lnTo>
                <a:lnTo>
                  <a:pt x="314021" y="116706"/>
                </a:lnTo>
                <a:lnTo>
                  <a:pt x="318098" y="113667"/>
                </a:lnTo>
                <a:lnTo>
                  <a:pt x="321408" y="110133"/>
                </a:lnTo>
                <a:lnTo>
                  <a:pt x="292704" y="110133"/>
                </a:lnTo>
                <a:lnTo>
                  <a:pt x="288845" y="108846"/>
                </a:lnTo>
                <a:lnTo>
                  <a:pt x="283325" y="103699"/>
                </a:lnTo>
                <a:lnTo>
                  <a:pt x="281946" y="100242"/>
                </a:lnTo>
                <a:lnTo>
                  <a:pt x="281946" y="93358"/>
                </a:lnTo>
                <a:lnTo>
                  <a:pt x="302378" y="79902"/>
                </a:lnTo>
                <a:lnTo>
                  <a:pt x="334966" y="79902"/>
                </a:lnTo>
                <a:lnTo>
                  <a:pt x="334938" y="56244"/>
                </a:lnTo>
                <a:lnTo>
                  <a:pt x="334377" y="51903"/>
                </a:lnTo>
                <a:lnTo>
                  <a:pt x="332020" y="44090"/>
                </a:lnTo>
                <a:lnTo>
                  <a:pt x="331159" y="42602"/>
                </a:lnTo>
                <a:close/>
              </a:path>
              <a:path w="335279" h="122555">
                <a:moveTo>
                  <a:pt x="334966" y="109761"/>
                </a:moveTo>
                <a:lnTo>
                  <a:pt x="321757" y="109761"/>
                </a:lnTo>
                <a:lnTo>
                  <a:pt x="321757" y="118877"/>
                </a:lnTo>
                <a:lnTo>
                  <a:pt x="326749" y="120923"/>
                </a:lnTo>
                <a:lnTo>
                  <a:pt x="330036" y="120923"/>
                </a:lnTo>
                <a:lnTo>
                  <a:pt x="334966" y="118877"/>
                </a:lnTo>
                <a:lnTo>
                  <a:pt x="334966" y="109761"/>
                </a:lnTo>
                <a:close/>
              </a:path>
              <a:path w="335279" h="122555">
                <a:moveTo>
                  <a:pt x="334966" y="79902"/>
                </a:moveTo>
                <a:lnTo>
                  <a:pt x="319711" y="79902"/>
                </a:lnTo>
                <a:lnTo>
                  <a:pt x="319711" y="97669"/>
                </a:lnTo>
                <a:lnTo>
                  <a:pt x="315927" y="101885"/>
                </a:lnTo>
                <a:lnTo>
                  <a:pt x="312315" y="105017"/>
                </a:lnTo>
                <a:lnTo>
                  <a:pt x="305432" y="109109"/>
                </a:lnTo>
                <a:lnTo>
                  <a:pt x="301696" y="110133"/>
                </a:lnTo>
                <a:lnTo>
                  <a:pt x="321408" y="110133"/>
                </a:lnTo>
                <a:lnTo>
                  <a:pt x="321757" y="109761"/>
                </a:lnTo>
                <a:lnTo>
                  <a:pt x="334966" y="109761"/>
                </a:lnTo>
                <a:lnTo>
                  <a:pt x="334966" y="79902"/>
                </a:lnTo>
                <a:close/>
              </a:path>
              <a:path w="335279" h="122555">
                <a:moveTo>
                  <a:pt x="307959" y="30138"/>
                </a:moveTo>
                <a:lnTo>
                  <a:pt x="298720" y="30138"/>
                </a:lnTo>
                <a:lnTo>
                  <a:pt x="295526" y="30433"/>
                </a:lnTo>
                <a:lnTo>
                  <a:pt x="270380" y="47082"/>
                </a:lnTo>
                <a:lnTo>
                  <a:pt x="270628" y="48633"/>
                </a:lnTo>
                <a:lnTo>
                  <a:pt x="272892" y="51253"/>
                </a:lnTo>
                <a:lnTo>
                  <a:pt x="274132" y="51253"/>
                </a:lnTo>
                <a:lnTo>
                  <a:pt x="275263" y="50803"/>
                </a:lnTo>
                <a:lnTo>
                  <a:pt x="278302" y="49005"/>
                </a:lnTo>
                <a:lnTo>
                  <a:pt x="280193" y="48012"/>
                </a:lnTo>
                <a:lnTo>
                  <a:pt x="284721" y="45843"/>
                </a:lnTo>
                <a:lnTo>
                  <a:pt x="287356" y="44850"/>
                </a:lnTo>
                <a:lnTo>
                  <a:pt x="293371" y="43051"/>
                </a:lnTo>
                <a:lnTo>
                  <a:pt x="296767" y="42602"/>
                </a:lnTo>
                <a:lnTo>
                  <a:pt x="331159" y="42602"/>
                </a:lnTo>
                <a:lnTo>
                  <a:pt x="330128" y="40819"/>
                </a:lnTo>
                <a:lnTo>
                  <a:pt x="324919" y="35548"/>
                </a:lnTo>
                <a:lnTo>
                  <a:pt x="321509" y="33548"/>
                </a:lnTo>
                <a:lnTo>
                  <a:pt x="313075" y="30820"/>
                </a:lnTo>
                <a:lnTo>
                  <a:pt x="307959" y="30138"/>
                </a:lnTo>
                <a:close/>
              </a:path>
            </a:pathLst>
          </a:custGeom>
          <a:solidFill>
            <a:srgbClr val="FFFFFF">
              <a:alpha val="98818"/>
            </a:srgbClr>
          </a:solidFill>
        </p:spPr>
        <p:txBody>
          <a:bodyPr wrap="square" lIns="0" tIns="0" rIns="0" bIns="0" rtlCol="0"/>
          <a:lstStyle/>
          <a:p>
            <a:endParaRPr/>
          </a:p>
        </p:txBody>
      </p:sp>
      <p:sp>
        <p:nvSpPr>
          <p:cNvPr id="116" name="object 110"/>
          <p:cNvSpPr/>
          <p:nvPr/>
        </p:nvSpPr>
        <p:spPr>
          <a:xfrm>
            <a:off x="9715500" y="5981700"/>
            <a:ext cx="1676400" cy="393700"/>
          </a:xfrm>
          <a:custGeom>
            <a:avLst/>
            <a:gdLst/>
            <a:ahLst/>
            <a:cxnLst/>
            <a:rect l="l" t="t" r="r" b="b"/>
            <a:pathLst>
              <a:path w="1676400" h="393700">
                <a:moveTo>
                  <a:pt x="0" y="0"/>
                </a:moveTo>
                <a:lnTo>
                  <a:pt x="1676400" y="0"/>
                </a:lnTo>
                <a:lnTo>
                  <a:pt x="1676400" y="393700"/>
                </a:lnTo>
                <a:lnTo>
                  <a:pt x="0" y="393700"/>
                </a:lnTo>
                <a:lnTo>
                  <a:pt x="0" y="0"/>
                </a:lnTo>
                <a:close/>
              </a:path>
            </a:pathLst>
          </a:custGeom>
          <a:solidFill>
            <a:srgbClr val="DC3C00"/>
          </a:solidFill>
        </p:spPr>
        <p:txBody>
          <a:bodyPr wrap="square" lIns="0" tIns="0" rIns="0" bIns="0" rtlCol="0"/>
          <a:lstStyle/>
          <a:p>
            <a:endParaRPr/>
          </a:p>
        </p:txBody>
      </p:sp>
      <p:sp>
        <p:nvSpPr>
          <p:cNvPr id="117" name="object 111"/>
          <p:cNvSpPr/>
          <p:nvPr/>
        </p:nvSpPr>
        <p:spPr>
          <a:xfrm>
            <a:off x="10106018" y="6081516"/>
            <a:ext cx="897890" cy="163830"/>
          </a:xfrm>
          <a:custGeom>
            <a:avLst/>
            <a:gdLst/>
            <a:ahLst/>
            <a:cxnLst/>
            <a:rect l="l" t="t" r="r" b="b"/>
            <a:pathLst>
              <a:path w="897890" h="163829">
                <a:moveTo>
                  <a:pt x="15937" y="9208"/>
                </a:moveTo>
                <a:lnTo>
                  <a:pt x="4899" y="9208"/>
                </a:lnTo>
                <a:lnTo>
                  <a:pt x="3411" y="9735"/>
                </a:lnTo>
                <a:lnTo>
                  <a:pt x="681" y="11844"/>
                </a:lnTo>
                <a:lnTo>
                  <a:pt x="0" y="13611"/>
                </a:lnTo>
                <a:lnTo>
                  <a:pt x="124" y="128007"/>
                </a:lnTo>
                <a:lnTo>
                  <a:pt x="6046" y="130131"/>
                </a:lnTo>
                <a:lnTo>
                  <a:pt x="9023" y="130131"/>
                </a:lnTo>
                <a:lnTo>
                  <a:pt x="14913" y="31439"/>
                </a:lnTo>
                <a:lnTo>
                  <a:pt x="14790" y="26975"/>
                </a:lnTo>
                <a:lnTo>
                  <a:pt x="32057" y="26975"/>
                </a:lnTo>
                <a:lnTo>
                  <a:pt x="17440" y="9363"/>
                </a:lnTo>
                <a:lnTo>
                  <a:pt x="15937" y="9208"/>
                </a:lnTo>
                <a:close/>
              </a:path>
              <a:path w="897890" h="163829">
                <a:moveTo>
                  <a:pt x="32057" y="26975"/>
                </a:moveTo>
                <a:lnTo>
                  <a:pt x="14975" y="26975"/>
                </a:lnTo>
                <a:lnTo>
                  <a:pt x="16711" y="30633"/>
                </a:lnTo>
                <a:lnTo>
                  <a:pt x="18587" y="34400"/>
                </a:lnTo>
                <a:lnTo>
                  <a:pt x="22618" y="42152"/>
                </a:lnTo>
                <a:lnTo>
                  <a:pt x="24618" y="45857"/>
                </a:lnTo>
                <a:lnTo>
                  <a:pt x="26602" y="49392"/>
                </a:lnTo>
                <a:lnTo>
                  <a:pt x="64554" y="117853"/>
                </a:lnTo>
                <a:lnTo>
                  <a:pt x="77452" y="129852"/>
                </a:lnTo>
                <a:lnTo>
                  <a:pt x="84987" y="129852"/>
                </a:lnTo>
                <a:lnTo>
                  <a:pt x="90971" y="124209"/>
                </a:lnTo>
                <a:lnTo>
                  <a:pt x="90971" y="107807"/>
                </a:lnTo>
                <a:lnTo>
                  <a:pt x="75995" y="107807"/>
                </a:lnTo>
                <a:lnTo>
                  <a:pt x="74507" y="104892"/>
                </a:lnTo>
                <a:lnTo>
                  <a:pt x="65330" y="87343"/>
                </a:lnTo>
                <a:lnTo>
                  <a:pt x="63717" y="84320"/>
                </a:lnTo>
                <a:lnTo>
                  <a:pt x="60368" y="78181"/>
                </a:lnTo>
                <a:lnTo>
                  <a:pt x="32057" y="26975"/>
                </a:lnTo>
                <a:close/>
              </a:path>
              <a:path w="897890" h="163829">
                <a:moveTo>
                  <a:pt x="84894" y="8929"/>
                </a:moveTo>
                <a:lnTo>
                  <a:pt x="81979" y="8929"/>
                </a:lnTo>
                <a:lnTo>
                  <a:pt x="80723" y="8991"/>
                </a:lnTo>
                <a:lnTo>
                  <a:pt x="75887" y="97807"/>
                </a:lnTo>
                <a:lnTo>
                  <a:pt x="75965" y="102908"/>
                </a:lnTo>
                <a:lnTo>
                  <a:pt x="76088" y="107807"/>
                </a:lnTo>
                <a:lnTo>
                  <a:pt x="90971" y="107807"/>
                </a:lnTo>
                <a:lnTo>
                  <a:pt x="90846" y="11069"/>
                </a:lnTo>
                <a:lnTo>
                  <a:pt x="84894" y="8929"/>
                </a:lnTo>
                <a:close/>
              </a:path>
              <a:path w="897890" h="163829">
                <a:moveTo>
                  <a:pt x="164820" y="39346"/>
                </a:moveTo>
                <a:lnTo>
                  <a:pt x="152109" y="39346"/>
                </a:lnTo>
                <a:lnTo>
                  <a:pt x="146559" y="40416"/>
                </a:lnTo>
                <a:lnTo>
                  <a:pt x="118993" y="72104"/>
                </a:lnTo>
                <a:lnTo>
                  <a:pt x="118064" y="78568"/>
                </a:lnTo>
                <a:lnTo>
                  <a:pt x="118064" y="93327"/>
                </a:lnTo>
                <a:lnTo>
                  <a:pt x="147008" y="130379"/>
                </a:lnTo>
                <a:lnTo>
                  <a:pt x="153038" y="131340"/>
                </a:lnTo>
                <a:lnTo>
                  <a:pt x="163890" y="131340"/>
                </a:lnTo>
                <a:lnTo>
                  <a:pt x="191547" y="118876"/>
                </a:lnTo>
                <a:lnTo>
                  <a:pt x="156480" y="118876"/>
                </a:lnTo>
                <a:lnTo>
                  <a:pt x="152232" y="118163"/>
                </a:lnTo>
                <a:lnTo>
                  <a:pt x="134249" y="88459"/>
                </a:lnTo>
                <a:lnTo>
                  <a:pt x="190680" y="88459"/>
                </a:lnTo>
                <a:lnTo>
                  <a:pt x="192059" y="87948"/>
                </a:lnTo>
                <a:lnTo>
                  <a:pt x="194477" y="85901"/>
                </a:lnTo>
                <a:lnTo>
                  <a:pt x="195083" y="84180"/>
                </a:lnTo>
                <a:lnTo>
                  <a:pt x="195083" y="77204"/>
                </a:lnTo>
                <a:lnTo>
                  <a:pt x="134249" y="77204"/>
                </a:lnTo>
                <a:lnTo>
                  <a:pt x="134373" y="73793"/>
                </a:lnTo>
                <a:lnTo>
                  <a:pt x="153813" y="51345"/>
                </a:lnTo>
                <a:lnTo>
                  <a:pt x="186704" y="51345"/>
                </a:lnTo>
                <a:lnTo>
                  <a:pt x="183455" y="47454"/>
                </a:lnTo>
                <a:lnTo>
                  <a:pt x="179658" y="44617"/>
                </a:lnTo>
                <a:lnTo>
                  <a:pt x="170417" y="40400"/>
                </a:lnTo>
                <a:lnTo>
                  <a:pt x="164820" y="39346"/>
                </a:lnTo>
                <a:close/>
              </a:path>
              <a:path w="897890" h="163829">
                <a:moveTo>
                  <a:pt x="189471" y="112551"/>
                </a:moveTo>
                <a:lnTo>
                  <a:pt x="188292" y="112551"/>
                </a:lnTo>
                <a:lnTo>
                  <a:pt x="187191" y="112876"/>
                </a:lnTo>
                <a:lnTo>
                  <a:pt x="184276" y="114179"/>
                </a:lnTo>
                <a:lnTo>
                  <a:pt x="182416" y="114907"/>
                </a:lnTo>
                <a:lnTo>
                  <a:pt x="177890" y="116519"/>
                </a:lnTo>
                <a:lnTo>
                  <a:pt x="175207" y="117248"/>
                </a:lnTo>
                <a:lnTo>
                  <a:pt x="169006" y="118550"/>
                </a:lnTo>
                <a:lnTo>
                  <a:pt x="165472" y="118876"/>
                </a:lnTo>
                <a:lnTo>
                  <a:pt x="191547" y="118876"/>
                </a:lnTo>
                <a:lnTo>
                  <a:pt x="189858" y="112659"/>
                </a:lnTo>
                <a:lnTo>
                  <a:pt x="189471" y="112551"/>
                </a:lnTo>
                <a:close/>
              </a:path>
              <a:path w="897890" h="163829">
                <a:moveTo>
                  <a:pt x="186704" y="51345"/>
                </a:moveTo>
                <a:lnTo>
                  <a:pt x="164975" y="51345"/>
                </a:lnTo>
                <a:lnTo>
                  <a:pt x="170541" y="53640"/>
                </a:lnTo>
                <a:lnTo>
                  <a:pt x="178045" y="62817"/>
                </a:lnTo>
                <a:lnTo>
                  <a:pt x="179828" y="69142"/>
                </a:lnTo>
                <a:lnTo>
                  <a:pt x="179641" y="77204"/>
                </a:lnTo>
                <a:lnTo>
                  <a:pt x="195083" y="77204"/>
                </a:lnTo>
                <a:lnTo>
                  <a:pt x="195083" y="73514"/>
                </a:lnTo>
                <a:lnTo>
                  <a:pt x="194384" y="68383"/>
                </a:lnTo>
                <a:lnTo>
                  <a:pt x="191594" y="58771"/>
                </a:lnTo>
                <a:lnTo>
                  <a:pt x="189409" y="54585"/>
                </a:lnTo>
                <a:lnTo>
                  <a:pt x="186704" y="51345"/>
                </a:lnTo>
                <a:close/>
              </a:path>
              <a:path w="897890" h="163829">
                <a:moveTo>
                  <a:pt x="238505" y="53857"/>
                </a:moveTo>
                <a:lnTo>
                  <a:pt x="223158" y="53857"/>
                </a:lnTo>
                <a:lnTo>
                  <a:pt x="223158" y="107621"/>
                </a:lnTo>
                <a:lnTo>
                  <a:pt x="243281" y="131154"/>
                </a:lnTo>
                <a:lnTo>
                  <a:pt x="249048" y="131154"/>
                </a:lnTo>
                <a:lnTo>
                  <a:pt x="262982" y="118953"/>
                </a:lnTo>
                <a:lnTo>
                  <a:pt x="262830" y="118039"/>
                </a:lnTo>
                <a:lnTo>
                  <a:pt x="245823" y="118039"/>
                </a:lnTo>
                <a:lnTo>
                  <a:pt x="242769" y="116566"/>
                </a:lnTo>
                <a:lnTo>
                  <a:pt x="239358" y="110675"/>
                </a:lnTo>
                <a:lnTo>
                  <a:pt x="238505" y="106319"/>
                </a:lnTo>
                <a:lnTo>
                  <a:pt x="238505" y="53857"/>
                </a:lnTo>
                <a:close/>
              </a:path>
              <a:path w="897890" h="163829">
                <a:moveTo>
                  <a:pt x="261232" y="115434"/>
                </a:moveTo>
                <a:lnTo>
                  <a:pt x="260427" y="115434"/>
                </a:lnTo>
                <a:lnTo>
                  <a:pt x="259868" y="115574"/>
                </a:lnTo>
                <a:lnTo>
                  <a:pt x="258629" y="116132"/>
                </a:lnTo>
                <a:lnTo>
                  <a:pt x="257884" y="116426"/>
                </a:lnTo>
                <a:lnTo>
                  <a:pt x="256148" y="117047"/>
                </a:lnTo>
                <a:lnTo>
                  <a:pt x="255155" y="117341"/>
                </a:lnTo>
                <a:lnTo>
                  <a:pt x="252923" y="117899"/>
                </a:lnTo>
                <a:lnTo>
                  <a:pt x="251651" y="118039"/>
                </a:lnTo>
                <a:lnTo>
                  <a:pt x="262830" y="118039"/>
                </a:lnTo>
                <a:lnTo>
                  <a:pt x="261527" y="115512"/>
                </a:lnTo>
                <a:lnTo>
                  <a:pt x="261232" y="115434"/>
                </a:lnTo>
                <a:close/>
              </a:path>
              <a:path w="897890" h="163829">
                <a:moveTo>
                  <a:pt x="260488" y="41113"/>
                </a:moveTo>
                <a:lnTo>
                  <a:pt x="211034" y="41113"/>
                </a:lnTo>
                <a:lnTo>
                  <a:pt x="210585" y="41222"/>
                </a:lnTo>
                <a:lnTo>
                  <a:pt x="208367" y="49764"/>
                </a:lnTo>
                <a:lnTo>
                  <a:pt x="208647" y="51376"/>
                </a:lnTo>
                <a:lnTo>
                  <a:pt x="209763" y="53361"/>
                </a:lnTo>
                <a:lnTo>
                  <a:pt x="210507" y="53857"/>
                </a:lnTo>
                <a:lnTo>
                  <a:pt x="260922" y="53857"/>
                </a:lnTo>
                <a:lnTo>
                  <a:pt x="261666" y="53361"/>
                </a:lnTo>
                <a:lnTo>
                  <a:pt x="262783" y="51376"/>
                </a:lnTo>
                <a:lnTo>
                  <a:pt x="263062" y="49764"/>
                </a:lnTo>
                <a:lnTo>
                  <a:pt x="263000" y="45361"/>
                </a:lnTo>
                <a:lnTo>
                  <a:pt x="260488" y="41113"/>
                </a:lnTo>
                <a:close/>
              </a:path>
              <a:path w="897890" h="163829">
                <a:moveTo>
                  <a:pt x="232336" y="18231"/>
                </a:moveTo>
                <a:lnTo>
                  <a:pt x="229297" y="18231"/>
                </a:lnTo>
                <a:lnTo>
                  <a:pt x="228056" y="18293"/>
                </a:lnTo>
                <a:lnTo>
                  <a:pt x="223158" y="41113"/>
                </a:lnTo>
                <a:lnTo>
                  <a:pt x="238505" y="41113"/>
                </a:lnTo>
                <a:lnTo>
                  <a:pt x="232336" y="18231"/>
                </a:lnTo>
                <a:close/>
              </a:path>
              <a:path w="897890" h="163829">
                <a:moveTo>
                  <a:pt x="284679" y="40648"/>
                </a:moveTo>
                <a:lnTo>
                  <a:pt x="281517" y="40648"/>
                </a:lnTo>
                <a:lnTo>
                  <a:pt x="280308" y="40679"/>
                </a:lnTo>
                <a:lnTo>
                  <a:pt x="275377" y="44307"/>
                </a:lnTo>
                <a:lnTo>
                  <a:pt x="275625" y="45547"/>
                </a:lnTo>
                <a:lnTo>
                  <a:pt x="275842" y="46322"/>
                </a:lnTo>
                <a:lnTo>
                  <a:pt x="276152" y="47252"/>
                </a:lnTo>
                <a:lnTo>
                  <a:pt x="300803" y="127403"/>
                </a:lnTo>
                <a:lnTo>
                  <a:pt x="308926" y="130131"/>
                </a:lnTo>
                <a:lnTo>
                  <a:pt x="312709" y="130131"/>
                </a:lnTo>
                <a:lnTo>
                  <a:pt x="324922" y="113481"/>
                </a:lnTo>
                <a:lnTo>
                  <a:pt x="311778" y="113481"/>
                </a:lnTo>
                <a:lnTo>
                  <a:pt x="311593" y="112644"/>
                </a:lnTo>
                <a:lnTo>
                  <a:pt x="291346" y="43439"/>
                </a:lnTo>
                <a:lnTo>
                  <a:pt x="286075" y="40695"/>
                </a:lnTo>
                <a:lnTo>
                  <a:pt x="284679" y="40648"/>
                </a:lnTo>
                <a:close/>
              </a:path>
              <a:path w="897890" h="163829">
                <a:moveTo>
                  <a:pt x="352392" y="65205"/>
                </a:moveTo>
                <a:lnTo>
                  <a:pt x="337823" y="65205"/>
                </a:lnTo>
                <a:lnTo>
                  <a:pt x="338010" y="66042"/>
                </a:lnTo>
                <a:lnTo>
                  <a:pt x="355776" y="127403"/>
                </a:lnTo>
                <a:lnTo>
                  <a:pt x="364178" y="130131"/>
                </a:lnTo>
                <a:lnTo>
                  <a:pt x="367962" y="130131"/>
                </a:lnTo>
                <a:lnTo>
                  <a:pt x="376240" y="126782"/>
                </a:lnTo>
                <a:lnTo>
                  <a:pt x="380362" y="113481"/>
                </a:lnTo>
                <a:lnTo>
                  <a:pt x="366287" y="113481"/>
                </a:lnTo>
                <a:lnTo>
                  <a:pt x="366101" y="112644"/>
                </a:lnTo>
                <a:lnTo>
                  <a:pt x="352392" y="65205"/>
                </a:lnTo>
                <a:close/>
              </a:path>
              <a:path w="897890" h="163829">
                <a:moveTo>
                  <a:pt x="339869" y="40648"/>
                </a:moveTo>
                <a:lnTo>
                  <a:pt x="336831" y="40648"/>
                </a:lnTo>
                <a:lnTo>
                  <a:pt x="335575" y="40695"/>
                </a:lnTo>
                <a:lnTo>
                  <a:pt x="311965" y="112644"/>
                </a:lnTo>
                <a:lnTo>
                  <a:pt x="311778" y="113481"/>
                </a:lnTo>
                <a:lnTo>
                  <a:pt x="324922" y="113481"/>
                </a:lnTo>
                <a:lnTo>
                  <a:pt x="337638" y="66042"/>
                </a:lnTo>
                <a:lnTo>
                  <a:pt x="337823" y="65205"/>
                </a:lnTo>
                <a:lnTo>
                  <a:pt x="352392" y="65205"/>
                </a:lnTo>
                <a:lnTo>
                  <a:pt x="346079" y="43346"/>
                </a:lnTo>
                <a:lnTo>
                  <a:pt x="345978" y="42943"/>
                </a:lnTo>
                <a:lnTo>
                  <a:pt x="345791" y="42509"/>
                </a:lnTo>
                <a:lnTo>
                  <a:pt x="341095" y="40695"/>
                </a:lnTo>
                <a:lnTo>
                  <a:pt x="339869" y="40648"/>
                </a:lnTo>
                <a:close/>
              </a:path>
              <a:path w="897890" h="163829">
                <a:moveTo>
                  <a:pt x="396053" y="40648"/>
                </a:moveTo>
                <a:lnTo>
                  <a:pt x="392951" y="40648"/>
                </a:lnTo>
                <a:lnTo>
                  <a:pt x="391634" y="40695"/>
                </a:lnTo>
                <a:lnTo>
                  <a:pt x="386241" y="43780"/>
                </a:lnTo>
                <a:lnTo>
                  <a:pt x="366379" y="112644"/>
                </a:lnTo>
                <a:lnTo>
                  <a:pt x="366287" y="113481"/>
                </a:lnTo>
                <a:lnTo>
                  <a:pt x="380362" y="113481"/>
                </a:lnTo>
                <a:lnTo>
                  <a:pt x="400889" y="47252"/>
                </a:lnTo>
                <a:lnTo>
                  <a:pt x="401199" y="46322"/>
                </a:lnTo>
                <a:lnTo>
                  <a:pt x="401416" y="45547"/>
                </a:lnTo>
                <a:lnTo>
                  <a:pt x="401665" y="44307"/>
                </a:lnTo>
                <a:lnTo>
                  <a:pt x="401607" y="42338"/>
                </a:lnTo>
                <a:lnTo>
                  <a:pt x="397247" y="40679"/>
                </a:lnTo>
                <a:lnTo>
                  <a:pt x="396053" y="40648"/>
                </a:lnTo>
                <a:close/>
              </a:path>
              <a:path w="897890" h="163829">
                <a:moveTo>
                  <a:pt x="464670" y="39346"/>
                </a:moveTo>
                <a:lnTo>
                  <a:pt x="450655" y="39346"/>
                </a:lnTo>
                <a:lnTo>
                  <a:pt x="444423" y="40493"/>
                </a:lnTo>
                <a:lnTo>
                  <a:pt x="415975" y="73034"/>
                </a:lnTo>
                <a:lnTo>
                  <a:pt x="415091" y="79313"/>
                </a:lnTo>
                <a:lnTo>
                  <a:pt x="415198" y="94009"/>
                </a:lnTo>
                <a:lnTo>
                  <a:pt x="443137" y="130317"/>
                </a:lnTo>
                <a:lnTo>
                  <a:pt x="449136" y="131340"/>
                </a:lnTo>
                <a:lnTo>
                  <a:pt x="463088" y="131340"/>
                </a:lnTo>
                <a:lnTo>
                  <a:pt x="469305" y="130178"/>
                </a:lnTo>
                <a:lnTo>
                  <a:pt x="480034" y="125527"/>
                </a:lnTo>
                <a:lnTo>
                  <a:pt x="484498" y="122287"/>
                </a:lnTo>
                <a:lnTo>
                  <a:pt x="487824" y="118411"/>
                </a:lnTo>
                <a:lnTo>
                  <a:pt x="451864" y="118411"/>
                </a:lnTo>
                <a:lnTo>
                  <a:pt x="447772" y="117527"/>
                </a:lnTo>
                <a:lnTo>
                  <a:pt x="431244" y="90319"/>
                </a:lnTo>
                <a:lnTo>
                  <a:pt x="431302" y="79313"/>
                </a:lnTo>
                <a:lnTo>
                  <a:pt x="452608" y="52182"/>
                </a:lnTo>
                <a:lnTo>
                  <a:pt x="489306" y="52182"/>
                </a:lnTo>
                <a:lnTo>
                  <a:pt x="485165" y="47438"/>
                </a:lnTo>
                <a:lnTo>
                  <a:pt x="480902" y="44462"/>
                </a:lnTo>
                <a:lnTo>
                  <a:pt x="470669" y="40369"/>
                </a:lnTo>
                <a:lnTo>
                  <a:pt x="464670" y="39346"/>
                </a:lnTo>
                <a:close/>
              </a:path>
              <a:path w="897890" h="163829">
                <a:moveTo>
                  <a:pt x="489306" y="52182"/>
                </a:moveTo>
                <a:lnTo>
                  <a:pt x="462034" y="52182"/>
                </a:lnTo>
                <a:lnTo>
                  <a:pt x="466128" y="53066"/>
                </a:lnTo>
                <a:lnTo>
                  <a:pt x="472718" y="56616"/>
                </a:lnTo>
                <a:lnTo>
                  <a:pt x="482515" y="91281"/>
                </a:lnTo>
                <a:lnTo>
                  <a:pt x="482126" y="94753"/>
                </a:lnTo>
                <a:lnTo>
                  <a:pt x="461228" y="118411"/>
                </a:lnTo>
                <a:lnTo>
                  <a:pt x="487824" y="118411"/>
                </a:lnTo>
                <a:lnTo>
                  <a:pt x="491629" y="113977"/>
                </a:lnTo>
                <a:lnTo>
                  <a:pt x="494311" y="109032"/>
                </a:lnTo>
                <a:lnTo>
                  <a:pt x="497908" y="97559"/>
                </a:lnTo>
                <a:lnTo>
                  <a:pt x="498807" y="91281"/>
                </a:lnTo>
                <a:lnTo>
                  <a:pt x="498702" y="76677"/>
                </a:lnTo>
                <a:lnTo>
                  <a:pt x="497955" y="71158"/>
                </a:lnTo>
                <a:lnTo>
                  <a:pt x="494544" y="59996"/>
                </a:lnTo>
                <a:lnTo>
                  <a:pt x="491986" y="55252"/>
                </a:lnTo>
                <a:lnTo>
                  <a:pt x="489306" y="52182"/>
                </a:lnTo>
                <a:close/>
              </a:path>
              <a:path w="897890" h="163829">
                <a:moveTo>
                  <a:pt x="532480" y="40648"/>
                </a:moveTo>
                <a:lnTo>
                  <a:pt x="529690" y="40648"/>
                </a:lnTo>
                <a:lnTo>
                  <a:pt x="528542" y="40695"/>
                </a:lnTo>
                <a:lnTo>
                  <a:pt x="524248" y="128162"/>
                </a:lnTo>
                <a:lnTo>
                  <a:pt x="524682" y="128844"/>
                </a:lnTo>
                <a:lnTo>
                  <a:pt x="530278" y="130131"/>
                </a:lnTo>
                <a:lnTo>
                  <a:pt x="533317" y="130131"/>
                </a:lnTo>
                <a:lnTo>
                  <a:pt x="539487" y="72181"/>
                </a:lnTo>
                <a:lnTo>
                  <a:pt x="541657" y="68771"/>
                </a:lnTo>
                <a:lnTo>
                  <a:pt x="553338" y="55717"/>
                </a:lnTo>
                <a:lnTo>
                  <a:pt x="537999" y="55717"/>
                </a:lnTo>
                <a:lnTo>
                  <a:pt x="533612" y="40695"/>
                </a:lnTo>
                <a:lnTo>
                  <a:pt x="532480" y="40648"/>
                </a:lnTo>
                <a:close/>
              </a:path>
              <a:path w="897890" h="163829">
                <a:moveTo>
                  <a:pt x="572832" y="53857"/>
                </a:moveTo>
                <a:lnTo>
                  <a:pt x="561160" y="53857"/>
                </a:lnTo>
                <a:lnTo>
                  <a:pt x="562369" y="53981"/>
                </a:lnTo>
                <a:lnTo>
                  <a:pt x="564602" y="54477"/>
                </a:lnTo>
                <a:lnTo>
                  <a:pt x="565609" y="54740"/>
                </a:lnTo>
                <a:lnTo>
                  <a:pt x="567408" y="55298"/>
                </a:lnTo>
                <a:lnTo>
                  <a:pt x="568214" y="55577"/>
                </a:lnTo>
                <a:lnTo>
                  <a:pt x="569640" y="56136"/>
                </a:lnTo>
                <a:lnTo>
                  <a:pt x="570245" y="56275"/>
                </a:lnTo>
                <a:lnTo>
                  <a:pt x="571237" y="56275"/>
                </a:lnTo>
                <a:lnTo>
                  <a:pt x="571625" y="56136"/>
                </a:lnTo>
                <a:lnTo>
                  <a:pt x="572183" y="55577"/>
                </a:lnTo>
                <a:lnTo>
                  <a:pt x="572415" y="55174"/>
                </a:lnTo>
                <a:lnTo>
                  <a:pt x="572787" y="54120"/>
                </a:lnTo>
                <a:lnTo>
                  <a:pt x="572832" y="53857"/>
                </a:lnTo>
                <a:close/>
              </a:path>
              <a:path w="897890" h="163829">
                <a:moveTo>
                  <a:pt x="561687" y="39346"/>
                </a:moveTo>
                <a:lnTo>
                  <a:pt x="559083" y="39346"/>
                </a:lnTo>
                <a:lnTo>
                  <a:pt x="557300" y="39578"/>
                </a:lnTo>
                <a:lnTo>
                  <a:pt x="537999" y="55717"/>
                </a:lnTo>
                <a:lnTo>
                  <a:pt x="553338" y="55717"/>
                </a:lnTo>
                <a:lnTo>
                  <a:pt x="553812" y="55407"/>
                </a:lnTo>
                <a:lnTo>
                  <a:pt x="556789" y="54167"/>
                </a:lnTo>
                <a:lnTo>
                  <a:pt x="558308" y="53857"/>
                </a:lnTo>
                <a:lnTo>
                  <a:pt x="572832" y="53857"/>
                </a:lnTo>
                <a:lnTo>
                  <a:pt x="572912" y="53392"/>
                </a:lnTo>
                <a:lnTo>
                  <a:pt x="573035" y="51531"/>
                </a:lnTo>
                <a:lnTo>
                  <a:pt x="572927" y="44152"/>
                </a:lnTo>
                <a:lnTo>
                  <a:pt x="572742" y="43284"/>
                </a:lnTo>
                <a:lnTo>
                  <a:pt x="562602" y="39392"/>
                </a:lnTo>
                <a:lnTo>
                  <a:pt x="561687" y="39346"/>
                </a:lnTo>
                <a:close/>
              </a:path>
              <a:path w="897890" h="163829">
                <a:moveTo>
                  <a:pt x="601579" y="0"/>
                </a:moveTo>
                <a:lnTo>
                  <a:pt x="598540" y="0"/>
                </a:lnTo>
                <a:lnTo>
                  <a:pt x="597301" y="61"/>
                </a:lnTo>
                <a:lnTo>
                  <a:pt x="592490" y="128085"/>
                </a:lnTo>
                <a:lnTo>
                  <a:pt x="598540" y="130131"/>
                </a:lnTo>
                <a:lnTo>
                  <a:pt x="601579" y="130131"/>
                </a:lnTo>
                <a:lnTo>
                  <a:pt x="607749" y="80832"/>
                </a:lnTo>
                <a:lnTo>
                  <a:pt x="626585" y="80832"/>
                </a:lnTo>
                <a:lnTo>
                  <a:pt x="624937" y="78692"/>
                </a:lnTo>
                <a:lnTo>
                  <a:pt x="607749" y="78692"/>
                </a:lnTo>
                <a:lnTo>
                  <a:pt x="607626" y="2046"/>
                </a:lnTo>
                <a:lnTo>
                  <a:pt x="602851" y="61"/>
                </a:lnTo>
                <a:lnTo>
                  <a:pt x="601579" y="0"/>
                </a:lnTo>
                <a:close/>
              </a:path>
              <a:path w="897890" h="163829">
                <a:moveTo>
                  <a:pt x="626585" y="80832"/>
                </a:moveTo>
                <a:lnTo>
                  <a:pt x="607749" y="80832"/>
                </a:lnTo>
                <a:lnTo>
                  <a:pt x="643097" y="127155"/>
                </a:lnTo>
                <a:lnTo>
                  <a:pt x="643495" y="127744"/>
                </a:lnTo>
                <a:lnTo>
                  <a:pt x="651375" y="130131"/>
                </a:lnTo>
                <a:lnTo>
                  <a:pt x="654662" y="130131"/>
                </a:lnTo>
                <a:lnTo>
                  <a:pt x="661141" y="126596"/>
                </a:lnTo>
                <a:lnTo>
                  <a:pt x="660971" y="125992"/>
                </a:lnTo>
                <a:lnTo>
                  <a:pt x="660289" y="124689"/>
                </a:lnTo>
                <a:lnTo>
                  <a:pt x="659715" y="123837"/>
                </a:lnTo>
                <a:lnTo>
                  <a:pt x="626585" y="80832"/>
                </a:lnTo>
                <a:close/>
              </a:path>
              <a:path w="897890" h="163829">
                <a:moveTo>
                  <a:pt x="651065" y="40648"/>
                </a:moveTo>
                <a:lnTo>
                  <a:pt x="648026" y="40648"/>
                </a:lnTo>
                <a:lnTo>
                  <a:pt x="646755" y="40695"/>
                </a:lnTo>
                <a:lnTo>
                  <a:pt x="639376" y="43904"/>
                </a:lnTo>
                <a:lnTo>
                  <a:pt x="607749" y="78692"/>
                </a:lnTo>
                <a:lnTo>
                  <a:pt x="624937" y="78692"/>
                </a:lnTo>
                <a:lnTo>
                  <a:pt x="655189" y="48276"/>
                </a:lnTo>
                <a:lnTo>
                  <a:pt x="656118" y="47283"/>
                </a:lnTo>
                <a:lnTo>
                  <a:pt x="656785" y="46415"/>
                </a:lnTo>
                <a:lnTo>
                  <a:pt x="657592" y="44927"/>
                </a:lnTo>
                <a:lnTo>
                  <a:pt x="657793" y="44183"/>
                </a:lnTo>
                <a:lnTo>
                  <a:pt x="657760" y="42772"/>
                </a:lnTo>
                <a:lnTo>
                  <a:pt x="652367" y="40695"/>
                </a:lnTo>
                <a:lnTo>
                  <a:pt x="651065" y="40648"/>
                </a:lnTo>
                <a:close/>
              </a:path>
              <a:path w="897890" h="163829">
                <a:moveTo>
                  <a:pt x="690479" y="40648"/>
                </a:moveTo>
                <a:lnTo>
                  <a:pt x="687440" y="40648"/>
                </a:lnTo>
                <a:lnTo>
                  <a:pt x="686201" y="40710"/>
                </a:lnTo>
                <a:lnTo>
                  <a:pt x="681410" y="42694"/>
                </a:lnTo>
                <a:lnTo>
                  <a:pt x="681410" y="128162"/>
                </a:lnTo>
                <a:lnTo>
                  <a:pt x="687440" y="130131"/>
                </a:lnTo>
                <a:lnTo>
                  <a:pt x="690479" y="130131"/>
                </a:lnTo>
                <a:lnTo>
                  <a:pt x="696526" y="128162"/>
                </a:lnTo>
                <a:lnTo>
                  <a:pt x="696526" y="42694"/>
                </a:lnTo>
                <a:lnTo>
                  <a:pt x="690479" y="40648"/>
                </a:lnTo>
                <a:close/>
              </a:path>
              <a:path w="897890" h="163829">
                <a:moveTo>
                  <a:pt x="692619" y="6139"/>
                </a:moveTo>
                <a:lnTo>
                  <a:pt x="685364" y="6139"/>
                </a:lnTo>
                <a:lnTo>
                  <a:pt x="682852" y="6790"/>
                </a:lnTo>
                <a:lnTo>
                  <a:pt x="680124" y="9394"/>
                </a:lnTo>
                <a:lnTo>
                  <a:pt x="679476" y="11720"/>
                </a:lnTo>
                <a:lnTo>
                  <a:pt x="679442" y="18975"/>
                </a:lnTo>
                <a:lnTo>
                  <a:pt x="680109" y="21378"/>
                </a:lnTo>
                <a:lnTo>
                  <a:pt x="682774" y="23920"/>
                </a:lnTo>
                <a:lnTo>
                  <a:pt x="685239" y="24556"/>
                </a:lnTo>
                <a:lnTo>
                  <a:pt x="692495" y="24556"/>
                </a:lnTo>
                <a:lnTo>
                  <a:pt x="695007" y="23905"/>
                </a:lnTo>
                <a:lnTo>
                  <a:pt x="697735" y="21300"/>
                </a:lnTo>
                <a:lnTo>
                  <a:pt x="698382" y="18975"/>
                </a:lnTo>
                <a:lnTo>
                  <a:pt x="698417" y="11720"/>
                </a:lnTo>
                <a:lnTo>
                  <a:pt x="697750" y="9317"/>
                </a:lnTo>
                <a:lnTo>
                  <a:pt x="695084" y="6774"/>
                </a:lnTo>
                <a:lnTo>
                  <a:pt x="692619" y="6139"/>
                </a:lnTo>
                <a:close/>
              </a:path>
              <a:path w="897890" h="163829">
                <a:moveTo>
                  <a:pt x="734093" y="40648"/>
                </a:moveTo>
                <a:lnTo>
                  <a:pt x="731302" y="40648"/>
                </a:lnTo>
                <a:lnTo>
                  <a:pt x="730154" y="40695"/>
                </a:lnTo>
                <a:lnTo>
                  <a:pt x="725845" y="42617"/>
                </a:lnTo>
                <a:lnTo>
                  <a:pt x="725860" y="128162"/>
                </a:lnTo>
                <a:lnTo>
                  <a:pt x="731890" y="130131"/>
                </a:lnTo>
                <a:lnTo>
                  <a:pt x="734929" y="130131"/>
                </a:lnTo>
                <a:lnTo>
                  <a:pt x="741099" y="68740"/>
                </a:lnTo>
                <a:lnTo>
                  <a:pt x="745317" y="63469"/>
                </a:lnTo>
                <a:lnTo>
                  <a:pt x="749348" y="59469"/>
                </a:lnTo>
                <a:lnTo>
                  <a:pt x="756206" y="54601"/>
                </a:lnTo>
                <a:lnTo>
                  <a:pt x="739612" y="54601"/>
                </a:lnTo>
                <a:lnTo>
                  <a:pt x="735224" y="40695"/>
                </a:lnTo>
                <a:lnTo>
                  <a:pt x="734093" y="40648"/>
                </a:lnTo>
                <a:close/>
              </a:path>
              <a:path w="897890" h="163829">
                <a:moveTo>
                  <a:pt x="793384" y="52647"/>
                </a:moveTo>
                <a:lnTo>
                  <a:pt x="767703" y="52647"/>
                </a:lnTo>
                <a:lnTo>
                  <a:pt x="770323" y="53206"/>
                </a:lnTo>
                <a:lnTo>
                  <a:pt x="774849" y="55438"/>
                </a:lnTo>
                <a:lnTo>
                  <a:pt x="782617" y="128162"/>
                </a:lnTo>
                <a:lnTo>
                  <a:pt x="783113" y="128844"/>
                </a:lnTo>
                <a:lnTo>
                  <a:pt x="788663" y="130131"/>
                </a:lnTo>
                <a:lnTo>
                  <a:pt x="791701" y="130131"/>
                </a:lnTo>
                <a:lnTo>
                  <a:pt x="797717" y="128162"/>
                </a:lnTo>
                <a:lnTo>
                  <a:pt x="797691" y="68740"/>
                </a:lnTo>
                <a:lnTo>
                  <a:pt x="797328" y="65127"/>
                </a:lnTo>
                <a:lnTo>
                  <a:pt x="795282" y="56632"/>
                </a:lnTo>
                <a:lnTo>
                  <a:pt x="793592" y="52926"/>
                </a:lnTo>
                <a:lnTo>
                  <a:pt x="793384" y="52647"/>
                </a:lnTo>
                <a:close/>
              </a:path>
              <a:path w="897890" h="163829">
                <a:moveTo>
                  <a:pt x="773470" y="39346"/>
                </a:moveTo>
                <a:lnTo>
                  <a:pt x="763113" y="39346"/>
                </a:lnTo>
                <a:lnTo>
                  <a:pt x="758385" y="40571"/>
                </a:lnTo>
                <a:lnTo>
                  <a:pt x="749021" y="45470"/>
                </a:lnTo>
                <a:lnTo>
                  <a:pt x="744325" y="49330"/>
                </a:lnTo>
                <a:lnTo>
                  <a:pt x="739612" y="54601"/>
                </a:lnTo>
                <a:lnTo>
                  <a:pt x="756206" y="54601"/>
                </a:lnTo>
                <a:lnTo>
                  <a:pt x="757036" y="54012"/>
                </a:lnTo>
                <a:lnTo>
                  <a:pt x="760882" y="52647"/>
                </a:lnTo>
                <a:lnTo>
                  <a:pt x="793384" y="52647"/>
                </a:lnTo>
                <a:lnTo>
                  <a:pt x="788880" y="46601"/>
                </a:lnTo>
                <a:lnTo>
                  <a:pt x="785794" y="44074"/>
                </a:lnTo>
                <a:lnTo>
                  <a:pt x="778167" y="40292"/>
                </a:lnTo>
                <a:lnTo>
                  <a:pt x="773470" y="39346"/>
                </a:lnTo>
                <a:close/>
              </a:path>
              <a:path w="897890" h="163829">
                <a:moveTo>
                  <a:pt x="858079" y="39532"/>
                </a:moveTo>
                <a:lnTo>
                  <a:pt x="850823" y="39532"/>
                </a:lnTo>
                <a:lnTo>
                  <a:pt x="846467" y="40230"/>
                </a:lnTo>
                <a:lnTo>
                  <a:pt x="823073" y="74134"/>
                </a:lnTo>
                <a:lnTo>
                  <a:pt x="823631" y="77623"/>
                </a:lnTo>
                <a:lnTo>
                  <a:pt x="825864" y="83390"/>
                </a:lnTo>
                <a:lnTo>
                  <a:pt x="827383" y="85979"/>
                </a:lnTo>
                <a:lnTo>
                  <a:pt x="829306" y="88273"/>
                </a:lnTo>
                <a:lnTo>
                  <a:pt x="827011" y="90630"/>
                </a:lnTo>
                <a:lnTo>
                  <a:pt x="825088" y="93296"/>
                </a:lnTo>
                <a:lnTo>
                  <a:pt x="821988" y="99249"/>
                </a:lnTo>
                <a:lnTo>
                  <a:pt x="821212" y="102629"/>
                </a:lnTo>
                <a:lnTo>
                  <a:pt x="821212" y="109140"/>
                </a:lnTo>
                <a:lnTo>
                  <a:pt x="821941" y="111683"/>
                </a:lnTo>
                <a:lnTo>
                  <a:pt x="824856" y="116396"/>
                </a:lnTo>
                <a:lnTo>
                  <a:pt x="827104" y="118349"/>
                </a:lnTo>
                <a:lnTo>
                  <a:pt x="830143" y="119899"/>
                </a:lnTo>
                <a:lnTo>
                  <a:pt x="828158" y="121449"/>
                </a:lnTo>
                <a:lnTo>
                  <a:pt x="818050" y="144239"/>
                </a:lnTo>
                <a:lnTo>
                  <a:pt x="818732" y="147231"/>
                </a:lnTo>
                <a:lnTo>
                  <a:pt x="848870" y="163524"/>
                </a:lnTo>
                <a:lnTo>
                  <a:pt x="862637" y="163524"/>
                </a:lnTo>
                <a:lnTo>
                  <a:pt x="890338" y="151804"/>
                </a:lnTo>
                <a:lnTo>
                  <a:pt x="849055" y="151804"/>
                </a:lnTo>
                <a:lnTo>
                  <a:pt x="843351" y="150766"/>
                </a:lnTo>
                <a:lnTo>
                  <a:pt x="835165" y="146611"/>
                </a:lnTo>
                <a:lnTo>
                  <a:pt x="833201" y="143681"/>
                </a:lnTo>
                <a:lnTo>
                  <a:pt x="833258" y="136952"/>
                </a:lnTo>
                <a:lnTo>
                  <a:pt x="842979" y="123527"/>
                </a:lnTo>
                <a:lnTo>
                  <a:pt x="893343" y="123527"/>
                </a:lnTo>
                <a:lnTo>
                  <a:pt x="892806" y="122488"/>
                </a:lnTo>
                <a:lnTo>
                  <a:pt x="867815" y="112179"/>
                </a:lnTo>
                <a:lnTo>
                  <a:pt x="842606" y="111125"/>
                </a:lnTo>
                <a:lnTo>
                  <a:pt x="839924" y="110349"/>
                </a:lnTo>
                <a:lnTo>
                  <a:pt x="835894" y="107497"/>
                </a:lnTo>
                <a:lnTo>
                  <a:pt x="834886" y="105698"/>
                </a:lnTo>
                <a:lnTo>
                  <a:pt x="834886" y="101668"/>
                </a:lnTo>
                <a:lnTo>
                  <a:pt x="835243" y="100024"/>
                </a:lnTo>
                <a:lnTo>
                  <a:pt x="836669" y="97172"/>
                </a:lnTo>
                <a:lnTo>
                  <a:pt x="837584" y="95901"/>
                </a:lnTo>
                <a:lnTo>
                  <a:pt x="838700" y="94784"/>
                </a:lnTo>
                <a:lnTo>
                  <a:pt x="875033" y="94784"/>
                </a:lnTo>
                <a:lnTo>
                  <a:pt x="876139" y="94149"/>
                </a:lnTo>
                <a:lnTo>
                  <a:pt x="881907" y="89002"/>
                </a:lnTo>
                <a:lnTo>
                  <a:pt x="882813" y="87715"/>
                </a:lnTo>
                <a:lnTo>
                  <a:pt x="849892" y="87715"/>
                </a:lnTo>
                <a:lnTo>
                  <a:pt x="845506" y="86134"/>
                </a:lnTo>
                <a:lnTo>
                  <a:pt x="839242" y="79809"/>
                </a:lnTo>
                <a:lnTo>
                  <a:pt x="837676" y="75468"/>
                </a:lnTo>
                <a:lnTo>
                  <a:pt x="837676" y="67468"/>
                </a:lnTo>
                <a:lnTo>
                  <a:pt x="852280" y="51252"/>
                </a:lnTo>
                <a:lnTo>
                  <a:pt x="896902" y="51252"/>
                </a:lnTo>
                <a:lnTo>
                  <a:pt x="897007" y="51082"/>
                </a:lnTo>
                <a:lnTo>
                  <a:pt x="897301" y="49516"/>
                </a:lnTo>
                <a:lnTo>
                  <a:pt x="897265" y="45020"/>
                </a:lnTo>
                <a:lnTo>
                  <a:pt x="897037" y="43671"/>
                </a:lnTo>
                <a:lnTo>
                  <a:pt x="895983" y="41625"/>
                </a:lnTo>
                <a:lnTo>
                  <a:pt x="895192" y="41113"/>
                </a:lnTo>
                <a:lnTo>
                  <a:pt x="868837" y="41113"/>
                </a:lnTo>
                <a:lnTo>
                  <a:pt x="866915" y="40617"/>
                </a:lnTo>
                <a:lnTo>
                  <a:pt x="864853" y="40230"/>
                </a:lnTo>
                <a:lnTo>
                  <a:pt x="860450" y="39672"/>
                </a:lnTo>
                <a:lnTo>
                  <a:pt x="858079" y="39532"/>
                </a:lnTo>
                <a:close/>
              </a:path>
              <a:path w="897890" h="163829">
                <a:moveTo>
                  <a:pt x="893343" y="123527"/>
                </a:moveTo>
                <a:lnTo>
                  <a:pt x="842979" y="123527"/>
                </a:lnTo>
                <a:lnTo>
                  <a:pt x="869675" y="124395"/>
                </a:lnTo>
                <a:lnTo>
                  <a:pt x="873659" y="125434"/>
                </a:lnTo>
                <a:lnTo>
                  <a:pt x="879551" y="129340"/>
                </a:lnTo>
                <a:lnTo>
                  <a:pt x="881023" y="132115"/>
                </a:lnTo>
                <a:lnTo>
                  <a:pt x="880939" y="138224"/>
                </a:lnTo>
                <a:lnTo>
                  <a:pt x="861024" y="151804"/>
                </a:lnTo>
                <a:lnTo>
                  <a:pt x="890338" y="151804"/>
                </a:lnTo>
                <a:lnTo>
                  <a:pt x="892340" y="149324"/>
                </a:lnTo>
                <a:lnTo>
                  <a:pt x="895564" y="142378"/>
                </a:lnTo>
                <a:lnTo>
                  <a:pt x="896316" y="138968"/>
                </a:lnTo>
                <a:lnTo>
                  <a:pt x="896250" y="130674"/>
                </a:lnTo>
                <a:lnTo>
                  <a:pt x="895658" y="128007"/>
                </a:lnTo>
                <a:lnTo>
                  <a:pt x="893343" y="123527"/>
                </a:lnTo>
                <a:close/>
              </a:path>
              <a:path w="897890" h="163829">
                <a:moveTo>
                  <a:pt x="875033" y="94784"/>
                </a:moveTo>
                <a:lnTo>
                  <a:pt x="838700" y="94784"/>
                </a:lnTo>
                <a:lnTo>
                  <a:pt x="840374" y="96149"/>
                </a:lnTo>
                <a:lnTo>
                  <a:pt x="842746" y="97280"/>
                </a:lnTo>
                <a:lnTo>
                  <a:pt x="848885" y="99079"/>
                </a:lnTo>
                <a:lnTo>
                  <a:pt x="852125" y="99528"/>
                </a:lnTo>
                <a:lnTo>
                  <a:pt x="860372" y="99528"/>
                </a:lnTo>
                <a:lnTo>
                  <a:pt x="864776" y="98846"/>
                </a:lnTo>
                <a:lnTo>
                  <a:pt x="872713" y="96118"/>
                </a:lnTo>
                <a:lnTo>
                  <a:pt x="875033" y="94784"/>
                </a:lnTo>
                <a:close/>
              </a:path>
              <a:path w="897890" h="163829">
                <a:moveTo>
                  <a:pt x="896902" y="51252"/>
                </a:moveTo>
                <a:lnTo>
                  <a:pt x="861024" y="51252"/>
                </a:lnTo>
                <a:lnTo>
                  <a:pt x="865474" y="52849"/>
                </a:lnTo>
                <a:lnTo>
                  <a:pt x="871736" y="59236"/>
                </a:lnTo>
                <a:lnTo>
                  <a:pt x="873264" y="63577"/>
                </a:lnTo>
                <a:lnTo>
                  <a:pt x="873302" y="71809"/>
                </a:lnTo>
                <a:lnTo>
                  <a:pt x="872945" y="74134"/>
                </a:lnTo>
                <a:lnTo>
                  <a:pt x="858574" y="87715"/>
                </a:lnTo>
                <a:lnTo>
                  <a:pt x="882813" y="87715"/>
                </a:lnTo>
                <a:lnTo>
                  <a:pt x="884124" y="85855"/>
                </a:lnTo>
                <a:lnTo>
                  <a:pt x="887224" y="78413"/>
                </a:lnTo>
                <a:lnTo>
                  <a:pt x="887999" y="74134"/>
                </a:lnTo>
                <a:lnTo>
                  <a:pt x="887999" y="66383"/>
                </a:lnTo>
                <a:lnTo>
                  <a:pt x="887566" y="63577"/>
                </a:lnTo>
                <a:lnTo>
                  <a:pt x="885828" y="58182"/>
                </a:lnTo>
                <a:lnTo>
                  <a:pt x="884309" y="55717"/>
                </a:lnTo>
                <a:lnTo>
                  <a:pt x="882139" y="53485"/>
                </a:lnTo>
                <a:lnTo>
                  <a:pt x="895069" y="53485"/>
                </a:lnTo>
                <a:lnTo>
                  <a:pt x="895828" y="53004"/>
                </a:lnTo>
                <a:lnTo>
                  <a:pt x="896902" y="51252"/>
                </a:lnTo>
                <a:close/>
              </a:path>
            </a:pathLst>
          </a:custGeom>
          <a:solidFill>
            <a:srgbClr val="FFFFFF">
              <a:alpha val="98818"/>
            </a:srgbClr>
          </a:solidFill>
        </p:spPr>
        <p:txBody>
          <a:bodyPr wrap="square" lIns="0" tIns="0" rIns="0" bIns="0" rtlCol="0"/>
          <a:lstStyle/>
          <a:p>
            <a:endParaRPr/>
          </a:p>
        </p:txBody>
      </p:sp>
      <p:sp>
        <p:nvSpPr>
          <p:cNvPr id="118" name="object 112"/>
          <p:cNvSpPr/>
          <p:nvPr/>
        </p:nvSpPr>
        <p:spPr>
          <a:xfrm>
            <a:off x="3352800" y="5600700"/>
            <a:ext cx="1041400" cy="1041400"/>
          </a:xfrm>
          <a:prstGeom prst="rect">
            <a:avLst/>
          </a:prstGeom>
          <a:blipFill>
            <a:blip r:embed="rId16" cstate="print"/>
            <a:stretch>
              <a:fillRect/>
            </a:stretch>
          </a:blipFill>
        </p:spPr>
        <p:txBody>
          <a:bodyPr wrap="square" lIns="0" tIns="0" rIns="0" bIns="0" rtlCol="0"/>
          <a:lstStyle/>
          <a:p>
            <a:endParaRPr/>
          </a:p>
        </p:txBody>
      </p:sp>
      <p:sp>
        <p:nvSpPr>
          <p:cNvPr id="119" name="object 113"/>
          <p:cNvSpPr/>
          <p:nvPr/>
        </p:nvSpPr>
        <p:spPr>
          <a:xfrm>
            <a:off x="11391895" y="2286000"/>
            <a:ext cx="228600" cy="4064000"/>
          </a:xfrm>
          <a:custGeom>
            <a:avLst/>
            <a:gdLst/>
            <a:ahLst/>
            <a:cxnLst/>
            <a:rect l="l" t="t" r="r" b="b"/>
            <a:pathLst>
              <a:path w="228600" h="4064000">
                <a:moveTo>
                  <a:pt x="4" y="4064000"/>
                </a:moveTo>
                <a:lnTo>
                  <a:pt x="44496" y="4063999"/>
                </a:lnTo>
                <a:lnTo>
                  <a:pt x="80828" y="4063998"/>
                </a:lnTo>
                <a:lnTo>
                  <a:pt x="105324" y="4063997"/>
                </a:lnTo>
                <a:lnTo>
                  <a:pt x="114306" y="4063996"/>
                </a:lnTo>
                <a:lnTo>
                  <a:pt x="114302" y="2032005"/>
                </a:lnTo>
                <a:lnTo>
                  <a:pt x="123284" y="2032002"/>
                </a:lnTo>
                <a:lnTo>
                  <a:pt x="147780" y="2032001"/>
                </a:lnTo>
                <a:lnTo>
                  <a:pt x="184112" y="2032000"/>
                </a:lnTo>
                <a:lnTo>
                  <a:pt x="228604" y="2032000"/>
                </a:lnTo>
                <a:lnTo>
                  <a:pt x="184112" y="2031999"/>
                </a:lnTo>
                <a:lnTo>
                  <a:pt x="147780" y="2031998"/>
                </a:lnTo>
                <a:lnTo>
                  <a:pt x="123284" y="2031997"/>
                </a:lnTo>
                <a:lnTo>
                  <a:pt x="114302" y="2031996"/>
                </a:lnTo>
                <a:lnTo>
                  <a:pt x="114302" y="4"/>
                </a:lnTo>
                <a:lnTo>
                  <a:pt x="105319" y="2"/>
                </a:lnTo>
                <a:lnTo>
                  <a:pt x="80823" y="1"/>
                </a:lnTo>
                <a:lnTo>
                  <a:pt x="44491" y="0"/>
                </a:lnTo>
                <a:lnTo>
                  <a:pt x="0" y="0"/>
                </a:lnTo>
              </a:path>
            </a:pathLst>
          </a:custGeom>
          <a:ln w="25400">
            <a:solidFill>
              <a:srgbClr val="008272"/>
            </a:solidFill>
          </a:ln>
        </p:spPr>
        <p:txBody>
          <a:bodyPr wrap="square" lIns="0" tIns="0" rIns="0" bIns="0" rtlCol="0"/>
          <a:lstStyle/>
          <a:p>
            <a:endParaRPr/>
          </a:p>
        </p:txBody>
      </p:sp>
      <p:sp>
        <p:nvSpPr>
          <p:cNvPr id="120" name="object 114"/>
          <p:cNvSpPr/>
          <p:nvPr/>
        </p:nvSpPr>
        <p:spPr>
          <a:xfrm>
            <a:off x="381000" y="5613400"/>
            <a:ext cx="825500" cy="825500"/>
          </a:xfrm>
          <a:prstGeom prst="rect">
            <a:avLst/>
          </a:prstGeom>
          <a:blipFill>
            <a:blip r:embed="rId17" cstate="print"/>
            <a:stretch>
              <a:fillRect/>
            </a:stretch>
          </a:blipFill>
        </p:spPr>
        <p:txBody>
          <a:bodyPr wrap="square" lIns="0" tIns="0" rIns="0" bIns="0" rtlCol="0"/>
          <a:lstStyle/>
          <a:p>
            <a:endParaRPr/>
          </a:p>
        </p:txBody>
      </p:sp>
      <p:sp>
        <p:nvSpPr>
          <p:cNvPr id="121" name="object 115"/>
          <p:cNvSpPr/>
          <p:nvPr/>
        </p:nvSpPr>
        <p:spPr>
          <a:xfrm>
            <a:off x="260349" y="1276350"/>
            <a:ext cx="3022600" cy="5245100"/>
          </a:xfrm>
          <a:custGeom>
            <a:avLst/>
            <a:gdLst/>
            <a:ahLst/>
            <a:cxnLst/>
            <a:rect l="l" t="t" r="r" b="b"/>
            <a:pathLst>
              <a:path w="3022600" h="5245100">
                <a:moveTo>
                  <a:pt x="3022600" y="0"/>
                </a:moveTo>
                <a:lnTo>
                  <a:pt x="0" y="0"/>
                </a:lnTo>
                <a:lnTo>
                  <a:pt x="0" y="5245100"/>
                </a:lnTo>
                <a:lnTo>
                  <a:pt x="3022600" y="5245100"/>
                </a:lnTo>
                <a:lnTo>
                  <a:pt x="3022600" y="0"/>
                </a:lnTo>
                <a:close/>
              </a:path>
            </a:pathLst>
          </a:custGeom>
          <a:ln w="12700">
            <a:solidFill>
              <a:srgbClr val="D9D9D9"/>
            </a:solidFill>
          </a:ln>
        </p:spPr>
        <p:txBody>
          <a:bodyPr wrap="square" lIns="0" tIns="0" rIns="0" bIns="0" rtlCol="0"/>
          <a:lstStyle/>
          <a:p>
            <a:endParaRPr/>
          </a:p>
        </p:txBody>
      </p:sp>
    </p:spTree>
    <p:extLst>
      <p:ext uri="{BB962C8B-B14F-4D97-AF65-F5344CB8AC3E}">
        <p14:creationId xmlns:p14="http://schemas.microsoft.com/office/powerpoint/2010/main" val="3524945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7531704"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93" dirty="0"/>
              <a:t>Planning for Office</a:t>
            </a:r>
            <a:r>
              <a:rPr spc="-480" dirty="0"/>
              <a:t> </a:t>
            </a:r>
            <a:r>
              <a:rPr spc="-103" dirty="0"/>
              <a:t>365</a:t>
            </a:r>
          </a:p>
        </p:txBody>
      </p:sp>
      <p:sp>
        <p:nvSpPr>
          <p:cNvPr id="3" name="object 3"/>
          <p:cNvSpPr txBox="1"/>
          <p:nvPr/>
        </p:nvSpPr>
        <p:spPr>
          <a:xfrm>
            <a:off x="582467" y="1307793"/>
            <a:ext cx="7896035" cy="1997034"/>
          </a:xfrm>
          <a:prstGeom prst="rect">
            <a:avLst/>
          </a:prstGeom>
        </p:spPr>
        <p:txBody>
          <a:bodyPr vert="horz" wrap="square" lIns="0" tIns="144379" rIns="0" bIns="0" rtlCol="0">
            <a:spAutoFit/>
          </a:bodyPr>
          <a:lstStyle/>
          <a:p>
            <a:pPr marL="12446">
              <a:spcBef>
                <a:spcPts val="1137"/>
              </a:spcBef>
            </a:pPr>
            <a:r>
              <a:rPr sz="2548" spc="-10" dirty="0">
                <a:solidFill>
                  <a:srgbClr val="505050"/>
                </a:solidFill>
                <a:latin typeface="Calibri"/>
                <a:cs typeface="Calibri"/>
              </a:rPr>
              <a:t>Office 365 </a:t>
            </a:r>
            <a:r>
              <a:rPr sz="2548" dirty="0">
                <a:solidFill>
                  <a:srgbClr val="505050"/>
                </a:solidFill>
                <a:latin typeface="Calibri"/>
                <a:cs typeface="Calibri"/>
              </a:rPr>
              <a:t>Service</a:t>
            </a:r>
            <a:r>
              <a:rPr sz="2548" spc="-15" dirty="0">
                <a:solidFill>
                  <a:srgbClr val="505050"/>
                </a:solidFill>
                <a:latin typeface="Calibri"/>
                <a:cs typeface="Calibri"/>
              </a:rPr>
              <a:t> </a:t>
            </a:r>
            <a:r>
              <a:rPr sz="2548" spc="-5" dirty="0">
                <a:solidFill>
                  <a:srgbClr val="505050"/>
                </a:solidFill>
                <a:latin typeface="Calibri"/>
                <a:cs typeface="Calibri"/>
              </a:rPr>
              <a:t>Description</a:t>
            </a:r>
            <a:endParaRPr sz="2548">
              <a:latin typeface="Calibri"/>
              <a:cs typeface="Calibri"/>
            </a:endParaRPr>
          </a:p>
          <a:p>
            <a:pPr marL="688886" indent="-229005">
              <a:spcBef>
                <a:spcPts val="960"/>
              </a:spcBef>
              <a:buClr>
                <a:srgbClr val="505050"/>
              </a:buClr>
              <a:buChar char="-"/>
              <a:tabLst>
                <a:tab pos="688264" algn="l"/>
                <a:tab pos="688886" algn="l"/>
              </a:tabLst>
            </a:pPr>
            <a:r>
              <a:rPr sz="2352" u="sng" spc="-15" dirty="0">
                <a:solidFill>
                  <a:srgbClr val="0072C6"/>
                </a:solidFill>
                <a:uFill>
                  <a:solidFill>
                    <a:srgbClr val="0072C6"/>
                  </a:solidFill>
                </a:uFill>
                <a:latin typeface="Calibri"/>
                <a:cs typeface="Calibri"/>
                <a:hlinkClick r:id="rId2"/>
              </a:rPr>
              <a:t>http://www.office365sd.com</a:t>
            </a:r>
            <a:endParaRPr sz="2352">
              <a:latin typeface="Calibri"/>
              <a:cs typeface="Calibri"/>
            </a:endParaRPr>
          </a:p>
          <a:p>
            <a:pPr marL="12446">
              <a:spcBef>
                <a:spcPts val="803"/>
              </a:spcBef>
            </a:pPr>
            <a:r>
              <a:rPr sz="2548" spc="-10" dirty="0">
                <a:solidFill>
                  <a:srgbClr val="505050"/>
                </a:solidFill>
                <a:latin typeface="Calibri"/>
                <a:cs typeface="Calibri"/>
              </a:rPr>
              <a:t>Office 365 Deployment</a:t>
            </a:r>
            <a:r>
              <a:rPr sz="2548" spc="-5" dirty="0">
                <a:solidFill>
                  <a:srgbClr val="505050"/>
                </a:solidFill>
                <a:latin typeface="Calibri"/>
                <a:cs typeface="Calibri"/>
              </a:rPr>
              <a:t> Guide</a:t>
            </a:r>
            <a:endParaRPr sz="2548">
              <a:latin typeface="Calibri"/>
              <a:cs typeface="Calibri"/>
            </a:endParaRPr>
          </a:p>
          <a:p>
            <a:pPr marL="688886" indent="-229005">
              <a:spcBef>
                <a:spcPts val="960"/>
              </a:spcBef>
              <a:buClr>
                <a:srgbClr val="505050"/>
              </a:buClr>
              <a:buChar char="-"/>
              <a:tabLst>
                <a:tab pos="688264" algn="l"/>
                <a:tab pos="688886" algn="l"/>
              </a:tabLst>
            </a:pPr>
            <a:r>
              <a:rPr sz="2352" u="sng" spc="-10" dirty="0">
                <a:solidFill>
                  <a:srgbClr val="0072C6"/>
                </a:solidFill>
                <a:uFill>
                  <a:solidFill>
                    <a:srgbClr val="0072C6"/>
                  </a:solidFill>
                </a:uFill>
                <a:latin typeface="Calibri"/>
                <a:cs typeface="Calibri"/>
                <a:hlinkClick r:id="rId3"/>
              </a:rPr>
              <a:t>http://technet.microsoft.com/en-us/library/hh852466.aspx</a:t>
            </a:r>
            <a:endParaRPr sz="2352">
              <a:latin typeface="Calibri"/>
              <a:cs typeface="Calibri"/>
            </a:endParaRPr>
          </a:p>
        </p:txBody>
      </p:sp>
      <p:sp>
        <p:nvSpPr>
          <p:cNvPr id="4" name="object 4"/>
          <p:cNvSpPr/>
          <p:nvPr/>
        </p:nvSpPr>
        <p:spPr>
          <a:xfrm>
            <a:off x="3948985" y="5277300"/>
            <a:ext cx="1020610" cy="1082842"/>
          </a:xfrm>
          <a:custGeom>
            <a:avLst/>
            <a:gdLst/>
            <a:ahLst/>
            <a:cxnLst/>
            <a:rect l="l" t="t" r="r" b="b"/>
            <a:pathLst>
              <a:path w="1041400" h="1104900">
                <a:moveTo>
                  <a:pt x="1041400" y="822595"/>
                </a:moveTo>
                <a:lnTo>
                  <a:pt x="885996" y="822595"/>
                </a:lnTo>
                <a:lnTo>
                  <a:pt x="885996" y="1104900"/>
                </a:lnTo>
                <a:lnTo>
                  <a:pt x="1041400" y="1104900"/>
                </a:lnTo>
                <a:lnTo>
                  <a:pt x="1041400" y="822595"/>
                </a:lnTo>
                <a:close/>
              </a:path>
              <a:path w="1041400" h="1104900">
                <a:moveTo>
                  <a:pt x="155403" y="822595"/>
                </a:moveTo>
                <a:lnTo>
                  <a:pt x="0" y="822595"/>
                </a:lnTo>
                <a:lnTo>
                  <a:pt x="0" y="1104900"/>
                </a:lnTo>
                <a:lnTo>
                  <a:pt x="155403" y="1104900"/>
                </a:lnTo>
                <a:lnTo>
                  <a:pt x="155403" y="822595"/>
                </a:lnTo>
                <a:close/>
              </a:path>
              <a:path w="1041400" h="1104900">
                <a:moveTo>
                  <a:pt x="846641" y="754225"/>
                </a:moveTo>
                <a:lnTo>
                  <a:pt x="194758" y="754225"/>
                </a:lnTo>
                <a:lnTo>
                  <a:pt x="194758" y="1104900"/>
                </a:lnTo>
                <a:lnTo>
                  <a:pt x="846641" y="1104900"/>
                </a:lnTo>
                <a:lnTo>
                  <a:pt x="846641" y="956374"/>
                </a:lnTo>
                <a:lnTo>
                  <a:pt x="235468" y="956374"/>
                </a:lnTo>
                <a:lnTo>
                  <a:pt x="235468" y="780233"/>
                </a:lnTo>
                <a:lnTo>
                  <a:pt x="846641" y="780233"/>
                </a:lnTo>
                <a:lnTo>
                  <a:pt x="846641" y="754225"/>
                </a:lnTo>
                <a:close/>
              </a:path>
              <a:path w="1041400" h="1104900">
                <a:moveTo>
                  <a:pt x="338278" y="780233"/>
                </a:moveTo>
                <a:lnTo>
                  <a:pt x="291882" y="780233"/>
                </a:lnTo>
                <a:lnTo>
                  <a:pt x="291882" y="956374"/>
                </a:lnTo>
                <a:lnTo>
                  <a:pt x="338278" y="956374"/>
                </a:lnTo>
                <a:lnTo>
                  <a:pt x="338278" y="780233"/>
                </a:lnTo>
                <a:close/>
              </a:path>
              <a:path w="1041400" h="1104900">
                <a:moveTo>
                  <a:pt x="441087" y="780233"/>
                </a:moveTo>
                <a:lnTo>
                  <a:pt x="394693" y="780233"/>
                </a:lnTo>
                <a:lnTo>
                  <a:pt x="394693" y="956374"/>
                </a:lnTo>
                <a:lnTo>
                  <a:pt x="441087" y="956374"/>
                </a:lnTo>
                <a:lnTo>
                  <a:pt x="441087" y="780233"/>
                </a:lnTo>
                <a:close/>
              </a:path>
              <a:path w="1041400" h="1104900">
                <a:moveTo>
                  <a:pt x="543897" y="780233"/>
                </a:moveTo>
                <a:lnTo>
                  <a:pt x="497502" y="780233"/>
                </a:lnTo>
                <a:lnTo>
                  <a:pt x="497502" y="956374"/>
                </a:lnTo>
                <a:lnTo>
                  <a:pt x="543897" y="956374"/>
                </a:lnTo>
                <a:lnTo>
                  <a:pt x="543897" y="780233"/>
                </a:lnTo>
                <a:close/>
              </a:path>
              <a:path w="1041400" h="1104900">
                <a:moveTo>
                  <a:pt x="646706" y="780233"/>
                </a:moveTo>
                <a:lnTo>
                  <a:pt x="600312" y="780233"/>
                </a:lnTo>
                <a:lnTo>
                  <a:pt x="600312" y="956374"/>
                </a:lnTo>
                <a:lnTo>
                  <a:pt x="646706" y="956374"/>
                </a:lnTo>
                <a:lnTo>
                  <a:pt x="646706" y="780233"/>
                </a:lnTo>
                <a:close/>
              </a:path>
              <a:path w="1041400" h="1104900">
                <a:moveTo>
                  <a:pt x="749517" y="780233"/>
                </a:moveTo>
                <a:lnTo>
                  <a:pt x="703121" y="780233"/>
                </a:lnTo>
                <a:lnTo>
                  <a:pt x="703121" y="956374"/>
                </a:lnTo>
                <a:lnTo>
                  <a:pt x="749517" y="956374"/>
                </a:lnTo>
                <a:lnTo>
                  <a:pt x="749517" y="780233"/>
                </a:lnTo>
                <a:close/>
              </a:path>
              <a:path w="1041400" h="1104900">
                <a:moveTo>
                  <a:pt x="846641" y="780233"/>
                </a:moveTo>
                <a:lnTo>
                  <a:pt x="805931" y="780233"/>
                </a:lnTo>
                <a:lnTo>
                  <a:pt x="805931" y="956374"/>
                </a:lnTo>
                <a:lnTo>
                  <a:pt x="846641" y="956374"/>
                </a:lnTo>
                <a:lnTo>
                  <a:pt x="846641" y="780233"/>
                </a:lnTo>
                <a:close/>
              </a:path>
              <a:path w="1041400" h="1104900">
                <a:moveTo>
                  <a:pt x="519064" y="573756"/>
                </a:moveTo>
                <a:lnTo>
                  <a:pt x="251658" y="754225"/>
                </a:lnTo>
                <a:lnTo>
                  <a:pt x="789741" y="754225"/>
                </a:lnTo>
                <a:lnTo>
                  <a:pt x="519064" y="573756"/>
                </a:lnTo>
                <a:close/>
              </a:path>
              <a:path w="1041400" h="1104900">
                <a:moveTo>
                  <a:pt x="725548" y="473748"/>
                </a:moveTo>
                <a:lnTo>
                  <a:pt x="689423" y="473748"/>
                </a:lnTo>
                <a:lnTo>
                  <a:pt x="689423" y="629462"/>
                </a:lnTo>
                <a:lnTo>
                  <a:pt x="753804" y="672483"/>
                </a:lnTo>
                <a:lnTo>
                  <a:pt x="753804" y="556281"/>
                </a:lnTo>
                <a:lnTo>
                  <a:pt x="725548" y="556281"/>
                </a:lnTo>
                <a:lnTo>
                  <a:pt x="725548" y="473748"/>
                </a:lnTo>
                <a:close/>
              </a:path>
              <a:path w="1041400" h="1104900">
                <a:moveTo>
                  <a:pt x="725548" y="417334"/>
                </a:moveTo>
                <a:lnTo>
                  <a:pt x="315851" y="417334"/>
                </a:lnTo>
                <a:lnTo>
                  <a:pt x="315851" y="556281"/>
                </a:lnTo>
                <a:lnTo>
                  <a:pt x="287596" y="556281"/>
                </a:lnTo>
                <a:lnTo>
                  <a:pt x="287596" y="670296"/>
                </a:lnTo>
                <a:lnTo>
                  <a:pt x="351977" y="627274"/>
                </a:lnTo>
                <a:lnTo>
                  <a:pt x="351977" y="473749"/>
                </a:lnTo>
                <a:lnTo>
                  <a:pt x="633008" y="473749"/>
                </a:lnTo>
                <a:lnTo>
                  <a:pt x="725548" y="473748"/>
                </a:lnTo>
                <a:lnTo>
                  <a:pt x="725548" y="417334"/>
                </a:lnTo>
                <a:close/>
              </a:path>
              <a:path w="1041400" h="1104900">
                <a:moveTo>
                  <a:pt x="633008" y="473749"/>
                </a:moveTo>
                <a:lnTo>
                  <a:pt x="595746" y="473749"/>
                </a:lnTo>
                <a:lnTo>
                  <a:pt x="595746" y="566863"/>
                </a:lnTo>
                <a:lnTo>
                  <a:pt x="633008" y="591763"/>
                </a:lnTo>
                <a:lnTo>
                  <a:pt x="633008" y="473749"/>
                </a:lnTo>
                <a:close/>
              </a:path>
              <a:path w="1041400" h="1104900">
                <a:moveTo>
                  <a:pt x="445654" y="473749"/>
                </a:moveTo>
                <a:lnTo>
                  <a:pt x="408392" y="473749"/>
                </a:lnTo>
                <a:lnTo>
                  <a:pt x="408392" y="589575"/>
                </a:lnTo>
                <a:lnTo>
                  <a:pt x="445654" y="564675"/>
                </a:lnTo>
                <a:lnTo>
                  <a:pt x="445654" y="473749"/>
                </a:lnTo>
                <a:close/>
              </a:path>
              <a:path w="1041400" h="1104900">
                <a:moveTo>
                  <a:pt x="539332" y="515620"/>
                </a:moveTo>
                <a:lnTo>
                  <a:pt x="519064" y="515620"/>
                </a:lnTo>
                <a:lnTo>
                  <a:pt x="539332" y="529164"/>
                </a:lnTo>
                <a:lnTo>
                  <a:pt x="539332" y="515620"/>
                </a:lnTo>
                <a:close/>
              </a:path>
              <a:path w="1041400" h="1104900">
                <a:moveTo>
                  <a:pt x="539332" y="473749"/>
                </a:moveTo>
                <a:lnTo>
                  <a:pt x="502069" y="473749"/>
                </a:lnTo>
                <a:lnTo>
                  <a:pt x="502069" y="526977"/>
                </a:lnTo>
                <a:lnTo>
                  <a:pt x="519064" y="515620"/>
                </a:lnTo>
                <a:lnTo>
                  <a:pt x="539332" y="515620"/>
                </a:lnTo>
                <a:lnTo>
                  <a:pt x="539332" y="473749"/>
                </a:lnTo>
                <a:close/>
              </a:path>
              <a:path w="1041400" h="1104900">
                <a:moveTo>
                  <a:pt x="705366" y="329665"/>
                </a:moveTo>
                <a:lnTo>
                  <a:pt x="336033" y="329665"/>
                </a:lnTo>
                <a:lnTo>
                  <a:pt x="336033" y="417334"/>
                </a:lnTo>
                <a:lnTo>
                  <a:pt x="705366" y="417334"/>
                </a:lnTo>
                <a:lnTo>
                  <a:pt x="705366" y="329665"/>
                </a:lnTo>
                <a:close/>
              </a:path>
              <a:path w="1041400" h="1104900">
                <a:moveTo>
                  <a:pt x="566110" y="70518"/>
                </a:moveTo>
                <a:lnTo>
                  <a:pt x="475289" y="70518"/>
                </a:lnTo>
                <a:lnTo>
                  <a:pt x="475289" y="162048"/>
                </a:lnTo>
                <a:lnTo>
                  <a:pt x="434260" y="177307"/>
                </a:lnTo>
                <a:lnTo>
                  <a:pt x="399203" y="203608"/>
                </a:lnTo>
                <a:lnTo>
                  <a:pt x="371866" y="239041"/>
                </a:lnTo>
                <a:lnTo>
                  <a:pt x="353995" y="281697"/>
                </a:lnTo>
                <a:lnTo>
                  <a:pt x="347336" y="329665"/>
                </a:lnTo>
                <a:lnTo>
                  <a:pt x="694063" y="329665"/>
                </a:lnTo>
                <a:lnTo>
                  <a:pt x="687404" y="281697"/>
                </a:lnTo>
                <a:lnTo>
                  <a:pt x="669533" y="239041"/>
                </a:lnTo>
                <a:lnTo>
                  <a:pt x="642196" y="203608"/>
                </a:lnTo>
                <a:lnTo>
                  <a:pt x="607139" y="177307"/>
                </a:lnTo>
                <a:lnTo>
                  <a:pt x="566110" y="162048"/>
                </a:lnTo>
                <a:lnTo>
                  <a:pt x="566110" y="70518"/>
                </a:lnTo>
                <a:close/>
              </a:path>
              <a:path w="1041400" h="1104900">
                <a:moveTo>
                  <a:pt x="536935" y="0"/>
                </a:moveTo>
                <a:lnTo>
                  <a:pt x="504464" y="0"/>
                </a:lnTo>
                <a:lnTo>
                  <a:pt x="499508" y="5415"/>
                </a:lnTo>
                <a:lnTo>
                  <a:pt x="499508" y="70518"/>
                </a:lnTo>
                <a:lnTo>
                  <a:pt x="541891" y="70518"/>
                </a:lnTo>
                <a:lnTo>
                  <a:pt x="541891" y="5415"/>
                </a:lnTo>
                <a:lnTo>
                  <a:pt x="536935" y="0"/>
                </a:lnTo>
                <a:close/>
              </a:path>
            </a:pathLst>
          </a:custGeom>
          <a:solidFill>
            <a:srgbClr val="005695"/>
          </a:solidFill>
        </p:spPr>
        <p:txBody>
          <a:bodyPr wrap="square" lIns="0" tIns="0" rIns="0" bIns="0" rtlCol="0"/>
          <a:lstStyle/>
          <a:p>
            <a:endParaRPr sz="1764"/>
          </a:p>
        </p:txBody>
      </p:sp>
      <p:sp>
        <p:nvSpPr>
          <p:cNvPr id="5" name="object 5"/>
          <p:cNvSpPr/>
          <p:nvPr/>
        </p:nvSpPr>
        <p:spPr>
          <a:xfrm>
            <a:off x="3202198" y="6075692"/>
            <a:ext cx="3758831" cy="782882"/>
          </a:xfrm>
          <a:custGeom>
            <a:avLst/>
            <a:gdLst/>
            <a:ahLst/>
            <a:cxnLst/>
            <a:rect l="l" t="t" r="r" b="b"/>
            <a:pathLst>
              <a:path w="3835400" h="798829">
                <a:moveTo>
                  <a:pt x="1893646" y="0"/>
                </a:moveTo>
                <a:lnTo>
                  <a:pt x="1845845" y="829"/>
                </a:lnTo>
                <a:lnTo>
                  <a:pt x="1798064" y="2502"/>
                </a:lnTo>
                <a:lnTo>
                  <a:pt x="1750314" y="5019"/>
                </a:lnTo>
                <a:lnTo>
                  <a:pt x="1702607" y="8378"/>
                </a:lnTo>
                <a:lnTo>
                  <a:pt x="1654955" y="12581"/>
                </a:lnTo>
                <a:lnTo>
                  <a:pt x="1607371" y="17627"/>
                </a:lnTo>
                <a:lnTo>
                  <a:pt x="1559865" y="23516"/>
                </a:lnTo>
                <a:lnTo>
                  <a:pt x="1512450" y="30248"/>
                </a:lnTo>
                <a:lnTo>
                  <a:pt x="1465139" y="37823"/>
                </a:lnTo>
                <a:lnTo>
                  <a:pt x="1417969" y="46310"/>
                </a:lnTo>
                <a:lnTo>
                  <a:pt x="1370919" y="55638"/>
                </a:lnTo>
                <a:lnTo>
                  <a:pt x="1324000" y="65807"/>
                </a:lnTo>
                <a:lnTo>
                  <a:pt x="1277224" y="76817"/>
                </a:lnTo>
                <a:lnTo>
                  <a:pt x="1230603" y="88668"/>
                </a:lnTo>
                <a:lnTo>
                  <a:pt x="1184030" y="101395"/>
                </a:lnTo>
                <a:lnTo>
                  <a:pt x="1137856" y="114900"/>
                </a:lnTo>
                <a:lnTo>
                  <a:pt x="1091792" y="129269"/>
                </a:lnTo>
                <a:lnTo>
                  <a:pt x="1045912" y="144484"/>
                </a:lnTo>
                <a:lnTo>
                  <a:pt x="1000247" y="160541"/>
                </a:lnTo>
                <a:lnTo>
                  <a:pt x="954809" y="177439"/>
                </a:lnTo>
                <a:lnTo>
                  <a:pt x="909610" y="195178"/>
                </a:lnTo>
                <a:lnTo>
                  <a:pt x="864663" y="213758"/>
                </a:lnTo>
                <a:lnTo>
                  <a:pt x="819978" y="233180"/>
                </a:lnTo>
                <a:lnTo>
                  <a:pt x="775569" y="253442"/>
                </a:lnTo>
                <a:lnTo>
                  <a:pt x="731446" y="274546"/>
                </a:lnTo>
                <a:lnTo>
                  <a:pt x="687623" y="296491"/>
                </a:lnTo>
                <a:lnTo>
                  <a:pt x="644111" y="319277"/>
                </a:lnTo>
                <a:lnTo>
                  <a:pt x="600922" y="342903"/>
                </a:lnTo>
                <a:lnTo>
                  <a:pt x="558067" y="367372"/>
                </a:lnTo>
                <a:lnTo>
                  <a:pt x="515560" y="392681"/>
                </a:lnTo>
                <a:lnTo>
                  <a:pt x="473412" y="418831"/>
                </a:lnTo>
                <a:lnTo>
                  <a:pt x="431635" y="445823"/>
                </a:lnTo>
                <a:lnTo>
                  <a:pt x="390241" y="473655"/>
                </a:lnTo>
                <a:lnTo>
                  <a:pt x="349242" y="502329"/>
                </a:lnTo>
                <a:lnTo>
                  <a:pt x="308649" y="531844"/>
                </a:lnTo>
                <a:lnTo>
                  <a:pt x="268476" y="562200"/>
                </a:lnTo>
                <a:lnTo>
                  <a:pt x="228733" y="593397"/>
                </a:lnTo>
                <a:lnTo>
                  <a:pt x="189434" y="625435"/>
                </a:lnTo>
                <a:lnTo>
                  <a:pt x="150589" y="658314"/>
                </a:lnTo>
                <a:lnTo>
                  <a:pt x="112212" y="692035"/>
                </a:lnTo>
                <a:lnTo>
                  <a:pt x="74313" y="726597"/>
                </a:lnTo>
                <a:lnTo>
                  <a:pt x="36905" y="761999"/>
                </a:lnTo>
                <a:lnTo>
                  <a:pt x="0" y="798243"/>
                </a:lnTo>
                <a:lnTo>
                  <a:pt x="3835400" y="798243"/>
                </a:lnTo>
                <a:lnTo>
                  <a:pt x="3798531" y="761973"/>
                </a:lnTo>
                <a:lnTo>
                  <a:pt x="3761159" y="726545"/>
                </a:lnTo>
                <a:lnTo>
                  <a:pt x="3723293" y="691961"/>
                </a:lnTo>
                <a:lnTo>
                  <a:pt x="3684947" y="658220"/>
                </a:lnTo>
                <a:lnTo>
                  <a:pt x="3646132" y="625323"/>
                </a:lnTo>
                <a:lnTo>
                  <a:pt x="3606861" y="593268"/>
                </a:lnTo>
                <a:lnTo>
                  <a:pt x="3567144" y="562057"/>
                </a:lnTo>
                <a:lnTo>
                  <a:pt x="3526994" y="531689"/>
                </a:lnTo>
                <a:lnTo>
                  <a:pt x="3486423" y="502164"/>
                </a:lnTo>
                <a:lnTo>
                  <a:pt x="3445443" y="473482"/>
                </a:lnTo>
                <a:lnTo>
                  <a:pt x="3404066" y="445643"/>
                </a:lnTo>
                <a:lnTo>
                  <a:pt x="3362303" y="418648"/>
                </a:lnTo>
                <a:lnTo>
                  <a:pt x="3320166" y="392496"/>
                </a:lnTo>
                <a:lnTo>
                  <a:pt x="3277668" y="367187"/>
                </a:lnTo>
                <a:lnTo>
                  <a:pt x="3234820" y="342721"/>
                </a:lnTo>
                <a:lnTo>
                  <a:pt x="3191635" y="319098"/>
                </a:lnTo>
                <a:lnTo>
                  <a:pt x="3148123" y="296319"/>
                </a:lnTo>
                <a:lnTo>
                  <a:pt x="3104298" y="274382"/>
                </a:lnTo>
                <a:lnTo>
                  <a:pt x="3060170" y="253289"/>
                </a:lnTo>
                <a:lnTo>
                  <a:pt x="3015753" y="233040"/>
                </a:lnTo>
                <a:lnTo>
                  <a:pt x="2971057" y="213633"/>
                </a:lnTo>
                <a:lnTo>
                  <a:pt x="2926095" y="195069"/>
                </a:lnTo>
                <a:lnTo>
                  <a:pt x="2880878" y="177349"/>
                </a:lnTo>
                <a:lnTo>
                  <a:pt x="2835419" y="160472"/>
                </a:lnTo>
                <a:lnTo>
                  <a:pt x="2789729" y="144438"/>
                </a:lnTo>
                <a:lnTo>
                  <a:pt x="2743821" y="129247"/>
                </a:lnTo>
                <a:lnTo>
                  <a:pt x="2697686" y="114894"/>
                </a:lnTo>
                <a:lnTo>
                  <a:pt x="2651395" y="101395"/>
                </a:lnTo>
                <a:lnTo>
                  <a:pt x="2604902" y="88734"/>
                </a:lnTo>
                <a:lnTo>
                  <a:pt x="2558238" y="76916"/>
                </a:lnTo>
                <a:lnTo>
                  <a:pt x="2511414" y="65941"/>
                </a:lnTo>
                <a:lnTo>
                  <a:pt x="2464444" y="55810"/>
                </a:lnTo>
                <a:lnTo>
                  <a:pt x="2417338" y="46521"/>
                </a:lnTo>
                <a:lnTo>
                  <a:pt x="2370108" y="38076"/>
                </a:lnTo>
                <a:lnTo>
                  <a:pt x="2322767" y="30474"/>
                </a:lnTo>
                <a:lnTo>
                  <a:pt x="2275327" y="23715"/>
                </a:lnTo>
                <a:lnTo>
                  <a:pt x="2227799" y="17800"/>
                </a:lnTo>
                <a:lnTo>
                  <a:pt x="2180195" y="12727"/>
                </a:lnTo>
                <a:lnTo>
                  <a:pt x="2132527" y="8498"/>
                </a:lnTo>
                <a:lnTo>
                  <a:pt x="2084807" y="5112"/>
                </a:lnTo>
                <a:lnTo>
                  <a:pt x="2037047" y="2569"/>
                </a:lnTo>
                <a:lnTo>
                  <a:pt x="1989259" y="869"/>
                </a:lnTo>
                <a:lnTo>
                  <a:pt x="1941455" y="13"/>
                </a:lnTo>
                <a:lnTo>
                  <a:pt x="1893646" y="0"/>
                </a:lnTo>
                <a:close/>
              </a:path>
            </a:pathLst>
          </a:custGeom>
          <a:solidFill>
            <a:srgbClr val="79A500"/>
          </a:solidFill>
        </p:spPr>
        <p:txBody>
          <a:bodyPr wrap="square" lIns="0" tIns="0" rIns="0" bIns="0" rtlCol="0"/>
          <a:lstStyle/>
          <a:p>
            <a:endParaRPr sz="1764"/>
          </a:p>
        </p:txBody>
      </p:sp>
      <p:sp>
        <p:nvSpPr>
          <p:cNvPr id="6" name="object 6"/>
          <p:cNvSpPr/>
          <p:nvPr/>
        </p:nvSpPr>
        <p:spPr>
          <a:xfrm>
            <a:off x="3458" y="6028445"/>
            <a:ext cx="3410330" cy="829557"/>
          </a:xfrm>
          <a:custGeom>
            <a:avLst/>
            <a:gdLst/>
            <a:ahLst/>
            <a:cxnLst/>
            <a:rect l="l" t="t" r="r" b="b"/>
            <a:pathLst>
              <a:path w="3479800" h="846454">
                <a:moveTo>
                  <a:pt x="1616189" y="0"/>
                </a:moveTo>
                <a:lnTo>
                  <a:pt x="1566638" y="775"/>
                </a:lnTo>
                <a:lnTo>
                  <a:pt x="1517101" y="2576"/>
                </a:lnTo>
                <a:lnTo>
                  <a:pt x="1467589" y="5401"/>
                </a:lnTo>
                <a:lnTo>
                  <a:pt x="1418119" y="9251"/>
                </a:lnTo>
                <a:lnTo>
                  <a:pt x="1368702" y="14124"/>
                </a:lnTo>
                <a:lnTo>
                  <a:pt x="1319352" y="20020"/>
                </a:lnTo>
                <a:lnTo>
                  <a:pt x="1270085" y="26939"/>
                </a:lnTo>
                <a:lnTo>
                  <a:pt x="1220912" y="34880"/>
                </a:lnTo>
                <a:lnTo>
                  <a:pt x="1171849" y="43842"/>
                </a:lnTo>
                <a:lnTo>
                  <a:pt x="1122908" y="53825"/>
                </a:lnTo>
                <a:lnTo>
                  <a:pt x="1074103" y="64829"/>
                </a:lnTo>
                <a:lnTo>
                  <a:pt x="1025449" y="76853"/>
                </a:lnTo>
                <a:lnTo>
                  <a:pt x="976958" y="89896"/>
                </a:lnTo>
                <a:lnTo>
                  <a:pt x="929610" y="103931"/>
                </a:lnTo>
                <a:lnTo>
                  <a:pt x="882444" y="118946"/>
                </a:lnTo>
                <a:lnTo>
                  <a:pt x="835476" y="134942"/>
                </a:lnTo>
                <a:lnTo>
                  <a:pt x="788720" y="151921"/>
                </a:lnTo>
                <a:lnTo>
                  <a:pt x="742190" y="169884"/>
                </a:lnTo>
                <a:lnTo>
                  <a:pt x="695902" y="188834"/>
                </a:lnTo>
                <a:lnTo>
                  <a:pt x="649869" y="208771"/>
                </a:lnTo>
                <a:lnTo>
                  <a:pt x="604107" y="229697"/>
                </a:lnTo>
                <a:lnTo>
                  <a:pt x="558630" y="251614"/>
                </a:lnTo>
                <a:lnTo>
                  <a:pt x="513452" y="274523"/>
                </a:lnTo>
                <a:lnTo>
                  <a:pt x="468588" y="298426"/>
                </a:lnTo>
                <a:lnTo>
                  <a:pt x="424054" y="323324"/>
                </a:lnTo>
                <a:lnTo>
                  <a:pt x="379862" y="349218"/>
                </a:lnTo>
                <a:lnTo>
                  <a:pt x="336029" y="376111"/>
                </a:lnTo>
                <a:lnTo>
                  <a:pt x="292568" y="404004"/>
                </a:lnTo>
                <a:lnTo>
                  <a:pt x="249494" y="432898"/>
                </a:lnTo>
                <a:lnTo>
                  <a:pt x="206713" y="462875"/>
                </a:lnTo>
                <a:lnTo>
                  <a:pt x="164567" y="493697"/>
                </a:lnTo>
                <a:lnTo>
                  <a:pt x="122742" y="525605"/>
                </a:lnTo>
                <a:lnTo>
                  <a:pt x="81363" y="558520"/>
                </a:lnTo>
                <a:lnTo>
                  <a:pt x="40444" y="592444"/>
                </a:lnTo>
                <a:lnTo>
                  <a:pt x="0" y="627378"/>
                </a:lnTo>
                <a:lnTo>
                  <a:pt x="0" y="846453"/>
                </a:lnTo>
                <a:lnTo>
                  <a:pt x="3479800" y="846453"/>
                </a:lnTo>
                <a:lnTo>
                  <a:pt x="3443149" y="806793"/>
                </a:lnTo>
                <a:lnTo>
                  <a:pt x="3405985" y="768093"/>
                </a:lnTo>
                <a:lnTo>
                  <a:pt x="3368319" y="730353"/>
                </a:lnTo>
                <a:lnTo>
                  <a:pt x="3330163" y="693572"/>
                </a:lnTo>
                <a:lnTo>
                  <a:pt x="3291531" y="657749"/>
                </a:lnTo>
                <a:lnTo>
                  <a:pt x="3252434" y="622883"/>
                </a:lnTo>
                <a:lnTo>
                  <a:pt x="3212885" y="588973"/>
                </a:lnTo>
                <a:lnTo>
                  <a:pt x="3172896" y="556018"/>
                </a:lnTo>
                <a:lnTo>
                  <a:pt x="3132479" y="524017"/>
                </a:lnTo>
                <a:lnTo>
                  <a:pt x="3091647" y="492970"/>
                </a:lnTo>
                <a:lnTo>
                  <a:pt x="3050298" y="462796"/>
                </a:lnTo>
                <a:lnTo>
                  <a:pt x="3008786" y="433732"/>
                </a:lnTo>
                <a:lnTo>
                  <a:pt x="2966783" y="405540"/>
                </a:lnTo>
                <a:lnTo>
                  <a:pt x="2924413" y="378297"/>
                </a:lnTo>
                <a:lnTo>
                  <a:pt x="2881689" y="352004"/>
                </a:lnTo>
                <a:lnTo>
                  <a:pt x="2838625" y="326658"/>
                </a:lnTo>
                <a:lnTo>
                  <a:pt x="2795231" y="302259"/>
                </a:lnTo>
                <a:lnTo>
                  <a:pt x="2751521" y="278807"/>
                </a:lnTo>
                <a:lnTo>
                  <a:pt x="2707506" y="256300"/>
                </a:lnTo>
                <a:lnTo>
                  <a:pt x="2663200" y="234737"/>
                </a:lnTo>
                <a:lnTo>
                  <a:pt x="2618613" y="214117"/>
                </a:lnTo>
                <a:lnTo>
                  <a:pt x="2573760" y="194440"/>
                </a:lnTo>
                <a:lnTo>
                  <a:pt x="2528652" y="175705"/>
                </a:lnTo>
                <a:lnTo>
                  <a:pt x="2483301" y="157910"/>
                </a:lnTo>
                <a:lnTo>
                  <a:pt x="2437720" y="141055"/>
                </a:lnTo>
                <a:lnTo>
                  <a:pt x="2391921" y="125139"/>
                </a:lnTo>
                <a:lnTo>
                  <a:pt x="2345916" y="110161"/>
                </a:lnTo>
                <a:lnTo>
                  <a:pt x="2299718" y="96120"/>
                </a:lnTo>
                <a:lnTo>
                  <a:pt x="2253340" y="83016"/>
                </a:lnTo>
                <a:lnTo>
                  <a:pt x="2206792" y="70846"/>
                </a:lnTo>
                <a:lnTo>
                  <a:pt x="2158160" y="59279"/>
                </a:lnTo>
                <a:lnTo>
                  <a:pt x="2109375" y="48743"/>
                </a:lnTo>
                <a:lnTo>
                  <a:pt x="2060452" y="39238"/>
                </a:lnTo>
                <a:lnTo>
                  <a:pt x="2011405" y="30764"/>
                </a:lnTo>
                <a:lnTo>
                  <a:pt x="1962247" y="23319"/>
                </a:lnTo>
                <a:lnTo>
                  <a:pt x="1912991" y="16904"/>
                </a:lnTo>
                <a:lnTo>
                  <a:pt x="1863652" y="11517"/>
                </a:lnTo>
                <a:lnTo>
                  <a:pt x="1814244" y="7159"/>
                </a:lnTo>
                <a:lnTo>
                  <a:pt x="1764780" y="3829"/>
                </a:lnTo>
                <a:lnTo>
                  <a:pt x="1715273" y="1526"/>
                </a:lnTo>
                <a:lnTo>
                  <a:pt x="1665738" y="250"/>
                </a:lnTo>
                <a:lnTo>
                  <a:pt x="1616189" y="0"/>
                </a:lnTo>
                <a:close/>
              </a:path>
            </a:pathLst>
          </a:custGeom>
          <a:solidFill>
            <a:srgbClr val="7FBA00"/>
          </a:solidFill>
        </p:spPr>
        <p:txBody>
          <a:bodyPr wrap="square" lIns="0" tIns="0" rIns="0" bIns="0" rtlCol="0"/>
          <a:lstStyle/>
          <a:p>
            <a:endParaRPr sz="1764"/>
          </a:p>
        </p:txBody>
      </p:sp>
      <p:sp>
        <p:nvSpPr>
          <p:cNvPr id="7" name="object 7"/>
          <p:cNvSpPr/>
          <p:nvPr/>
        </p:nvSpPr>
        <p:spPr>
          <a:xfrm>
            <a:off x="8305247" y="5824944"/>
            <a:ext cx="535198" cy="435626"/>
          </a:xfrm>
          <a:custGeom>
            <a:avLst/>
            <a:gdLst/>
            <a:ahLst/>
            <a:cxnLst/>
            <a:rect l="l" t="t" r="r" b="b"/>
            <a:pathLst>
              <a:path w="546100" h="444500">
                <a:moveTo>
                  <a:pt x="0" y="0"/>
                </a:moveTo>
                <a:lnTo>
                  <a:pt x="546100" y="0"/>
                </a:lnTo>
                <a:lnTo>
                  <a:pt x="546100" y="444500"/>
                </a:lnTo>
                <a:lnTo>
                  <a:pt x="0" y="444500"/>
                </a:lnTo>
                <a:lnTo>
                  <a:pt x="0" y="0"/>
                </a:lnTo>
                <a:close/>
              </a:path>
            </a:pathLst>
          </a:custGeom>
          <a:solidFill>
            <a:srgbClr val="D2D2D2"/>
          </a:solidFill>
        </p:spPr>
        <p:txBody>
          <a:bodyPr wrap="square" lIns="0" tIns="0" rIns="0" bIns="0" rtlCol="0"/>
          <a:lstStyle/>
          <a:p>
            <a:endParaRPr sz="1764"/>
          </a:p>
        </p:txBody>
      </p:sp>
      <p:sp>
        <p:nvSpPr>
          <p:cNvPr id="8" name="object 8"/>
          <p:cNvSpPr/>
          <p:nvPr/>
        </p:nvSpPr>
        <p:spPr>
          <a:xfrm>
            <a:off x="8516837" y="5638247"/>
            <a:ext cx="236483" cy="535198"/>
          </a:xfrm>
          <a:custGeom>
            <a:avLst/>
            <a:gdLst/>
            <a:ahLst/>
            <a:cxnLst/>
            <a:rect l="l" t="t" r="r" b="b"/>
            <a:pathLst>
              <a:path w="241300" h="546100">
                <a:moveTo>
                  <a:pt x="0" y="0"/>
                </a:moveTo>
                <a:lnTo>
                  <a:pt x="241300" y="0"/>
                </a:lnTo>
                <a:lnTo>
                  <a:pt x="241300" y="546100"/>
                </a:lnTo>
                <a:lnTo>
                  <a:pt x="0" y="546100"/>
                </a:lnTo>
                <a:lnTo>
                  <a:pt x="0" y="0"/>
                </a:lnTo>
                <a:close/>
              </a:path>
            </a:pathLst>
          </a:custGeom>
          <a:solidFill>
            <a:srgbClr val="D2D2D2"/>
          </a:solidFill>
        </p:spPr>
        <p:txBody>
          <a:bodyPr wrap="square" lIns="0" tIns="0" rIns="0" bIns="0" rtlCol="0"/>
          <a:lstStyle/>
          <a:p>
            <a:endParaRPr sz="1764"/>
          </a:p>
        </p:txBody>
      </p:sp>
      <p:sp>
        <p:nvSpPr>
          <p:cNvPr id="9" name="object 9"/>
          <p:cNvSpPr/>
          <p:nvPr/>
        </p:nvSpPr>
        <p:spPr>
          <a:xfrm>
            <a:off x="6736993" y="6285463"/>
            <a:ext cx="149358" cy="286269"/>
          </a:xfrm>
          <a:custGeom>
            <a:avLst/>
            <a:gdLst/>
            <a:ahLst/>
            <a:cxnLst/>
            <a:rect l="l" t="t" r="r" b="b"/>
            <a:pathLst>
              <a:path w="152400" h="292100">
                <a:moveTo>
                  <a:pt x="0" y="292100"/>
                </a:moveTo>
                <a:lnTo>
                  <a:pt x="152400" y="292100"/>
                </a:lnTo>
                <a:lnTo>
                  <a:pt x="152400" y="0"/>
                </a:lnTo>
                <a:lnTo>
                  <a:pt x="0" y="0"/>
                </a:lnTo>
                <a:lnTo>
                  <a:pt x="0" y="292100"/>
                </a:lnTo>
                <a:close/>
              </a:path>
            </a:pathLst>
          </a:custGeom>
          <a:solidFill>
            <a:srgbClr val="D2D2D2"/>
          </a:solidFill>
        </p:spPr>
        <p:txBody>
          <a:bodyPr wrap="square" lIns="0" tIns="0" rIns="0" bIns="0" rtlCol="0"/>
          <a:lstStyle/>
          <a:p>
            <a:endParaRPr sz="1764"/>
          </a:p>
        </p:txBody>
      </p:sp>
      <p:sp>
        <p:nvSpPr>
          <p:cNvPr id="10" name="object 10"/>
          <p:cNvSpPr/>
          <p:nvPr/>
        </p:nvSpPr>
        <p:spPr>
          <a:xfrm>
            <a:off x="6886350" y="6160998"/>
            <a:ext cx="336054" cy="410733"/>
          </a:xfrm>
          <a:custGeom>
            <a:avLst/>
            <a:gdLst/>
            <a:ahLst/>
            <a:cxnLst/>
            <a:rect l="l" t="t" r="r" b="b"/>
            <a:pathLst>
              <a:path w="342900" h="419100">
                <a:moveTo>
                  <a:pt x="0" y="0"/>
                </a:moveTo>
                <a:lnTo>
                  <a:pt x="342900" y="0"/>
                </a:lnTo>
                <a:lnTo>
                  <a:pt x="342900" y="419100"/>
                </a:lnTo>
                <a:lnTo>
                  <a:pt x="0" y="419100"/>
                </a:lnTo>
                <a:lnTo>
                  <a:pt x="0" y="0"/>
                </a:lnTo>
                <a:close/>
              </a:path>
            </a:pathLst>
          </a:custGeom>
          <a:solidFill>
            <a:srgbClr val="D2D2D2"/>
          </a:solidFill>
        </p:spPr>
        <p:txBody>
          <a:bodyPr wrap="square" lIns="0" tIns="0" rIns="0" bIns="0" rtlCol="0"/>
          <a:lstStyle/>
          <a:p>
            <a:endParaRPr sz="1764"/>
          </a:p>
        </p:txBody>
      </p:sp>
      <p:sp>
        <p:nvSpPr>
          <p:cNvPr id="11" name="object 11"/>
          <p:cNvSpPr/>
          <p:nvPr/>
        </p:nvSpPr>
        <p:spPr>
          <a:xfrm>
            <a:off x="10097537" y="6036533"/>
            <a:ext cx="211590" cy="609877"/>
          </a:xfrm>
          <a:custGeom>
            <a:avLst/>
            <a:gdLst/>
            <a:ahLst/>
            <a:cxnLst/>
            <a:rect l="l" t="t" r="r" b="b"/>
            <a:pathLst>
              <a:path w="215900" h="622300">
                <a:moveTo>
                  <a:pt x="0" y="622300"/>
                </a:moveTo>
                <a:lnTo>
                  <a:pt x="215900" y="622300"/>
                </a:lnTo>
                <a:lnTo>
                  <a:pt x="215900" y="0"/>
                </a:lnTo>
                <a:lnTo>
                  <a:pt x="0" y="0"/>
                </a:lnTo>
                <a:lnTo>
                  <a:pt x="0" y="622300"/>
                </a:lnTo>
                <a:close/>
              </a:path>
            </a:pathLst>
          </a:custGeom>
          <a:solidFill>
            <a:srgbClr val="D2D2D2"/>
          </a:solidFill>
        </p:spPr>
        <p:txBody>
          <a:bodyPr wrap="square" lIns="0" tIns="0" rIns="0" bIns="0" rtlCol="0"/>
          <a:lstStyle/>
          <a:p>
            <a:endParaRPr sz="1764"/>
          </a:p>
        </p:txBody>
      </p:sp>
      <p:sp>
        <p:nvSpPr>
          <p:cNvPr id="12" name="object 12"/>
          <p:cNvSpPr/>
          <p:nvPr/>
        </p:nvSpPr>
        <p:spPr>
          <a:xfrm>
            <a:off x="10309127" y="5750265"/>
            <a:ext cx="535198" cy="896145"/>
          </a:xfrm>
          <a:custGeom>
            <a:avLst/>
            <a:gdLst/>
            <a:ahLst/>
            <a:cxnLst/>
            <a:rect l="l" t="t" r="r" b="b"/>
            <a:pathLst>
              <a:path w="546100" h="914400">
                <a:moveTo>
                  <a:pt x="0" y="0"/>
                </a:moveTo>
                <a:lnTo>
                  <a:pt x="546100" y="0"/>
                </a:lnTo>
                <a:lnTo>
                  <a:pt x="546100" y="914400"/>
                </a:lnTo>
                <a:lnTo>
                  <a:pt x="0" y="914400"/>
                </a:lnTo>
                <a:lnTo>
                  <a:pt x="0" y="0"/>
                </a:lnTo>
                <a:close/>
              </a:path>
            </a:pathLst>
          </a:custGeom>
          <a:solidFill>
            <a:srgbClr val="D2D2D2"/>
          </a:solidFill>
        </p:spPr>
        <p:txBody>
          <a:bodyPr wrap="square" lIns="0" tIns="0" rIns="0" bIns="0" rtlCol="0"/>
          <a:lstStyle/>
          <a:p>
            <a:endParaRPr sz="1764"/>
          </a:p>
        </p:txBody>
      </p:sp>
      <p:sp>
        <p:nvSpPr>
          <p:cNvPr id="13" name="object 13"/>
          <p:cNvSpPr/>
          <p:nvPr/>
        </p:nvSpPr>
        <p:spPr>
          <a:xfrm>
            <a:off x="3998771" y="6418584"/>
            <a:ext cx="3883296" cy="439982"/>
          </a:xfrm>
          <a:custGeom>
            <a:avLst/>
            <a:gdLst/>
            <a:ahLst/>
            <a:cxnLst/>
            <a:rect l="l" t="t" r="r" b="b"/>
            <a:pathLst>
              <a:path w="3962400" h="448945">
                <a:moveTo>
                  <a:pt x="1976180" y="0"/>
                </a:moveTo>
                <a:lnTo>
                  <a:pt x="1923819" y="225"/>
                </a:lnTo>
                <a:lnTo>
                  <a:pt x="1871476" y="990"/>
                </a:lnTo>
                <a:lnTo>
                  <a:pt x="1819165" y="2295"/>
                </a:lnTo>
                <a:lnTo>
                  <a:pt x="1766901" y="4139"/>
                </a:lnTo>
                <a:lnTo>
                  <a:pt x="1714698" y="6521"/>
                </a:lnTo>
                <a:lnTo>
                  <a:pt x="1662571" y="9441"/>
                </a:lnTo>
                <a:lnTo>
                  <a:pt x="1610534" y="12900"/>
                </a:lnTo>
                <a:lnTo>
                  <a:pt x="1558603" y="16896"/>
                </a:lnTo>
                <a:lnTo>
                  <a:pt x="1506792" y="21430"/>
                </a:lnTo>
                <a:lnTo>
                  <a:pt x="1455115" y="26500"/>
                </a:lnTo>
                <a:lnTo>
                  <a:pt x="1403588" y="32108"/>
                </a:lnTo>
                <a:lnTo>
                  <a:pt x="1352225" y="38252"/>
                </a:lnTo>
                <a:lnTo>
                  <a:pt x="1301040" y="44932"/>
                </a:lnTo>
                <a:lnTo>
                  <a:pt x="1250049" y="52148"/>
                </a:lnTo>
                <a:lnTo>
                  <a:pt x="1199266" y="59899"/>
                </a:lnTo>
                <a:lnTo>
                  <a:pt x="1148706" y="68186"/>
                </a:lnTo>
                <a:lnTo>
                  <a:pt x="1098383" y="77007"/>
                </a:lnTo>
                <a:lnTo>
                  <a:pt x="1048312" y="86363"/>
                </a:lnTo>
                <a:lnTo>
                  <a:pt x="998507" y="96254"/>
                </a:lnTo>
                <a:lnTo>
                  <a:pt x="948985" y="106678"/>
                </a:lnTo>
                <a:lnTo>
                  <a:pt x="899758" y="117635"/>
                </a:lnTo>
                <a:lnTo>
                  <a:pt x="850842" y="129127"/>
                </a:lnTo>
                <a:lnTo>
                  <a:pt x="802251" y="141151"/>
                </a:lnTo>
                <a:lnTo>
                  <a:pt x="754001" y="153707"/>
                </a:lnTo>
                <a:lnTo>
                  <a:pt x="706105" y="166797"/>
                </a:lnTo>
                <a:lnTo>
                  <a:pt x="658579" y="180418"/>
                </a:lnTo>
                <a:lnTo>
                  <a:pt x="611437" y="194571"/>
                </a:lnTo>
                <a:lnTo>
                  <a:pt x="564694" y="209255"/>
                </a:lnTo>
                <a:lnTo>
                  <a:pt x="518364" y="224470"/>
                </a:lnTo>
                <a:lnTo>
                  <a:pt x="472462" y="240217"/>
                </a:lnTo>
                <a:lnTo>
                  <a:pt x="427003" y="256493"/>
                </a:lnTo>
                <a:lnTo>
                  <a:pt x="382002" y="273300"/>
                </a:lnTo>
                <a:lnTo>
                  <a:pt x="337473" y="290637"/>
                </a:lnTo>
                <a:lnTo>
                  <a:pt x="293431" y="308503"/>
                </a:lnTo>
                <a:lnTo>
                  <a:pt x="249890" y="326898"/>
                </a:lnTo>
                <a:lnTo>
                  <a:pt x="206865" y="345823"/>
                </a:lnTo>
                <a:lnTo>
                  <a:pt x="164372" y="365275"/>
                </a:lnTo>
                <a:lnTo>
                  <a:pt x="122424" y="385257"/>
                </a:lnTo>
                <a:lnTo>
                  <a:pt x="81036" y="405766"/>
                </a:lnTo>
                <a:lnTo>
                  <a:pt x="40223" y="426802"/>
                </a:lnTo>
                <a:lnTo>
                  <a:pt x="0" y="448366"/>
                </a:lnTo>
                <a:lnTo>
                  <a:pt x="3962400" y="448366"/>
                </a:lnTo>
                <a:lnTo>
                  <a:pt x="3920334" y="426124"/>
                </a:lnTo>
                <a:lnTo>
                  <a:pt x="3877682" y="404435"/>
                </a:lnTo>
                <a:lnTo>
                  <a:pt x="3834459" y="383301"/>
                </a:lnTo>
                <a:lnTo>
                  <a:pt x="3790676" y="362724"/>
                </a:lnTo>
                <a:lnTo>
                  <a:pt x="3746348" y="342705"/>
                </a:lnTo>
                <a:lnTo>
                  <a:pt x="3701488" y="323245"/>
                </a:lnTo>
                <a:lnTo>
                  <a:pt x="3656108" y="304345"/>
                </a:lnTo>
                <a:lnTo>
                  <a:pt x="3610222" y="286006"/>
                </a:lnTo>
                <a:lnTo>
                  <a:pt x="3563844" y="268231"/>
                </a:lnTo>
                <a:lnTo>
                  <a:pt x="3516986" y="251020"/>
                </a:lnTo>
                <a:lnTo>
                  <a:pt x="3469663" y="234375"/>
                </a:lnTo>
                <a:lnTo>
                  <a:pt x="3421886" y="218297"/>
                </a:lnTo>
                <a:lnTo>
                  <a:pt x="3373671" y="202788"/>
                </a:lnTo>
                <a:lnTo>
                  <a:pt x="3325029" y="187848"/>
                </a:lnTo>
                <a:lnTo>
                  <a:pt x="3275974" y="173478"/>
                </a:lnTo>
                <a:lnTo>
                  <a:pt x="3226519" y="159682"/>
                </a:lnTo>
                <a:lnTo>
                  <a:pt x="3176678" y="146458"/>
                </a:lnTo>
                <a:lnTo>
                  <a:pt x="3126464" y="133810"/>
                </a:lnTo>
                <a:lnTo>
                  <a:pt x="3075891" y="121738"/>
                </a:lnTo>
                <a:lnTo>
                  <a:pt x="3024970" y="110244"/>
                </a:lnTo>
                <a:lnTo>
                  <a:pt x="2973717" y="99328"/>
                </a:lnTo>
                <a:lnTo>
                  <a:pt x="2922144" y="88993"/>
                </a:lnTo>
                <a:lnTo>
                  <a:pt x="2870264" y="79239"/>
                </a:lnTo>
                <a:lnTo>
                  <a:pt x="2818090" y="70068"/>
                </a:lnTo>
                <a:lnTo>
                  <a:pt x="2765637" y="61481"/>
                </a:lnTo>
                <a:lnTo>
                  <a:pt x="2712916" y="53480"/>
                </a:lnTo>
                <a:lnTo>
                  <a:pt x="2659942" y="46065"/>
                </a:lnTo>
                <a:lnTo>
                  <a:pt x="2606728" y="39239"/>
                </a:lnTo>
                <a:lnTo>
                  <a:pt x="2553287" y="33002"/>
                </a:lnTo>
                <a:lnTo>
                  <a:pt x="2499632" y="27356"/>
                </a:lnTo>
                <a:lnTo>
                  <a:pt x="2393922" y="17657"/>
                </a:lnTo>
                <a:lnTo>
                  <a:pt x="2341952" y="13555"/>
                </a:lnTo>
                <a:lnTo>
                  <a:pt x="2289882" y="9994"/>
                </a:lnTo>
                <a:lnTo>
                  <a:pt x="2237726" y="6976"/>
                </a:lnTo>
                <a:lnTo>
                  <a:pt x="2185500" y="4499"/>
                </a:lnTo>
                <a:lnTo>
                  <a:pt x="2133217" y="2563"/>
                </a:lnTo>
                <a:lnTo>
                  <a:pt x="2080893" y="1168"/>
                </a:lnTo>
                <a:lnTo>
                  <a:pt x="2028542" y="314"/>
                </a:lnTo>
                <a:lnTo>
                  <a:pt x="1976180" y="0"/>
                </a:lnTo>
                <a:close/>
              </a:path>
            </a:pathLst>
          </a:custGeom>
          <a:solidFill>
            <a:srgbClr val="79A500"/>
          </a:solidFill>
        </p:spPr>
        <p:txBody>
          <a:bodyPr wrap="square" lIns="0" tIns="0" rIns="0" bIns="0" rtlCol="0"/>
          <a:lstStyle/>
          <a:p>
            <a:endParaRPr sz="1764"/>
          </a:p>
        </p:txBody>
      </p:sp>
      <p:sp>
        <p:nvSpPr>
          <p:cNvPr id="14" name="object 14"/>
          <p:cNvSpPr/>
          <p:nvPr/>
        </p:nvSpPr>
        <p:spPr>
          <a:xfrm>
            <a:off x="6226688" y="6144712"/>
            <a:ext cx="5961855" cy="713805"/>
          </a:xfrm>
          <a:custGeom>
            <a:avLst/>
            <a:gdLst/>
            <a:ahLst/>
            <a:cxnLst/>
            <a:rect l="l" t="t" r="r" b="b"/>
            <a:pathLst>
              <a:path w="6083300" h="728345">
                <a:moveTo>
                  <a:pt x="3221420" y="0"/>
                </a:moveTo>
                <a:lnTo>
                  <a:pt x="3118491" y="779"/>
                </a:lnTo>
                <a:lnTo>
                  <a:pt x="2964205" y="4290"/>
                </a:lnTo>
                <a:lnTo>
                  <a:pt x="2810174" y="10612"/>
                </a:lnTo>
                <a:lnTo>
                  <a:pt x="2656538" y="19746"/>
                </a:lnTo>
                <a:lnTo>
                  <a:pt x="2503438" y="31692"/>
                </a:lnTo>
                <a:lnTo>
                  <a:pt x="2351016" y="46450"/>
                </a:lnTo>
                <a:lnTo>
                  <a:pt x="2199412" y="64020"/>
                </a:lnTo>
                <a:lnTo>
                  <a:pt x="2048767" y="84402"/>
                </a:lnTo>
                <a:lnTo>
                  <a:pt x="1899222" y="107598"/>
                </a:lnTo>
                <a:lnTo>
                  <a:pt x="1800206" y="124624"/>
                </a:lnTo>
                <a:lnTo>
                  <a:pt x="1701783" y="142901"/>
                </a:lnTo>
                <a:lnTo>
                  <a:pt x="1603995" y="162428"/>
                </a:lnTo>
                <a:lnTo>
                  <a:pt x="1506884" y="183205"/>
                </a:lnTo>
                <a:lnTo>
                  <a:pt x="1410491" y="205233"/>
                </a:lnTo>
                <a:lnTo>
                  <a:pt x="1314859" y="228512"/>
                </a:lnTo>
                <a:lnTo>
                  <a:pt x="1220029" y="253041"/>
                </a:lnTo>
                <a:lnTo>
                  <a:pt x="1126042" y="278821"/>
                </a:lnTo>
                <a:lnTo>
                  <a:pt x="1032941" y="305852"/>
                </a:lnTo>
                <a:lnTo>
                  <a:pt x="940768" y="334134"/>
                </a:lnTo>
                <a:lnTo>
                  <a:pt x="849563" y="363667"/>
                </a:lnTo>
                <a:lnTo>
                  <a:pt x="759369" y="394451"/>
                </a:lnTo>
                <a:lnTo>
                  <a:pt x="670228" y="426486"/>
                </a:lnTo>
                <a:lnTo>
                  <a:pt x="582181" y="459772"/>
                </a:lnTo>
                <a:lnTo>
                  <a:pt x="495270" y="494310"/>
                </a:lnTo>
                <a:lnTo>
                  <a:pt x="452254" y="512048"/>
                </a:lnTo>
                <a:lnTo>
                  <a:pt x="409537" y="530099"/>
                </a:lnTo>
                <a:lnTo>
                  <a:pt x="367125" y="548462"/>
                </a:lnTo>
                <a:lnTo>
                  <a:pt x="325023" y="567139"/>
                </a:lnTo>
                <a:lnTo>
                  <a:pt x="283237" y="586129"/>
                </a:lnTo>
                <a:lnTo>
                  <a:pt x="241771" y="605431"/>
                </a:lnTo>
                <a:lnTo>
                  <a:pt x="200631" y="625047"/>
                </a:lnTo>
                <a:lnTo>
                  <a:pt x="159822" y="644975"/>
                </a:lnTo>
                <a:lnTo>
                  <a:pt x="119349" y="665216"/>
                </a:lnTo>
                <a:lnTo>
                  <a:pt x="79217" y="685770"/>
                </a:lnTo>
                <a:lnTo>
                  <a:pt x="39432" y="706637"/>
                </a:lnTo>
                <a:lnTo>
                  <a:pt x="0" y="727817"/>
                </a:lnTo>
                <a:lnTo>
                  <a:pt x="6083300" y="727817"/>
                </a:lnTo>
                <a:lnTo>
                  <a:pt x="6083300" y="538690"/>
                </a:lnTo>
                <a:lnTo>
                  <a:pt x="6040633" y="520514"/>
                </a:lnTo>
                <a:lnTo>
                  <a:pt x="5997665" y="502649"/>
                </a:lnTo>
                <a:lnTo>
                  <a:pt x="5910850" y="467854"/>
                </a:lnTo>
                <a:lnTo>
                  <a:pt x="5822895" y="434307"/>
                </a:lnTo>
                <a:lnTo>
                  <a:pt x="5733842" y="402007"/>
                </a:lnTo>
                <a:lnTo>
                  <a:pt x="5643734" y="370955"/>
                </a:lnTo>
                <a:lnTo>
                  <a:pt x="5552611" y="341149"/>
                </a:lnTo>
                <a:lnTo>
                  <a:pt x="5460516" y="312592"/>
                </a:lnTo>
                <a:lnTo>
                  <a:pt x="5367490" y="285281"/>
                </a:lnTo>
                <a:lnTo>
                  <a:pt x="5273575" y="259219"/>
                </a:lnTo>
                <a:lnTo>
                  <a:pt x="5178813" y="234404"/>
                </a:lnTo>
                <a:lnTo>
                  <a:pt x="5083245" y="210836"/>
                </a:lnTo>
                <a:lnTo>
                  <a:pt x="4986913" y="188517"/>
                </a:lnTo>
                <a:lnTo>
                  <a:pt x="4889860" y="167445"/>
                </a:lnTo>
                <a:lnTo>
                  <a:pt x="4792126" y="147622"/>
                </a:lnTo>
                <a:lnTo>
                  <a:pt x="4693754" y="129046"/>
                </a:lnTo>
                <a:lnTo>
                  <a:pt x="4594786" y="111719"/>
                </a:lnTo>
                <a:lnTo>
                  <a:pt x="4495262" y="95640"/>
                </a:lnTo>
                <a:lnTo>
                  <a:pt x="4345027" y="73862"/>
                </a:lnTo>
                <a:lnTo>
                  <a:pt x="4193779" y="54892"/>
                </a:lnTo>
                <a:lnTo>
                  <a:pt x="4041657" y="38732"/>
                </a:lnTo>
                <a:lnTo>
                  <a:pt x="3888804" y="25382"/>
                </a:lnTo>
                <a:lnTo>
                  <a:pt x="3735360" y="14841"/>
                </a:lnTo>
                <a:lnTo>
                  <a:pt x="3581465" y="7110"/>
                </a:lnTo>
                <a:lnTo>
                  <a:pt x="3427262" y="2189"/>
                </a:lnTo>
                <a:lnTo>
                  <a:pt x="3272890" y="78"/>
                </a:lnTo>
                <a:lnTo>
                  <a:pt x="3221420" y="0"/>
                </a:lnTo>
                <a:close/>
              </a:path>
            </a:pathLst>
          </a:custGeom>
          <a:solidFill>
            <a:srgbClr val="7FBA00"/>
          </a:solidFill>
        </p:spPr>
        <p:txBody>
          <a:bodyPr wrap="square" lIns="0" tIns="0" rIns="0" bIns="0" rtlCol="0"/>
          <a:lstStyle/>
          <a:p>
            <a:endParaRPr sz="1764"/>
          </a:p>
        </p:txBody>
      </p:sp>
      <p:sp>
        <p:nvSpPr>
          <p:cNvPr id="15" name="object 15"/>
          <p:cNvSpPr/>
          <p:nvPr/>
        </p:nvSpPr>
        <p:spPr>
          <a:xfrm>
            <a:off x="8491944" y="6484622"/>
            <a:ext cx="3273419" cy="373394"/>
          </a:xfrm>
          <a:custGeom>
            <a:avLst/>
            <a:gdLst/>
            <a:ahLst/>
            <a:cxnLst/>
            <a:rect l="l" t="t" r="r" b="b"/>
            <a:pathLst>
              <a:path w="3340100" h="381000">
                <a:moveTo>
                  <a:pt x="1647723" y="0"/>
                </a:moveTo>
                <a:lnTo>
                  <a:pt x="1595169" y="568"/>
                </a:lnTo>
                <a:lnTo>
                  <a:pt x="1542641" y="1786"/>
                </a:lnTo>
                <a:lnTo>
                  <a:pt x="1490157" y="3654"/>
                </a:lnTo>
                <a:lnTo>
                  <a:pt x="1437741" y="6172"/>
                </a:lnTo>
                <a:lnTo>
                  <a:pt x="1385412" y="9339"/>
                </a:lnTo>
                <a:lnTo>
                  <a:pt x="1333191" y="13153"/>
                </a:lnTo>
                <a:lnTo>
                  <a:pt x="1281100" y="17616"/>
                </a:lnTo>
                <a:lnTo>
                  <a:pt x="1229160" y="22726"/>
                </a:lnTo>
                <a:lnTo>
                  <a:pt x="1177390" y="28482"/>
                </a:lnTo>
                <a:lnTo>
                  <a:pt x="1125813" y="34884"/>
                </a:lnTo>
                <a:lnTo>
                  <a:pt x="1074448" y="41933"/>
                </a:lnTo>
                <a:lnTo>
                  <a:pt x="1023318" y="49626"/>
                </a:lnTo>
                <a:lnTo>
                  <a:pt x="972443" y="57963"/>
                </a:lnTo>
                <a:lnTo>
                  <a:pt x="921844" y="66945"/>
                </a:lnTo>
                <a:lnTo>
                  <a:pt x="871541" y="76570"/>
                </a:lnTo>
                <a:lnTo>
                  <a:pt x="821556" y="86838"/>
                </a:lnTo>
                <a:lnTo>
                  <a:pt x="771909" y="97748"/>
                </a:lnTo>
                <a:lnTo>
                  <a:pt x="722623" y="109300"/>
                </a:lnTo>
                <a:lnTo>
                  <a:pt x="673716" y="121494"/>
                </a:lnTo>
                <a:lnTo>
                  <a:pt x="625211" y="134328"/>
                </a:lnTo>
                <a:lnTo>
                  <a:pt x="577128" y="147802"/>
                </a:lnTo>
                <a:lnTo>
                  <a:pt x="529489" y="161916"/>
                </a:lnTo>
                <a:lnTo>
                  <a:pt x="482313" y="176669"/>
                </a:lnTo>
                <a:lnTo>
                  <a:pt x="435623" y="192061"/>
                </a:lnTo>
                <a:lnTo>
                  <a:pt x="389439" y="208091"/>
                </a:lnTo>
                <a:lnTo>
                  <a:pt x="343781" y="224758"/>
                </a:lnTo>
                <a:lnTo>
                  <a:pt x="298672" y="242063"/>
                </a:lnTo>
                <a:lnTo>
                  <a:pt x="254131" y="260003"/>
                </a:lnTo>
                <a:lnTo>
                  <a:pt x="210179" y="278580"/>
                </a:lnTo>
                <a:lnTo>
                  <a:pt x="166838" y="297792"/>
                </a:lnTo>
                <a:lnTo>
                  <a:pt x="124129" y="317639"/>
                </a:lnTo>
                <a:lnTo>
                  <a:pt x="82072" y="338120"/>
                </a:lnTo>
                <a:lnTo>
                  <a:pt x="40689" y="359235"/>
                </a:lnTo>
                <a:lnTo>
                  <a:pt x="0" y="380983"/>
                </a:lnTo>
                <a:lnTo>
                  <a:pt x="3340100" y="380983"/>
                </a:lnTo>
                <a:lnTo>
                  <a:pt x="3298140" y="358341"/>
                </a:lnTo>
                <a:lnTo>
                  <a:pt x="3255455" y="336406"/>
                </a:lnTo>
                <a:lnTo>
                  <a:pt x="3212064" y="315176"/>
                </a:lnTo>
                <a:lnTo>
                  <a:pt x="3167988" y="294650"/>
                </a:lnTo>
                <a:lnTo>
                  <a:pt x="3123248" y="274827"/>
                </a:lnTo>
                <a:lnTo>
                  <a:pt x="3077864" y="255706"/>
                </a:lnTo>
                <a:lnTo>
                  <a:pt x="3031856" y="237286"/>
                </a:lnTo>
                <a:lnTo>
                  <a:pt x="2985246" y="219566"/>
                </a:lnTo>
                <a:lnTo>
                  <a:pt x="2938053" y="202543"/>
                </a:lnTo>
                <a:lnTo>
                  <a:pt x="2890298" y="186219"/>
                </a:lnTo>
                <a:lnTo>
                  <a:pt x="2842002" y="170590"/>
                </a:lnTo>
                <a:lnTo>
                  <a:pt x="2793185" y="155657"/>
                </a:lnTo>
                <a:lnTo>
                  <a:pt x="2743868" y="141417"/>
                </a:lnTo>
                <a:lnTo>
                  <a:pt x="2694070" y="127870"/>
                </a:lnTo>
                <a:lnTo>
                  <a:pt x="2643813" y="115015"/>
                </a:lnTo>
                <a:lnTo>
                  <a:pt x="2593118" y="102851"/>
                </a:lnTo>
                <a:lnTo>
                  <a:pt x="2542004" y="91375"/>
                </a:lnTo>
                <a:lnTo>
                  <a:pt x="2490492" y="80589"/>
                </a:lnTo>
                <a:lnTo>
                  <a:pt x="2438603" y="70489"/>
                </a:lnTo>
                <a:lnTo>
                  <a:pt x="2386357" y="61075"/>
                </a:lnTo>
                <a:lnTo>
                  <a:pt x="2333775" y="52346"/>
                </a:lnTo>
                <a:lnTo>
                  <a:pt x="2280876" y="44301"/>
                </a:lnTo>
                <a:lnTo>
                  <a:pt x="2227683" y="36939"/>
                </a:lnTo>
                <a:lnTo>
                  <a:pt x="2174215" y="30258"/>
                </a:lnTo>
                <a:lnTo>
                  <a:pt x="2120492" y="24257"/>
                </a:lnTo>
                <a:lnTo>
                  <a:pt x="2014537" y="14280"/>
                </a:lnTo>
                <a:lnTo>
                  <a:pt x="1962395" y="10280"/>
                </a:lnTo>
                <a:lnTo>
                  <a:pt x="1910132" y="6935"/>
                </a:lnTo>
                <a:lnTo>
                  <a:pt x="1857768" y="4242"/>
                </a:lnTo>
                <a:lnTo>
                  <a:pt x="1805324" y="2203"/>
                </a:lnTo>
                <a:lnTo>
                  <a:pt x="1752821" y="817"/>
                </a:lnTo>
                <a:lnTo>
                  <a:pt x="1700281" y="82"/>
                </a:lnTo>
                <a:lnTo>
                  <a:pt x="1647723" y="0"/>
                </a:lnTo>
                <a:close/>
              </a:path>
            </a:pathLst>
          </a:custGeom>
          <a:solidFill>
            <a:srgbClr val="BAD80A"/>
          </a:solidFill>
        </p:spPr>
        <p:txBody>
          <a:bodyPr wrap="square" lIns="0" tIns="0" rIns="0" bIns="0" rtlCol="0"/>
          <a:lstStyle/>
          <a:p>
            <a:endParaRPr sz="1764"/>
          </a:p>
        </p:txBody>
      </p:sp>
      <p:sp>
        <p:nvSpPr>
          <p:cNvPr id="16" name="object 16"/>
          <p:cNvSpPr/>
          <p:nvPr/>
        </p:nvSpPr>
        <p:spPr>
          <a:xfrm>
            <a:off x="9375642" y="5812497"/>
            <a:ext cx="186697" cy="360947"/>
          </a:xfrm>
          <a:prstGeom prst="rect">
            <a:avLst/>
          </a:prstGeom>
          <a:blipFill>
            <a:blip r:embed="rId4" cstate="print"/>
            <a:stretch>
              <a:fillRect/>
            </a:stretch>
          </a:blipFill>
        </p:spPr>
        <p:txBody>
          <a:bodyPr wrap="square" lIns="0" tIns="0" rIns="0" bIns="0" rtlCol="0"/>
          <a:lstStyle/>
          <a:p>
            <a:endParaRPr sz="1764"/>
          </a:p>
        </p:txBody>
      </p:sp>
      <p:sp>
        <p:nvSpPr>
          <p:cNvPr id="17" name="object 17"/>
          <p:cNvSpPr/>
          <p:nvPr/>
        </p:nvSpPr>
        <p:spPr>
          <a:xfrm>
            <a:off x="7297083" y="6136105"/>
            <a:ext cx="186697" cy="360947"/>
          </a:xfrm>
          <a:prstGeom prst="rect">
            <a:avLst/>
          </a:prstGeom>
          <a:blipFill>
            <a:blip r:embed="rId5" cstate="print"/>
            <a:stretch>
              <a:fillRect/>
            </a:stretch>
          </a:blipFill>
        </p:spPr>
        <p:txBody>
          <a:bodyPr wrap="square" lIns="0" tIns="0" rIns="0" bIns="0" rtlCol="0"/>
          <a:lstStyle/>
          <a:p>
            <a:endParaRPr sz="1764"/>
          </a:p>
        </p:txBody>
      </p:sp>
      <p:sp>
        <p:nvSpPr>
          <p:cNvPr id="18" name="object 18"/>
          <p:cNvSpPr/>
          <p:nvPr/>
        </p:nvSpPr>
        <p:spPr>
          <a:xfrm>
            <a:off x="10782093" y="6299605"/>
            <a:ext cx="1406450" cy="558846"/>
          </a:xfrm>
          <a:custGeom>
            <a:avLst/>
            <a:gdLst/>
            <a:ahLst/>
            <a:cxnLst/>
            <a:rect l="l" t="t" r="r" b="b"/>
            <a:pathLst>
              <a:path w="1435100" h="570229">
                <a:moveTo>
                  <a:pt x="1353030" y="0"/>
                </a:moveTo>
                <a:lnTo>
                  <a:pt x="1305624" y="301"/>
                </a:lnTo>
                <a:lnTo>
                  <a:pt x="1258236" y="1818"/>
                </a:lnTo>
                <a:lnTo>
                  <a:pt x="1210890" y="4550"/>
                </a:lnTo>
                <a:lnTo>
                  <a:pt x="1163611" y="8497"/>
                </a:lnTo>
                <a:lnTo>
                  <a:pt x="1116421" y="13655"/>
                </a:lnTo>
                <a:lnTo>
                  <a:pt x="1069346" y="20026"/>
                </a:lnTo>
                <a:lnTo>
                  <a:pt x="1022409" y="27606"/>
                </a:lnTo>
                <a:lnTo>
                  <a:pt x="975635" y="36397"/>
                </a:lnTo>
                <a:lnTo>
                  <a:pt x="929047" y="46395"/>
                </a:lnTo>
                <a:lnTo>
                  <a:pt x="882670" y="57600"/>
                </a:lnTo>
                <a:lnTo>
                  <a:pt x="836527" y="70012"/>
                </a:lnTo>
                <a:lnTo>
                  <a:pt x="790643" y="83628"/>
                </a:lnTo>
                <a:lnTo>
                  <a:pt x="745042" y="98448"/>
                </a:lnTo>
                <a:lnTo>
                  <a:pt x="699747" y="114471"/>
                </a:lnTo>
                <a:lnTo>
                  <a:pt x="654784" y="131695"/>
                </a:lnTo>
                <a:lnTo>
                  <a:pt x="610175" y="150119"/>
                </a:lnTo>
                <a:lnTo>
                  <a:pt x="565945" y="169743"/>
                </a:lnTo>
                <a:lnTo>
                  <a:pt x="522119" y="190565"/>
                </a:lnTo>
                <a:lnTo>
                  <a:pt x="478719" y="212584"/>
                </a:lnTo>
                <a:lnTo>
                  <a:pt x="435771" y="235798"/>
                </a:lnTo>
                <a:lnTo>
                  <a:pt x="393298" y="260208"/>
                </a:lnTo>
                <a:lnTo>
                  <a:pt x="351324" y="285811"/>
                </a:lnTo>
                <a:lnTo>
                  <a:pt x="309874" y="312607"/>
                </a:lnTo>
                <a:lnTo>
                  <a:pt x="268971" y="340594"/>
                </a:lnTo>
                <a:lnTo>
                  <a:pt x="228639" y="369771"/>
                </a:lnTo>
                <a:lnTo>
                  <a:pt x="188903" y="400138"/>
                </a:lnTo>
                <a:lnTo>
                  <a:pt x="149787" y="431692"/>
                </a:lnTo>
                <a:lnTo>
                  <a:pt x="111314" y="464434"/>
                </a:lnTo>
                <a:lnTo>
                  <a:pt x="73510" y="498361"/>
                </a:lnTo>
                <a:lnTo>
                  <a:pt x="36397" y="533474"/>
                </a:lnTo>
                <a:lnTo>
                  <a:pt x="0" y="569769"/>
                </a:lnTo>
                <a:lnTo>
                  <a:pt x="1435100" y="569769"/>
                </a:lnTo>
                <a:lnTo>
                  <a:pt x="1435100" y="2477"/>
                </a:lnTo>
                <a:lnTo>
                  <a:pt x="1400430" y="915"/>
                </a:lnTo>
                <a:lnTo>
                  <a:pt x="1353030" y="0"/>
                </a:lnTo>
                <a:close/>
              </a:path>
            </a:pathLst>
          </a:custGeom>
          <a:solidFill>
            <a:srgbClr val="79A500"/>
          </a:solidFill>
        </p:spPr>
        <p:txBody>
          <a:bodyPr wrap="square" lIns="0" tIns="0" rIns="0" bIns="0" rtlCol="0"/>
          <a:lstStyle/>
          <a:p>
            <a:endParaRPr sz="1764"/>
          </a:p>
        </p:txBody>
      </p:sp>
      <p:sp>
        <p:nvSpPr>
          <p:cNvPr id="19" name="object 19"/>
          <p:cNvSpPr/>
          <p:nvPr/>
        </p:nvSpPr>
        <p:spPr>
          <a:xfrm>
            <a:off x="7807389" y="6671303"/>
            <a:ext cx="547644" cy="112018"/>
          </a:xfrm>
          <a:custGeom>
            <a:avLst/>
            <a:gdLst/>
            <a:ahLst/>
            <a:cxnLst/>
            <a:rect l="l" t="t" r="r" b="b"/>
            <a:pathLst>
              <a:path w="558800" h="114300">
                <a:moveTo>
                  <a:pt x="558800" y="0"/>
                </a:moveTo>
                <a:lnTo>
                  <a:pt x="176462" y="0"/>
                </a:lnTo>
                <a:lnTo>
                  <a:pt x="0" y="114300"/>
                </a:lnTo>
                <a:lnTo>
                  <a:pt x="386132" y="114300"/>
                </a:lnTo>
                <a:lnTo>
                  <a:pt x="558800" y="0"/>
                </a:lnTo>
                <a:close/>
              </a:path>
            </a:pathLst>
          </a:custGeom>
          <a:solidFill>
            <a:srgbClr val="79A500"/>
          </a:solidFill>
        </p:spPr>
        <p:txBody>
          <a:bodyPr wrap="square" lIns="0" tIns="0" rIns="0" bIns="0" rtlCol="0"/>
          <a:lstStyle/>
          <a:p>
            <a:endParaRPr sz="1764"/>
          </a:p>
        </p:txBody>
      </p:sp>
      <p:sp>
        <p:nvSpPr>
          <p:cNvPr id="20" name="object 20"/>
          <p:cNvSpPr/>
          <p:nvPr/>
        </p:nvSpPr>
        <p:spPr>
          <a:xfrm>
            <a:off x="7521120" y="6073873"/>
            <a:ext cx="186697" cy="348501"/>
          </a:xfrm>
          <a:prstGeom prst="rect">
            <a:avLst/>
          </a:prstGeom>
          <a:blipFill>
            <a:blip r:embed="rId6" cstate="print"/>
            <a:stretch>
              <a:fillRect/>
            </a:stretch>
          </a:blipFill>
        </p:spPr>
        <p:txBody>
          <a:bodyPr wrap="square" lIns="0" tIns="0" rIns="0" bIns="0" rtlCol="0"/>
          <a:lstStyle/>
          <a:p>
            <a:endParaRPr sz="1764"/>
          </a:p>
        </p:txBody>
      </p:sp>
      <p:sp>
        <p:nvSpPr>
          <p:cNvPr id="21" name="object 21"/>
          <p:cNvSpPr/>
          <p:nvPr/>
        </p:nvSpPr>
        <p:spPr>
          <a:xfrm>
            <a:off x="824924" y="5644470"/>
            <a:ext cx="1057949" cy="0"/>
          </a:xfrm>
          <a:custGeom>
            <a:avLst/>
            <a:gdLst/>
            <a:ahLst/>
            <a:cxnLst/>
            <a:rect l="l" t="t" r="r" b="b"/>
            <a:pathLst>
              <a:path w="1079500">
                <a:moveTo>
                  <a:pt x="0" y="0"/>
                </a:moveTo>
                <a:lnTo>
                  <a:pt x="1079500" y="0"/>
                </a:lnTo>
              </a:path>
            </a:pathLst>
          </a:custGeom>
          <a:ln w="38100">
            <a:solidFill>
              <a:srgbClr val="006256"/>
            </a:solidFill>
          </a:ln>
        </p:spPr>
        <p:txBody>
          <a:bodyPr wrap="square" lIns="0" tIns="0" rIns="0" bIns="0" rtlCol="0"/>
          <a:lstStyle/>
          <a:p>
            <a:endParaRPr sz="1764"/>
          </a:p>
        </p:txBody>
      </p:sp>
      <p:sp>
        <p:nvSpPr>
          <p:cNvPr id="22" name="object 22"/>
          <p:cNvSpPr/>
          <p:nvPr/>
        </p:nvSpPr>
        <p:spPr>
          <a:xfrm>
            <a:off x="1285443" y="6633964"/>
            <a:ext cx="186697" cy="161804"/>
          </a:xfrm>
          <a:custGeom>
            <a:avLst/>
            <a:gdLst/>
            <a:ahLst/>
            <a:cxnLst/>
            <a:rect l="l" t="t" r="r" b="b"/>
            <a:pathLst>
              <a:path w="190500" h="165100">
                <a:moveTo>
                  <a:pt x="190500" y="0"/>
                </a:moveTo>
                <a:lnTo>
                  <a:pt x="0" y="0"/>
                </a:lnTo>
                <a:lnTo>
                  <a:pt x="0" y="165100"/>
                </a:lnTo>
                <a:lnTo>
                  <a:pt x="190500" y="0"/>
                </a:lnTo>
                <a:close/>
              </a:path>
            </a:pathLst>
          </a:custGeom>
          <a:solidFill>
            <a:srgbClr val="79A500"/>
          </a:solidFill>
        </p:spPr>
        <p:txBody>
          <a:bodyPr wrap="square" lIns="0" tIns="0" rIns="0" bIns="0" rtlCol="0"/>
          <a:lstStyle/>
          <a:p>
            <a:endParaRPr sz="1764"/>
          </a:p>
        </p:txBody>
      </p:sp>
      <p:sp>
        <p:nvSpPr>
          <p:cNvPr id="23" name="object 23"/>
          <p:cNvSpPr/>
          <p:nvPr/>
        </p:nvSpPr>
        <p:spPr>
          <a:xfrm>
            <a:off x="874710" y="5663140"/>
            <a:ext cx="958377" cy="1194860"/>
          </a:xfrm>
          <a:custGeom>
            <a:avLst/>
            <a:gdLst/>
            <a:ahLst/>
            <a:cxnLst/>
            <a:rect l="l" t="t" r="r" b="b"/>
            <a:pathLst>
              <a:path w="977900" h="1219200">
                <a:moveTo>
                  <a:pt x="0" y="0"/>
                </a:moveTo>
                <a:lnTo>
                  <a:pt x="977900" y="0"/>
                </a:lnTo>
                <a:lnTo>
                  <a:pt x="977900" y="1219200"/>
                </a:lnTo>
                <a:lnTo>
                  <a:pt x="0" y="1219200"/>
                </a:lnTo>
                <a:lnTo>
                  <a:pt x="0" y="0"/>
                </a:lnTo>
                <a:close/>
              </a:path>
            </a:pathLst>
          </a:custGeom>
          <a:solidFill>
            <a:srgbClr val="008272"/>
          </a:solidFill>
        </p:spPr>
        <p:txBody>
          <a:bodyPr wrap="square" lIns="0" tIns="0" rIns="0" bIns="0" rtlCol="0"/>
          <a:lstStyle/>
          <a:p>
            <a:endParaRPr sz="1764"/>
          </a:p>
        </p:txBody>
      </p:sp>
      <p:sp>
        <p:nvSpPr>
          <p:cNvPr id="24" name="object 24"/>
          <p:cNvSpPr/>
          <p:nvPr/>
        </p:nvSpPr>
        <p:spPr>
          <a:xfrm>
            <a:off x="1397461" y="6609071"/>
            <a:ext cx="124465" cy="248929"/>
          </a:xfrm>
          <a:custGeom>
            <a:avLst/>
            <a:gdLst/>
            <a:ahLst/>
            <a:cxnLst/>
            <a:rect l="l" t="t" r="r" b="b"/>
            <a:pathLst>
              <a:path w="127000" h="254000">
                <a:moveTo>
                  <a:pt x="0" y="0"/>
                </a:moveTo>
                <a:lnTo>
                  <a:pt x="127000" y="0"/>
                </a:lnTo>
                <a:lnTo>
                  <a:pt x="127000" y="254000"/>
                </a:lnTo>
                <a:lnTo>
                  <a:pt x="0" y="254000"/>
                </a:lnTo>
                <a:lnTo>
                  <a:pt x="0" y="0"/>
                </a:lnTo>
                <a:close/>
              </a:path>
            </a:pathLst>
          </a:custGeom>
          <a:solidFill>
            <a:srgbClr val="006256"/>
          </a:solidFill>
        </p:spPr>
        <p:txBody>
          <a:bodyPr wrap="square" lIns="0" tIns="0" rIns="0" bIns="0" rtlCol="0"/>
          <a:lstStyle/>
          <a:p>
            <a:endParaRPr sz="1764"/>
          </a:p>
        </p:txBody>
      </p:sp>
      <p:sp>
        <p:nvSpPr>
          <p:cNvPr id="25" name="object 25"/>
          <p:cNvSpPr/>
          <p:nvPr/>
        </p:nvSpPr>
        <p:spPr>
          <a:xfrm>
            <a:off x="1185871" y="6609071"/>
            <a:ext cx="124465" cy="248929"/>
          </a:xfrm>
          <a:custGeom>
            <a:avLst/>
            <a:gdLst/>
            <a:ahLst/>
            <a:cxnLst/>
            <a:rect l="l" t="t" r="r" b="b"/>
            <a:pathLst>
              <a:path w="127000" h="254000">
                <a:moveTo>
                  <a:pt x="0" y="0"/>
                </a:moveTo>
                <a:lnTo>
                  <a:pt x="127000" y="0"/>
                </a:lnTo>
                <a:lnTo>
                  <a:pt x="127000" y="254000"/>
                </a:lnTo>
                <a:lnTo>
                  <a:pt x="0" y="254000"/>
                </a:lnTo>
                <a:lnTo>
                  <a:pt x="0" y="0"/>
                </a:lnTo>
                <a:close/>
              </a:path>
            </a:pathLst>
          </a:custGeom>
          <a:solidFill>
            <a:srgbClr val="006256"/>
          </a:solidFill>
        </p:spPr>
        <p:txBody>
          <a:bodyPr wrap="square" lIns="0" tIns="0" rIns="0" bIns="0" rtlCol="0"/>
          <a:lstStyle/>
          <a:p>
            <a:endParaRPr sz="1764"/>
          </a:p>
        </p:txBody>
      </p:sp>
      <p:sp>
        <p:nvSpPr>
          <p:cNvPr id="26" name="object 26"/>
          <p:cNvSpPr/>
          <p:nvPr/>
        </p:nvSpPr>
        <p:spPr>
          <a:xfrm>
            <a:off x="974281" y="5775158"/>
            <a:ext cx="771681" cy="124465"/>
          </a:xfrm>
          <a:custGeom>
            <a:avLst/>
            <a:gdLst/>
            <a:ahLst/>
            <a:cxnLst/>
            <a:rect l="l" t="t" r="r" b="b"/>
            <a:pathLst>
              <a:path w="787400" h="127000">
                <a:moveTo>
                  <a:pt x="0" y="0"/>
                </a:moveTo>
                <a:lnTo>
                  <a:pt x="787400" y="0"/>
                </a:lnTo>
                <a:lnTo>
                  <a:pt x="787400" y="127000"/>
                </a:lnTo>
                <a:lnTo>
                  <a:pt x="0" y="127000"/>
                </a:lnTo>
                <a:lnTo>
                  <a:pt x="0" y="0"/>
                </a:lnTo>
                <a:close/>
              </a:path>
            </a:pathLst>
          </a:custGeom>
          <a:solidFill>
            <a:srgbClr val="006256"/>
          </a:solidFill>
        </p:spPr>
        <p:txBody>
          <a:bodyPr wrap="square" lIns="0" tIns="0" rIns="0" bIns="0" rtlCol="0"/>
          <a:lstStyle/>
          <a:p>
            <a:endParaRPr sz="1764"/>
          </a:p>
        </p:txBody>
      </p:sp>
      <p:sp>
        <p:nvSpPr>
          <p:cNvPr id="27" name="object 27"/>
          <p:cNvSpPr/>
          <p:nvPr/>
        </p:nvSpPr>
        <p:spPr>
          <a:xfrm>
            <a:off x="974281" y="5986748"/>
            <a:ext cx="771681" cy="124465"/>
          </a:xfrm>
          <a:custGeom>
            <a:avLst/>
            <a:gdLst/>
            <a:ahLst/>
            <a:cxnLst/>
            <a:rect l="l" t="t" r="r" b="b"/>
            <a:pathLst>
              <a:path w="787400" h="127000">
                <a:moveTo>
                  <a:pt x="0" y="0"/>
                </a:moveTo>
                <a:lnTo>
                  <a:pt x="787400" y="0"/>
                </a:lnTo>
                <a:lnTo>
                  <a:pt x="787400" y="127000"/>
                </a:lnTo>
                <a:lnTo>
                  <a:pt x="0" y="127000"/>
                </a:lnTo>
                <a:lnTo>
                  <a:pt x="0" y="0"/>
                </a:lnTo>
                <a:close/>
              </a:path>
            </a:pathLst>
          </a:custGeom>
          <a:solidFill>
            <a:srgbClr val="006256"/>
          </a:solidFill>
        </p:spPr>
        <p:txBody>
          <a:bodyPr wrap="square" lIns="0" tIns="0" rIns="0" bIns="0" rtlCol="0"/>
          <a:lstStyle/>
          <a:p>
            <a:endParaRPr sz="1764"/>
          </a:p>
        </p:txBody>
      </p:sp>
      <p:sp>
        <p:nvSpPr>
          <p:cNvPr id="28" name="object 28"/>
          <p:cNvSpPr/>
          <p:nvPr/>
        </p:nvSpPr>
        <p:spPr>
          <a:xfrm>
            <a:off x="974281" y="6198337"/>
            <a:ext cx="771681" cy="124465"/>
          </a:xfrm>
          <a:custGeom>
            <a:avLst/>
            <a:gdLst/>
            <a:ahLst/>
            <a:cxnLst/>
            <a:rect l="l" t="t" r="r" b="b"/>
            <a:pathLst>
              <a:path w="787400" h="127000">
                <a:moveTo>
                  <a:pt x="0" y="0"/>
                </a:moveTo>
                <a:lnTo>
                  <a:pt x="787400" y="0"/>
                </a:lnTo>
                <a:lnTo>
                  <a:pt x="787400" y="127000"/>
                </a:lnTo>
                <a:lnTo>
                  <a:pt x="0" y="127000"/>
                </a:lnTo>
                <a:lnTo>
                  <a:pt x="0" y="0"/>
                </a:lnTo>
                <a:close/>
              </a:path>
            </a:pathLst>
          </a:custGeom>
          <a:solidFill>
            <a:srgbClr val="006256"/>
          </a:solidFill>
        </p:spPr>
        <p:txBody>
          <a:bodyPr wrap="square" lIns="0" tIns="0" rIns="0" bIns="0" rtlCol="0"/>
          <a:lstStyle/>
          <a:p>
            <a:endParaRPr sz="1764"/>
          </a:p>
        </p:txBody>
      </p:sp>
      <p:sp>
        <p:nvSpPr>
          <p:cNvPr id="29" name="object 29"/>
          <p:cNvSpPr/>
          <p:nvPr/>
        </p:nvSpPr>
        <p:spPr>
          <a:xfrm>
            <a:off x="974281" y="6409927"/>
            <a:ext cx="771681" cy="124465"/>
          </a:xfrm>
          <a:custGeom>
            <a:avLst/>
            <a:gdLst/>
            <a:ahLst/>
            <a:cxnLst/>
            <a:rect l="l" t="t" r="r" b="b"/>
            <a:pathLst>
              <a:path w="787400" h="127000">
                <a:moveTo>
                  <a:pt x="0" y="0"/>
                </a:moveTo>
                <a:lnTo>
                  <a:pt x="787400" y="0"/>
                </a:lnTo>
                <a:lnTo>
                  <a:pt x="787400" y="127000"/>
                </a:lnTo>
                <a:lnTo>
                  <a:pt x="0" y="127000"/>
                </a:lnTo>
                <a:lnTo>
                  <a:pt x="0" y="0"/>
                </a:lnTo>
                <a:close/>
              </a:path>
            </a:pathLst>
          </a:custGeom>
          <a:solidFill>
            <a:srgbClr val="006256"/>
          </a:solidFill>
        </p:spPr>
        <p:txBody>
          <a:bodyPr wrap="square" lIns="0" tIns="0" rIns="0" bIns="0" rtlCol="0"/>
          <a:lstStyle/>
          <a:p>
            <a:endParaRPr sz="1764"/>
          </a:p>
        </p:txBody>
      </p:sp>
      <p:sp>
        <p:nvSpPr>
          <p:cNvPr id="30" name="object 30"/>
          <p:cNvSpPr/>
          <p:nvPr/>
        </p:nvSpPr>
        <p:spPr>
          <a:xfrm>
            <a:off x="1559265" y="5488889"/>
            <a:ext cx="112018" cy="136911"/>
          </a:xfrm>
          <a:custGeom>
            <a:avLst/>
            <a:gdLst/>
            <a:ahLst/>
            <a:cxnLst/>
            <a:rect l="l" t="t" r="r" b="b"/>
            <a:pathLst>
              <a:path w="114300" h="139700">
                <a:moveTo>
                  <a:pt x="0" y="0"/>
                </a:moveTo>
                <a:lnTo>
                  <a:pt x="114300" y="0"/>
                </a:lnTo>
                <a:lnTo>
                  <a:pt x="114300" y="139700"/>
                </a:lnTo>
                <a:lnTo>
                  <a:pt x="0" y="139700"/>
                </a:lnTo>
                <a:lnTo>
                  <a:pt x="0" y="0"/>
                </a:lnTo>
                <a:close/>
              </a:path>
            </a:pathLst>
          </a:custGeom>
          <a:solidFill>
            <a:srgbClr val="006256"/>
          </a:solidFill>
        </p:spPr>
        <p:txBody>
          <a:bodyPr wrap="square" lIns="0" tIns="0" rIns="0" bIns="0" rtlCol="0"/>
          <a:lstStyle/>
          <a:p>
            <a:endParaRPr sz="1764"/>
          </a:p>
        </p:txBody>
      </p:sp>
      <p:sp>
        <p:nvSpPr>
          <p:cNvPr id="31" name="object 31"/>
          <p:cNvSpPr/>
          <p:nvPr/>
        </p:nvSpPr>
        <p:spPr>
          <a:xfrm>
            <a:off x="1409908" y="5488889"/>
            <a:ext cx="112018" cy="136911"/>
          </a:xfrm>
          <a:custGeom>
            <a:avLst/>
            <a:gdLst/>
            <a:ahLst/>
            <a:cxnLst/>
            <a:rect l="l" t="t" r="r" b="b"/>
            <a:pathLst>
              <a:path w="114300" h="139700">
                <a:moveTo>
                  <a:pt x="0" y="0"/>
                </a:moveTo>
                <a:lnTo>
                  <a:pt x="114300" y="0"/>
                </a:lnTo>
                <a:lnTo>
                  <a:pt x="114300" y="139700"/>
                </a:lnTo>
                <a:lnTo>
                  <a:pt x="0" y="139700"/>
                </a:lnTo>
                <a:lnTo>
                  <a:pt x="0" y="0"/>
                </a:lnTo>
                <a:close/>
              </a:path>
            </a:pathLst>
          </a:custGeom>
          <a:solidFill>
            <a:srgbClr val="006256"/>
          </a:solidFill>
        </p:spPr>
        <p:txBody>
          <a:bodyPr wrap="square" lIns="0" tIns="0" rIns="0" bIns="0" rtlCol="0"/>
          <a:lstStyle/>
          <a:p>
            <a:endParaRPr sz="1764"/>
          </a:p>
        </p:txBody>
      </p:sp>
    </p:spTree>
    <p:extLst>
      <p:ext uri="{BB962C8B-B14F-4D97-AF65-F5344CB8AC3E}">
        <p14:creationId xmlns:p14="http://schemas.microsoft.com/office/powerpoint/2010/main" val="2879619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8255604"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88" dirty="0"/>
              <a:t>More </a:t>
            </a:r>
            <a:r>
              <a:rPr spc="-93" dirty="0"/>
              <a:t>Planning for Office</a:t>
            </a:r>
            <a:r>
              <a:rPr spc="-598" dirty="0"/>
              <a:t> </a:t>
            </a:r>
            <a:r>
              <a:rPr spc="-69" dirty="0"/>
              <a:t>365</a:t>
            </a:r>
          </a:p>
        </p:txBody>
      </p:sp>
      <p:sp>
        <p:nvSpPr>
          <p:cNvPr id="3" name="object 3"/>
          <p:cNvSpPr txBox="1"/>
          <p:nvPr/>
        </p:nvSpPr>
        <p:spPr>
          <a:xfrm>
            <a:off x="582467" y="1307793"/>
            <a:ext cx="7569315" cy="1997034"/>
          </a:xfrm>
          <a:prstGeom prst="rect">
            <a:avLst/>
          </a:prstGeom>
        </p:spPr>
        <p:txBody>
          <a:bodyPr vert="horz" wrap="square" lIns="0" tIns="144379" rIns="0" bIns="0" rtlCol="0">
            <a:spAutoFit/>
          </a:bodyPr>
          <a:lstStyle/>
          <a:p>
            <a:pPr marL="12446">
              <a:spcBef>
                <a:spcPts val="1137"/>
              </a:spcBef>
            </a:pPr>
            <a:r>
              <a:rPr sz="2548" spc="-10" dirty="0">
                <a:solidFill>
                  <a:srgbClr val="505050"/>
                </a:solidFill>
                <a:latin typeface="Calibri"/>
                <a:cs typeface="Calibri"/>
              </a:rPr>
              <a:t>Deployment Readiness</a:t>
            </a:r>
            <a:r>
              <a:rPr sz="2548" dirty="0">
                <a:solidFill>
                  <a:srgbClr val="505050"/>
                </a:solidFill>
                <a:latin typeface="Calibri"/>
                <a:cs typeface="Calibri"/>
              </a:rPr>
              <a:t> </a:t>
            </a:r>
            <a:r>
              <a:rPr sz="2548" spc="-59" dirty="0">
                <a:solidFill>
                  <a:srgbClr val="505050"/>
                </a:solidFill>
                <a:latin typeface="Calibri"/>
                <a:cs typeface="Calibri"/>
              </a:rPr>
              <a:t>Tool</a:t>
            </a:r>
            <a:endParaRPr sz="2548">
              <a:latin typeface="Calibri"/>
              <a:cs typeface="Calibri"/>
            </a:endParaRPr>
          </a:p>
          <a:p>
            <a:pPr marL="688886" indent="-229005">
              <a:spcBef>
                <a:spcPts val="960"/>
              </a:spcBef>
              <a:buClr>
                <a:srgbClr val="505050"/>
              </a:buClr>
              <a:buChar char="-"/>
              <a:tabLst>
                <a:tab pos="688264" algn="l"/>
                <a:tab pos="688886" algn="l"/>
              </a:tabLst>
            </a:pPr>
            <a:r>
              <a:rPr sz="2352" u="sng" spc="-15" dirty="0">
                <a:solidFill>
                  <a:srgbClr val="0072C6"/>
                </a:solidFill>
                <a:uFill>
                  <a:solidFill>
                    <a:srgbClr val="0072C6"/>
                  </a:solidFill>
                </a:uFill>
                <a:latin typeface="Calibri"/>
                <a:cs typeface="Calibri"/>
              </a:rPr>
              <a:t>https://onramp.office365.com/onramp/</a:t>
            </a:r>
            <a:endParaRPr sz="2352">
              <a:latin typeface="Calibri"/>
              <a:cs typeface="Calibri"/>
            </a:endParaRPr>
          </a:p>
          <a:p>
            <a:pPr marL="12446">
              <a:spcBef>
                <a:spcPts val="803"/>
              </a:spcBef>
            </a:pPr>
            <a:r>
              <a:rPr sz="2548" spc="-15" dirty="0">
                <a:solidFill>
                  <a:srgbClr val="505050"/>
                </a:solidFill>
                <a:latin typeface="Calibri"/>
                <a:cs typeface="Calibri"/>
              </a:rPr>
              <a:t>SharePoint </a:t>
            </a:r>
            <a:r>
              <a:rPr sz="2548" spc="-5" dirty="0">
                <a:solidFill>
                  <a:srgbClr val="505050"/>
                </a:solidFill>
                <a:latin typeface="Calibri"/>
                <a:cs typeface="Calibri"/>
              </a:rPr>
              <a:t>Online </a:t>
            </a:r>
            <a:r>
              <a:rPr sz="2548" spc="-10" dirty="0">
                <a:solidFill>
                  <a:srgbClr val="505050"/>
                </a:solidFill>
                <a:latin typeface="Calibri"/>
                <a:cs typeface="Calibri"/>
              </a:rPr>
              <a:t>Filterable</a:t>
            </a:r>
            <a:r>
              <a:rPr sz="2548" spc="-5" dirty="0">
                <a:solidFill>
                  <a:srgbClr val="505050"/>
                </a:solidFill>
                <a:latin typeface="Calibri"/>
                <a:cs typeface="Calibri"/>
              </a:rPr>
              <a:t> Comparison</a:t>
            </a:r>
            <a:endParaRPr sz="2548">
              <a:latin typeface="Calibri"/>
              <a:cs typeface="Calibri"/>
            </a:endParaRPr>
          </a:p>
          <a:p>
            <a:pPr marL="688886" indent="-229005">
              <a:spcBef>
                <a:spcPts val="960"/>
              </a:spcBef>
              <a:buClr>
                <a:srgbClr val="505050"/>
              </a:buClr>
              <a:buChar char="-"/>
              <a:tabLst>
                <a:tab pos="688264" algn="l"/>
                <a:tab pos="688886" algn="l"/>
              </a:tabLst>
            </a:pPr>
            <a:r>
              <a:rPr sz="2352" u="sng" spc="-10" dirty="0">
                <a:solidFill>
                  <a:srgbClr val="0072C6"/>
                </a:solidFill>
                <a:uFill>
                  <a:solidFill>
                    <a:srgbClr val="0072C6"/>
                  </a:solidFill>
                </a:uFill>
                <a:latin typeface="Calibri"/>
                <a:cs typeface="Calibri"/>
                <a:hlinkClick r:id="rId2"/>
              </a:rPr>
              <a:t>http://technet.microsoft.com/en-us/office365/fp123607</a:t>
            </a:r>
            <a:endParaRPr sz="2352">
              <a:latin typeface="Calibri"/>
              <a:cs typeface="Calibri"/>
            </a:endParaRPr>
          </a:p>
        </p:txBody>
      </p:sp>
      <p:sp>
        <p:nvSpPr>
          <p:cNvPr id="4" name="object 4"/>
          <p:cNvSpPr/>
          <p:nvPr/>
        </p:nvSpPr>
        <p:spPr>
          <a:xfrm>
            <a:off x="11093254" y="4704762"/>
            <a:ext cx="771681" cy="809020"/>
          </a:xfrm>
          <a:custGeom>
            <a:avLst/>
            <a:gdLst/>
            <a:ahLst/>
            <a:cxnLst/>
            <a:rect l="l" t="t" r="r" b="b"/>
            <a:pathLst>
              <a:path w="787400" h="825500">
                <a:moveTo>
                  <a:pt x="0" y="825500"/>
                </a:moveTo>
                <a:lnTo>
                  <a:pt x="787400" y="825500"/>
                </a:lnTo>
                <a:lnTo>
                  <a:pt x="787400" y="0"/>
                </a:lnTo>
                <a:lnTo>
                  <a:pt x="0" y="0"/>
                </a:lnTo>
                <a:lnTo>
                  <a:pt x="0" y="825500"/>
                </a:lnTo>
                <a:close/>
              </a:path>
            </a:pathLst>
          </a:custGeom>
          <a:solidFill>
            <a:srgbClr val="D9D9D9"/>
          </a:solidFill>
        </p:spPr>
        <p:txBody>
          <a:bodyPr wrap="square" lIns="0" tIns="0" rIns="0" bIns="0" rtlCol="0"/>
          <a:lstStyle/>
          <a:p>
            <a:endParaRPr sz="1764"/>
          </a:p>
        </p:txBody>
      </p:sp>
      <p:sp>
        <p:nvSpPr>
          <p:cNvPr id="5" name="object 5"/>
          <p:cNvSpPr/>
          <p:nvPr/>
        </p:nvSpPr>
        <p:spPr>
          <a:xfrm>
            <a:off x="10358913" y="5339532"/>
            <a:ext cx="933485" cy="1456236"/>
          </a:xfrm>
          <a:custGeom>
            <a:avLst/>
            <a:gdLst/>
            <a:ahLst/>
            <a:cxnLst/>
            <a:rect l="l" t="t" r="r" b="b"/>
            <a:pathLst>
              <a:path w="952500" h="1485900">
                <a:moveTo>
                  <a:pt x="0" y="1485900"/>
                </a:moveTo>
                <a:lnTo>
                  <a:pt x="952500" y="1485900"/>
                </a:lnTo>
                <a:lnTo>
                  <a:pt x="952500" y="0"/>
                </a:lnTo>
                <a:lnTo>
                  <a:pt x="0" y="0"/>
                </a:lnTo>
                <a:lnTo>
                  <a:pt x="0" y="1485900"/>
                </a:lnTo>
                <a:close/>
              </a:path>
            </a:pathLst>
          </a:custGeom>
          <a:solidFill>
            <a:srgbClr val="D9D9D9"/>
          </a:solidFill>
        </p:spPr>
        <p:txBody>
          <a:bodyPr wrap="square" lIns="0" tIns="0" rIns="0" bIns="0" rtlCol="0"/>
          <a:lstStyle/>
          <a:p>
            <a:endParaRPr sz="1764"/>
          </a:p>
        </p:txBody>
      </p:sp>
      <p:sp>
        <p:nvSpPr>
          <p:cNvPr id="6" name="object 6"/>
          <p:cNvSpPr/>
          <p:nvPr/>
        </p:nvSpPr>
        <p:spPr>
          <a:xfrm>
            <a:off x="9885947" y="5999194"/>
            <a:ext cx="1057949" cy="796574"/>
          </a:xfrm>
          <a:custGeom>
            <a:avLst/>
            <a:gdLst/>
            <a:ahLst/>
            <a:cxnLst/>
            <a:rect l="l" t="t" r="r" b="b"/>
            <a:pathLst>
              <a:path w="1079500" h="812800">
                <a:moveTo>
                  <a:pt x="0" y="812800"/>
                </a:moveTo>
                <a:lnTo>
                  <a:pt x="1079500" y="812800"/>
                </a:lnTo>
                <a:lnTo>
                  <a:pt x="1079500" y="0"/>
                </a:lnTo>
                <a:lnTo>
                  <a:pt x="0" y="0"/>
                </a:lnTo>
                <a:lnTo>
                  <a:pt x="0" y="812800"/>
                </a:lnTo>
                <a:close/>
              </a:path>
            </a:pathLst>
          </a:custGeom>
          <a:solidFill>
            <a:srgbClr val="008272"/>
          </a:solidFill>
        </p:spPr>
        <p:txBody>
          <a:bodyPr wrap="square" lIns="0" tIns="0" rIns="0" bIns="0" rtlCol="0"/>
          <a:lstStyle/>
          <a:p>
            <a:endParaRPr sz="1764"/>
          </a:p>
        </p:txBody>
      </p:sp>
      <p:sp>
        <p:nvSpPr>
          <p:cNvPr id="7" name="object 7"/>
          <p:cNvSpPr/>
          <p:nvPr/>
        </p:nvSpPr>
        <p:spPr>
          <a:xfrm>
            <a:off x="9811268" y="5980525"/>
            <a:ext cx="1182414" cy="0"/>
          </a:xfrm>
          <a:custGeom>
            <a:avLst/>
            <a:gdLst/>
            <a:ahLst/>
            <a:cxnLst/>
            <a:rect l="l" t="t" r="r" b="b"/>
            <a:pathLst>
              <a:path w="1206500">
                <a:moveTo>
                  <a:pt x="0" y="0"/>
                </a:moveTo>
                <a:lnTo>
                  <a:pt x="1206500" y="0"/>
                </a:lnTo>
              </a:path>
            </a:pathLst>
          </a:custGeom>
          <a:ln w="38100">
            <a:solidFill>
              <a:srgbClr val="006256"/>
            </a:solidFill>
          </a:ln>
        </p:spPr>
        <p:txBody>
          <a:bodyPr wrap="square" lIns="0" tIns="0" rIns="0" bIns="0" rtlCol="0"/>
          <a:lstStyle/>
          <a:p>
            <a:endParaRPr sz="1764"/>
          </a:p>
        </p:txBody>
      </p:sp>
      <p:sp>
        <p:nvSpPr>
          <p:cNvPr id="8" name="object 8"/>
          <p:cNvSpPr/>
          <p:nvPr/>
        </p:nvSpPr>
        <p:spPr>
          <a:xfrm>
            <a:off x="10458485" y="6584178"/>
            <a:ext cx="136911" cy="211590"/>
          </a:xfrm>
          <a:custGeom>
            <a:avLst/>
            <a:gdLst/>
            <a:ahLst/>
            <a:cxnLst/>
            <a:rect l="l" t="t" r="r" b="b"/>
            <a:pathLst>
              <a:path w="139700" h="215900">
                <a:moveTo>
                  <a:pt x="0" y="215900"/>
                </a:moveTo>
                <a:lnTo>
                  <a:pt x="139700" y="215900"/>
                </a:lnTo>
                <a:lnTo>
                  <a:pt x="139700" y="0"/>
                </a:lnTo>
                <a:lnTo>
                  <a:pt x="0" y="0"/>
                </a:lnTo>
                <a:lnTo>
                  <a:pt x="0" y="215900"/>
                </a:lnTo>
                <a:close/>
              </a:path>
            </a:pathLst>
          </a:custGeom>
          <a:solidFill>
            <a:srgbClr val="006256"/>
          </a:solidFill>
        </p:spPr>
        <p:txBody>
          <a:bodyPr wrap="square" lIns="0" tIns="0" rIns="0" bIns="0" rtlCol="0"/>
          <a:lstStyle/>
          <a:p>
            <a:endParaRPr sz="1764"/>
          </a:p>
        </p:txBody>
      </p:sp>
      <p:sp>
        <p:nvSpPr>
          <p:cNvPr id="9" name="object 9"/>
          <p:cNvSpPr/>
          <p:nvPr/>
        </p:nvSpPr>
        <p:spPr>
          <a:xfrm>
            <a:off x="10222002" y="6584178"/>
            <a:ext cx="136911" cy="211590"/>
          </a:xfrm>
          <a:custGeom>
            <a:avLst/>
            <a:gdLst/>
            <a:ahLst/>
            <a:cxnLst/>
            <a:rect l="l" t="t" r="r" b="b"/>
            <a:pathLst>
              <a:path w="139700" h="215900">
                <a:moveTo>
                  <a:pt x="0" y="215900"/>
                </a:moveTo>
                <a:lnTo>
                  <a:pt x="139700" y="215900"/>
                </a:lnTo>
                <a:lnTo>
                  <a:pt x="139700" y="0"/>
                </a:lnTo>
                <a:lnTo>
                  <a:pt x="0" y="0"/>
                </a:lnTo>
                <a:lnTo>
                  <a:pt x="0" y="215900"/>
                </a:lnTo>
                <a:close/>
              </a:path>
            </a:pathLst>
          </a:custGeom>
          <a:solidFill>
            <a:srgbClr val="006256"/>
          </a:solidFill>
        </p:spPr>
        <p:txBody>
          <a:bodyPr wrap="square" lIns="0" tIns="0" rIns="0" bIns="0" rtlCol="0"/>
          <a:lstStyle/>
          <a:p>
            <a:endParaRPr sz="1764"/>
          </a:p>
        </p:txBody>
      </p:sp>
      <p:sp>
        <p:nvSpPr>
          <p:cNvPr id="10" name="object 10"/>
          <p:cNvSpPr/>
          <p:nvPr/>
        </p:nvSpPr>
        <p:spPr>
          <a:xfrm>
            <a:off x="9973073" y="6111212"/>
            <a:ext cx="871252" cy="136911"/>
          </a:xfrm>
          <a:custGeom>
            <a:avLst/>
            <a:gdLst/>
            <a:ahLst/>
            <a:cxnLst/>
            <a:rect l="l" t="t" r="r" b="b"/>
            <a:pathLst>
              <a:path w="889000" h="139700">
                <a:moveTo>
                  <a:pt x="0" y="0"/>
                </a:moveTo>
                <a:lnTo>
                  <a:pt x="889000" y="0"/>
                </a:lnTo>
                <a:lnTo>
                  <a:pt x="889000" y="139700"/>
                </a:lnTo>
                <a:lnTo>
                  <a:pt x="0" y="139700"/>
                </a:lnTo>
                <a:lnTo>
                  <a:pt x="0" y="0"/>
                </a:lnTo>
                <a:close/>
              </a:path>
            </a:pathLst>
          </a:custGeom>
          <a:solidFill>
            <a:srgbClr val="006256"/>
          </a:solidFill>
        </p:spPr>
        <p:txBody>
          <a:bodyPr wrap="square" lIns="0" tIns="0" rIns="0" bIns="0" rtlCol="0"/>
          <a:lstStyle/>
          <a:p>
            <a:endParaRPr sz="1764"/>
          </a:p>
        </p:txBody>
      </p:sp>
      <p:sp>
        <p:nvSpPr>
          <p:cNvPr id="11" name="object 11"/>
          <p:cNvSpPr/>
          <p:nvPr/>
        </p:nvSpPr>
        <p:spPr>
          <a:xfrm>
            <a:off x="9973073" y="6360142"/>
            <a:ext cx="871252" cy="136911"/>
          </a:xfrm>
          <a:custGeom>
            <a:avLst/>
            <a:gdLst/>
            <a:ahLst/>
            <a:cxnLst/>
            <a:rect l="l" t="t" r="r" b="b"/>
            <a:pathLst>
              <a:path w="889000" h="139700">
                <a:moveTo>
                  <a:pt x="0" y="0"/>
                </a:moveTo>
                <a:lnTo>
                  <a:pt x="889000" y="0"/>
                </a:lnTo>
                <a:lnTo>
                  <a:pt x="889000" y="139700"/>
                </a:lnTo>
                <a:lnTo>
                  <a:pt x="0" y="139700"/>
                </a:lnTo>
                <a:lnTo>
                  <a:pt x="0" y="0"/>
                </a:lnTo>
                <a:close/>
              </a:path>
            </a:pathLst>
          </a:custGeom>
          <a:solidFill>
            <a:srgbClr val="006256"/>
          </a:solidFill>
        </p:spPr>
        <p:txBody>
          <a:bodyPr wrap="square" lIns="0" tIns="0" rIns="0" bIns="0" rtlCol="0"/>
          <a:lstStyle/>
          <a:p>
            <a:endParaRPr sz="1764"/>
          </a:p>
        </p:txBody>
      </p:sp>
      <p:sp>
        <p:nvSpPr>
          <p:cNvPr id="12" name="object 12"/>
          <p:cNvSpPr/>
          <p:nvPr/>
        </p:nvSpPr>
        <p:spPr>
          <a:xfrm>
            <a:off x="11055915" y="5513782"/>
            <a:ext cx="1082842" cy="1281985"/>
          </a:xfrm>
          <a:custGeom>
            <a:avLst/>
            <a:gdLst/>
            <a:ahLst/>
            <a:cxnLst/>
            <a:rect l="l" t="t" r="r" b="b"/>
            <a:pathLst>
              <a:path w="1104900" h="1308100">
                <a:moveTo>
                  <a:pt x="0" y="1308100"/>
                </a:moveTo>
                <a:lnTo>
                  <a:pt x="1104900" y="1308100"/>
                </a:lnTo>
                <a:lnTo>
                  <a:pt x="1104900" y="0"/>
                </a:lnTo>
                <a:lnTo>
                  <a:pt x="0" y="0"/>
                </a:lnTo>
                <a:lnTo>
                  <a:pt x="0" y="1308100"/>
                </a:lnTo>
                <a:close/>
              </a:path>
            </a:pathLst>
          </a:custGeom>
          <a:solidFill>
            <a:srgbClr val="008272"/>
          </a:solidFill>
        </p:spPr>
        <p:txBody>
          <a:bodyPr wrap="square" lIns="0" tIns="0" rIns="0" bIns="0" rtlCol="0"/>
          <a:lstStyle/>
          <a:p>
            <a:endParaRPr sz="1764"/>
          </a:p>
        </p:txBody>
      </p:sp>
      <p:sp>
        <p:nvSpPr>
          <p:cNvPr id="13" name="object 13"/>
          <p:cNvSpPr/>
          <p:nvPr/>
        </p:nvSpPr>
        <p:spPr>
          <a:xfrm>
            <a:off x="11006129" y="5495113"/>
            <a:ext cx="1182414" cy="0"/>
          </a:xfrm>
          <a:custGeom>
            <a:avLst/>
            <a:gdLst/>
            <a:ahLst/>
            <a:cxnLst/>
            <a:rect l="l" t="t" r="r" b="b"/>
            <a:pathLst>
              <a:path w="1206500">
                <a:moveTo>
                  <a:pt x="0" y="0"/>
                </a:moveTo>
                <a:lnTo>
                  <a:pt x="1206500" y="0"/>
                </a:lnTo>
              </a:path>
            </a:pathLst>
          </a:custGeom>
          <a:ln w="38100">
            <a:solidFill>
              <a:srgbClr val="006256"/>
            </a:solidFill>
          </a:ln>
        </p:spPr>
        <p:txBody>
          <a:bodyPr wrap="square" lIns="0" tIns="0" rIns="0" bIns="0" rtlCol="0"/>
          <a:lstStyle/>
          <a:p>
            <a:endParaRPr sz="1764"/>
          </a:p>
        </p:txBody>
      </p:sp>
      <p:sp>
        <p:nvSpPr>
          <p:cNvPr id="14" name="object 14"/>
          <p:cNvSpPr/>
          <p:nvPr/>
        </p:nvSpPr>
        <p:spPr>
          <a:xfrm>
            <a:off x="11653345" y="6584178"/>
            <a:ext cx="136911" cy="211590"/>
          </a:xfrm>
          <a:custGeom>
            <a:avLst/>
            <a:gdLst/>
            <a:ahLst/>
            <a:cxnLst/>
            <a:rect l="l" t="t" r="r" b="b"/>
            <a:pathLst>
              <a:path w="139700" h="215900">
                <a:moveTo>
                  <a:pt x="0" y="215900"/>
                </a:moveTo>
                <a:lnTo>
                  <a:pt x="139700" y="215900"/>
                </a:lnTo>
                <a:lnTo>
                  <a:pt x="139700" y="0"/>
                </a:lnTo>
                <a:lnTo>
                  <a:pt x="0" y="0"/>
                </a:lnTo>
                <a:lnTo>
                  <a:pt x="0" y="215900"/>
                </a:lnTo>
                <a:close/>
              </a:path>
            </a:pathLst>
          </a:custGeom>
          <a:solidFill>
            <a:srgbClr val="006256"/>
          </a:solidFill>
        </p:spPr>
        <p:txBody>
          <a:bodyPr wrap="square" lIns="0" tIns="0" rIns="0" bIns="0" rtlCol="0"/>
          <a:lstStyle/>
          <a:p>
            <a:endParaRPr sz="1764"/>
          </a:p>
        </p:txBody>
      </p:sp>
      <p:sp>
        <p:nvSpPr>
          <p:cNvPr id="15" name="object 15"/>
          <p:cNvSpPr/>
          <p:nvPr/>
        </p:nvSpPr>
        <p:spPr>
          <a:xfrm>
            <a:off x="11404415" y="6584178"/>
            <a:ext cx="149358" cy="211590"/>
          </a:xfrm>
          <a:custGeom>
            <a:avLst/>
            <a:gdLst/>
            <a:ahLst/>
            <a:cxnLst/>
            <a:rect l="l" t="t" r="r" b="b"/>
            <a:pathLst>
              <a:path w="152400" h="215900">
                <a:moveTo>
                  <a:pt x="0" y="215900"/>
                </a:moveTo>
                <a:lnTo>
                  <a:pt x="152400" y="215900"/>
                </a:lnTo>
                <a:lnTo>
                  <a:pt x="152400" y="0"/>
                </a:lnTo>
                <a:lnTo>
                  <a:pt x="0" y="0"/>
                </a:lnTo>
                <a:lnTo>
                  <a:pt x="0" y="215900"/>
                </a:lnTo>
                <a:close/>
              </a:path>
            </a:pathLst>
          </a:custGeom>
          <a:solidFill>
            <a:srgbClr val="006256"/>
          </a:solidFill>
        </p:spPr>
        <p:txBody>
          <a:bodyPr wrap="square" lIns="0" tIns="0" rIns="0" bIns="0" rtlCol="0"/>
          <a:lstStyle/>
          <a:p>
            <a:endParaRPr sz="1764"/>
          </a:p>
        </p:txBody>
      </p:sp>
      <p:sp>
        <p:nvSpPr>
          <p:cNvPr id="16" name="object 16"/>
          <p:cNvSpPr/>
          <p:nvPr/>
        </p:nvSpPr>
        <p:spPr>
          <a:xfrm>
            <a:off x="11167933" y="5625800"/>
            <a:ext cx="871252" cy="149358"/>
          </a:xfrm>
          <a:custGeom>
            <a:avLst/>
            <a:gdLst/>
            <a:ahLst/>
            <a:cxnLst/>
            <a:rect l="l" t="t" r="r" b="b"/>
            <a:pathLst>
              <a:path w="889000" h="152400">
                <a:moveTo>
                  <a:pt x="0" y="0"/>
                </a:moveTo>
                <a:lnTo>
                  <a:pt x="889000" y="0"/>
                </a:lnTo>
                <a:lnTo>
                  <a:pt x="889000" y="152400"/>
                </a:lnTo>
                <a:lnTo>
                  <a:pt x="0" y="152400"/>
                </a:lnTo>
                <a:lnTo>
                  <a:pt x="0" y="0"/>
                </a:lnTo>
                <a:close/>
              </a:path>
            </a:pathLst>
          </a:custGeom>
          <a:solidFill>
            <a:srgbClr val="006256"/>
          </a:solidFill>
        </p:spPr>
        <p:txBody>
          <a:bodyPr wrap="square" lIns="0" tIns="0" rIns="0" bIns="0" rtlCol="0"/>
          <a:lstStyle/>
          <a:p>
            <a:endParaRPr sz="1764"/>
          </a:p>
        </p:txBody>
      </p:sp>
      <p:sp>
        <p:nvSpPr>
          <p:cNvPr id="17" name="object 17"/>
          <p:cNvSpPr/>
          <p:nvPr/>
        </p:nvSpPr>
        <p:spPr>
          <a:xfrm>
            <a:off x="11167933" y="5874730"/>
            <a:ext cx="871252" cy="136911"/>
          </a:xfrm>
          <a:custGeom>
            <a:avLst/>
            <a:gdLst/>
            <a:ahLst/>
            <a:cxnLst/>
            <a:rect l="l" t="t" r="r" b="b"/>
            <a:pathLst>
              <a:path w="889000" h="139700">
                <a:moveTo>
                  <a:pt x="0" y="0"/>
                </a:moveTo>
                <a:lnTo>
                  <a:pt x="889000" y="0"/>
                </a:lnTo>
                <a:lnTo>
                  <a:pt x="889000" y="139700"/>
                </a:lnTo>
                <a:lnTo>
                  <a:pt x="0" y="139700"/>
                </a:lnTo>
                <a:lnTo>
                  <a:pt x="0" y="0"/>
                </a:lnTo>
                <a:close/>
              </a:path>
            </a:pathLst>
          </a:custGeom>
          <a:solidFill>
            <a:srgbClr val="006256"/>
          </a:solidFill>
        </p:spPr>
        <p:txBody>
          <a:bodyPr wrap="square" lIns="0" tIns="0" rIns="0" bIns="0" rtlCol="0"/>
          <a:lstStyle/>
          <a:p>
            <a:endParaRPr sz="1764"/>
          </a:p>
        </p:txBody>
      </p:sp>
      <p:sp>
        <p:nvSpPr>
          <p:cNvPr id="18" name="object 18"/>
          <p:cNvSpPr/>
          <p:nvPr/>
        </p:nvSpPr>
        <p:spPr>
          <a:xfrm>
            <a:off x="11167933" y="6111212"/>
            <a:ext cx="871252" cy="136911"/>
          </a:xfrm>
          <a:custGeom>
            <a:avLst/>
            <a:gdLst/>
            <a:ahLst/>
            <a:cxnLst/>
            <a:rect l="l" t="t" r="r" b="b"/>
            <a:pathLst>
              <a:path w="889000" h="139700">
                <a:moveTo>
                  <a:pt x="0" y="0"/>
                </a:moveTo>
                <a:lnTo>
                  <a:pt x="889000" y="0"/>
                </a:lnTo>
                <a:lnTo>
                  <a:pt x="889000" y="139700"/>
                </a:lnTo>
                <a:lnTo>
                  <a:pt x="0" y="139700"/>
                </a:lnTo>
                <a:lnTo>
                  <a:pt x="0" y="0"/>
                </a:lnTo>
                <a:close/>
              </a:path>
            </a:pathLst>
          </a:custGeom>
          <a:solidFill>
            <a:srgbClr val="006256"/>
          </a:solidFill>
        </p:spPr>
        <p:txBody>
          <a:bodyPr wrap="square" lIns="0" tIns="0" rIns="0" bIns="0" rtlCol="0"/>
          <a:lstStyle/>
          <a:p>
            <a:endParaRPr sz="1764"/>
          </a:p>
        </p:txBody>
      </p:sp>
      <p:sp>
        <p:nvSpPr>
          <p:cNvPr id="19" name="object 19"/>
          <p:cNvSpPr/>
          <p:nvPr/>
        </p:nvSpPr>
        <p:spPr>
          <a:xfrm>
            <a:off x="11167933" y="6360142"/>
            <a:ext cx="871252" cy="136911"/>
          </a:xfrm>
          <a:custGeom>
            <a:avLst/>
            <a:gdLst/>
            <a:ahLst/>
            <a:cxnLst/>
            <a:rect l="l" t="t" r="r" b="b"/>
            <a:pathLst>
              <a:path w="889000" h="139700">
                <a:moveTo>
                  <a:pt x="0" y="0"/>
                </a:moveTo>
                <a:lnTo>
                  <a:pt x="889000" y="0"/>
                </a:lnTo>
                <a:lnTo>
                  <a:pt x="889000" y="139700"/>
                </a:lnTo>
                <a:lnTo>
                  <a:pt x="0" y="139700"/>
                </a:lnTo>
                <a:lnTo>
                  <a:pt x="0" y="0"/>
                </a:lnTo>
                <a:close/>
              </a:path>
            </a:pathLst>
          </a:custGeom>
          <a:solidFill>
            <a:srgbClr val="006256"/>
          </a:solidFill>
        </p:spPr>
        <p:txBody>
          <a:bodyPr wrap="square" lIns="0" tIns="0" rIns="0" bIns="0" rtlCol="0"/>
          <a:lstStyle/>
          <a:p>
            <a:endParaRPr sz="1764"/>
          </a:p>
        </p:txBody>
      </p:sp>
      <p:sp>
        <p:nvSpPr>
          <p:cNvPr id="20" name="object 20"/>
          <p:cNvSpPr/>
          <p:nvPr/>
        </p:nvSpPr>
        <p:spPr>
          <a:xfrm>
            <a:off x="11827595" y="5302193"/>
            <a:ext cx="136911" cy="174250"/>
          </a:xfrm>
          <a:custGeom>
            <a:avLst/>
            <a:gdLst/>
            <a:ahLst/>
            <a:cxnLst/>
            <a:rect l="l" t="t" r="r" b="b"/>
            <a:pathLst>
              <a:path w="139700" h="177800">
                <a:moveTo>
                  <a:pt x="0" y="0"/>
                </a:moveTo>
                <a:lnTo>
                  <a:pt x="139700" y="0"/>
                </a:lnTo>
                <a:lnTo>
                  <a:pt x="139700" y="177800"/>
                </a:lnTo>
                <a:lnTo>
                  <a:pt x="0" y="177800"/>
                </a:lnTo>
                <a:lnTo>
                  <a:pt x="0" y="0"/>
                </a:lnTo>
                <a:close/>
              </a:path>
            </a:pathLst>
          </a:custGeom>
          <a:solidFill>
            <a:srgbClr val="006256"/>
          </a:solidFill>
        </p:spPr>
        <p:txBody>
          <a:bodyPr wrap="square" lIns="0" tIns="0" rIns="0" bIns="0" rtlCol="0"/>
          <a:lstStyle/>
          <a:p>
            <a:endParaRPr sz="1764"/>
          </a:p>
        </p:txBody>
      </p:sp>
      <p:sp>
        <p:nvSpPr>
          <p:cNvPr id="21" name="object 21"/>
          <p:cNvSpPr/>
          <p:nvPr/>
        </p:nvSpPr>
        <p:spPr>
          <a:xfrm>
            <a:off x="11653345" y="5302193"/>
            <a:ext cx="136911" cy="174250"/>
          </a:xfrm>
          <a:custGeom>
            <a:avLst/>
            <a:gdLst/>
            <a:ahLst/>
            <a:cxnLst/>
            <a:rect l="l" t="t" r="r" b="b"/>
            <a:pathLst>
              <a:path w="139700" h="177800">
                <a:moveTo>
                  <a:pt x="0" y="0"/>
                </a:moveTo>
                <a:lnTo>
                  <a:pt x="139700" y="0"/>
                </a:lnTo>
                <a:lnTo>
                  <a:pt x="139700" y="177800"/>
                </a:lnTo>
                <a:lnTo>
                  <a:pt x="0" y="177800"/>
                </a:lnTo>
                <a:lnTo>
                  <a:pt x="0" y="0"/>
                </a:lnTo>
                <a:close/>
              </a:path>
            </a:pathLst>
          </a:custGeom>
          <a:solidFill>
            <a:srgbClr val="006256"/>
          </a:solidFill>
        </p:spPr>
        <p:txBody>
          <a:bodyPr wrap="square" lIns="0" tIns="0" rIns="0" bIns="0" rtlCol="0"/>
          <a:lstStyle/>
          <a:p>
            <a:endParaRPr sz="1764"/>
          </a:p>
        </p:txBody>
      </p:sp>
      <p:sp>
        <p:nvSpPr>
          <p:cNvPr id="22" name="object 22"/>
          <p:cNvSpPr/>
          <p:nvPr/>
        </p:nvSpPr>
        <p:spPr>
          <a:xfrm>
            <a:off x="3458" y="6826884"/>
            <a:ext cx="12185085" cy="0"/>
          </a:xfrm>
          <a:custGeom>
            <a:avLst/>
            <a:gdLst/>
            <a:ahLst/>
            <a:cxnLst/>
            <a:rect l="l" t="t" r="r" b="b"/>
            <a:pathLst>
              <a:path w="12433300">
                <a:moveTo>
                  <a:pt x="0" y="0"/>
                </a:moveTo>
                <a:lnTo>
                  <a:pt x="12433300" y="0"/>
                </a:lnTo>
              </a:path>
            </a:pathLst>
          </a:custGeom>
          <a:ln w="63500">
            <a:solidFill>
              <a:srgbClr val="7FBA00"/>
            </a:solidFill>
          </a:ln>
        </p:spPr>
        <p:txBody>
          <a:bodyPr wrap="square" lIns="0" tIns="0" rIns="0" bIns="0" rtlCol="0"/>
          <a:lstStyle/>
          <a:p>
            <a:endParaRPr sz="1764"/>
          </a:p>
        </p:txBody>
      </p:sp>
      <p:sp>
        <p:nvSpPr>
          <p:cNvPr id="23" name="object 23"/>
          <p:cNvSpPr/>
          <p:nvPr/>
        </p:nvSpPr>
        <p:spPr>
          <a:xfrm>
            <a:off x="165261" y="6521945"/>
            <a:ext cx="149358" cy="286269"/>
          </a:xfrm>
          <a:prstGeom prst="rect">
            <a:avLst/>
          </a:prstGeom>
          <a:blipFill>
            <a:blip r:embed="rId3" cstate="print"/>
            <a:stretch>
              <a:fillRect/>
            </a:stretch>
          </a:blipFill>
        </p:spPr>
        <p:txBody>
          <a:bodyPr wrap="square" lIns="0" tIns="0" rIns="0" bIns="0" rtlCol="0"/>
          <a:lstStyle/>
          <a:p>
            <a:endParaRPr sz="1764"/>
          </a:p>
        </p:txBody>
      </p:sp>
      <p:sp>
        <p:nvSpPr>
          <p:cNvPr id="24" name="object 24"/>
          <p:cNvSpPr/>
          <p:nvPr/>
        </p:nvSpPr>
        <p:spPr>
          <a:xfrm>
            <a:off x="501316" y="6521945"/>
            <a:ext cx="149358" cy="286269"/>
          </a:xfrm>
          <a:prstGeom prst="rect">
            <a:avLst/>
          </a:prstGeom>
          <a:blipFill>
            <a:blip r:embed="rId4" cstate="print"/>
            <a:stretch>
              <a:fillRect/>
            </a:stretch>
          </a:blipFill>
        </p:spPr>
        <p:txBody>
          <a:bodyPr wrap="square" lIns="0" tIns="0" rIns="0" bIns="0" rtlCol="0"/>
          <a:lstStyle/>
          <a:p>
            <a:endParaRPr sz="1764"/>
          </a:p>
        </p:txBody>
      </p:sp>
      <p:sp>
        <p:nvSpPr>
          <p:cNvPr id="25" name="object 25"/>
          <p:cNvSpPr/>
          <p:nvPr/>
        </p:nvSpPr>
        <p:spPr>
          <a:xfrm>
            <a:off x="3457" y="6144710"/>
            <a:ext cx="5974301" cy="713805"/>
          </a:xfrm>
          <a:custGeom>
            <a:avLst/>
            <a:gdLst/>
            <a:ahLst/>
            <a:cxnLst/>
            <a:rect l="l" t="t" r="r" b="b"/>
            <a:pathLst>
              <a:path w="6096000" h="728345">
                <a:moveTo>
                  <a:pt x="2844080" y="0"/>
                </a:moveTo>
                <a:lnTo>
                  <a:pt x="2741737" y="747"/>
                </a:lnTo>
                <a:lnTo>
                  <a:pt x="2588313" y="4173"/>
                </a:lnTo>
                <a:lnTo>
                  <a:pt x="2435122" y="10366"/>
                </a:lnTo>
                <a:lnTo>
                  <a:pt x="2282301" y="19326"/>
                </a:lnTo>
                <a:lnTo>
                  <a:pt x="2129987" y="31051"/>
                </a:lnTo>
                <a:lnTo>
                  <a:pt x="1978319" y="45542"/>
                </a:lnTo>
                <a:lnTo>
                  <a:pt x="1827434" y="62799"/>
                </a:lnTo>
                <a:lnTo>
                  <a:pt x="1677471" y="82822"/>
                </a:lnTo>
                <a:lnTo>
                  <a:pt x="1528568" y="105609"/>
                </a:lnTo>
                <a:lnTo>
                  <a:pt x="1429955" y="122336"/>
                </a:lnTo>
                <a:lnTo>
                  <a:pt x="1331916" y="140293"/>
                </a:lnTo>
                <a:lnTo>
                  <a:pt x="1234491" y="159478"/>
                </a:lnTo>
                <a:lnTo>
                  <a:pt x="1137720" y="179891"/>
                </a:lnTo>
                <a:lnTo>
                  <a:pt x="1041645" y="201533"/>
                </a:lnTo>
                <a:lnTo>
                  <a:pt x="946306" y="224404"/>
                </a:lnTo>
                <a:lnTo>
                  <a:pt x="851745" y="248503"/>
                </a:lnTo>
                <a:lnTo>
                  <a:pt x="758002" y="273830"/>
                </a:lnTo>
                <a:lnTo>
                  <a:pt x="665119" y="300385"/>
                </a:lnTo>
                <a:lnTo>
                  <a:pt x="573135" y="328169"/>
                </a:lnTo>
                <a:lnTo>
                  <a:pt x="482092" y="357180"/>
                </a:lnTo>
                <a:lnTo>
                  <a:pt x="392031" y="387420"/>
                </a:lnTo>
                <a:lnTo>
                  <a:pt x="302992" y="418888"/>
                </a:lnTo>
                <a:lnTo>
                  <a:pt x="215017" y="451583"/>
                </a:lnTo>
                <a:lnTo>
                  <a:pt x="128146" y="485506"/>
                </a:lnTo>
                <a:lnTo>
                  <a:pt x="42420" y="520657"/>
                </a:lnTo>
                <a:lnTo>
                  <a:pt x="0" y="538693"/>
                </a:lnTo>
                <a:lnTo>
                  <a:pt x="0" y="727820"/>
                </a:lnTo>
                <a:lnTo>
                  <a:pt x="6096000" y="727820"/>
                </a:lnTo>
                <a:lnTo>
                  <a:pt x="6056794" y="706804"/>
                </a:lnTo>
                <a:lnTo>
                  <a:pt x="6017242" y="686096"/>
                </a:lnTo>
                <a:lnTo>
                  <a:pt x="5977348" y="665697"/>
                </a:lnTo>
                <a:lnTo>
                  <a:pt x="5937116" y="645605"/>
                </a:lnTo>
                <a:lnTo>
                  <a:pt x="5896553" y="625822"/>
                </a:lnTo>
                <a:lnTo>
                  <a:pt x="5855663" y="606346"/>
                </a:lnTo>
                <a:lnTo>
                  <a:pt x="5814452" y="587179"/>
                </a:lnTo>
                <a:lnTo>
                  <a:pt x="5772924" y="568319"/>
                </a:lnTo>
                <a:lnTo>
                  <a:pt x="5731084" y="549768"/>
                </a:lnTo>
                <a:lnTo>
                  <a:pt x="5688939" y="531525"/>
                </a:lnTo>
                <a:lnTo>
                  <a:pt x="5646492" y="513589"/>
                </a:lnTo>
                <a:lnTo>
                  <a:pt x="5560715" y="478642"/>
                </a:lnTo>
                <a:lnTo>
                  <a:pt x="5473795" y="444927"/>
                </a:lnTo>
                <a:lnTo>
                  <a:pt x="5385772" y="412444"/>
                </a:lnTo>
                <a:lnTo>
                  <a:pt x="5296688" y="381193"/>
                </a:lnTo>
                <a:lnTo>
                  <a:pt x="5206583" y="351173"/>
                </a:lnTo>
                <a:lnTo>
                  <a:pt x="5115498" y="322385"/>
                </a:lnTo>
                <a:lnTo>
                  <a:pt x="5023474" y="294828"/>
                </a:lnTo>
                <a:lnTo>
                  <a:pt x="4930551" y="268503"/>
                </a:lnTo>
                <a:lnTo>
                  <a:pt x="4836772" y="243409"/>
                </a:lnTo>
                <a:lnTo>
                  <a:pt x="4742176" y="219547"/>
                </a:lnTo>
                <a:lnTo>
                  <a:pt x="4646804" y="196915"/>
                </a:lnTo>
                <a:lnTo>
                  <a:pt x="4550698" y="175515"/>
                </a:lnTo>
                <a:lnTo>
                  <a:pt x="4453898" y="155346"/>
                </a:lnTo>
                <a:lnTo>
                  <a:pt x="4356445" y="136407"/>
                </a:lnTo>
                <a:lnTo>
                  <a:pt x="4258379" y="118700"/>
                </a:lnTo>
                <a:lnTo>
                  <a:pt x="4110223" y="94447"/>
                </a:lnTo>
                <a:lnTo>
                  <a:pt x="3960920" y="72962"/>
                </a:lnTo>
                <a:lnTo>
                  <a:pt x="3810607" y="54247"/>
                </a:lnTo>
                <a:lnTo>
                  <a:pt x="3659422" y="38300"/>
                </a:lnTo>
                <a:lnTo>
                  <a:pt x="3507504" y="25122"/>
                </a:lnTo>
                <a:lnTo>
                  <a:pt x="3354990" y="14712"/>
                </a:lnTo>
                <a:lnTo>
                  <a:pt x="3202019" y="7069"/>
                </a:lnTo>
                <a:lnTo>
                  <a:pt x="3048727" y="2195"/>
                </a:lnTo>
                <a:lnTo>
                  <a:pt x="2895254" y="87"/>
                </a:lnTo>
                <a:lnTo>
                  <a:pt x="2844080" y="0"/>
                </a:lnTo>
                <a:close/>
              </a:path>
            </a:pathLst>
          </a:custGeom>
          <a:solidFill>
            <a:srgbClr val="7FBA00"/>
          </a:solidFill>
        </p:spPr>
        <p:txBody>
          <a:bodyPr wrap="square" lIns="0" tIns="0" rIns="0" bIns="0" rtlCol="0"/>
          <a:lstStyle/>
          <a:p>
            <a:endParaRPr sz="1764"/>
          </a:p>
        </p:txBody>
      </p:sp>
      <p:sp>
        <p:nvSpPr>
          <p:cNvPr id="26" name="object 26"/>
          <p:cNvSpPr/>
          <p:nvPr/>
        </p:nvSpPr>
        <p:spPr>
          <a:xfrm>
            <a:off x="426637" y="6484622"/>
            <a:ext cx="3273419" cy="373394"/>
          </a:xfrm>
          <a:custGeom>
            <a:avLst/>
            <a:gdLst/>
            <a:ahLst/>
            <a:cxnLst/>
            <a:rect l="l" t="t" r="r" b="b"/>
            <a:pathLst>
              <a:path w="3340100" h="381000">
                <a:moveTo>
                  <a:pt x="1692376" y="0"/>
                </a:moveTo>
                <a:lnTo>
                  <a:pt x="1639818" y="82"/>
                </a:lnTo>
                <a:lnTo>
                  <a:pt x="1587278" y="817"/>
                </a:lnTo>
                <a:lnTo>
                  <a:pt x="1534775" y="2203"/>
                </a:lnTo>
                <a:lnTo>
                  <a:pt x="1482331" y="4242"/>
                </a:lnTo>
                <a:lnTo>
                  <a:pt x="1429967" y="6935"/>
                </a:lnTo>
                <a:lnTo>
                  <a:pt x="1377704" y="10280"/>
                </a:lnTo>
                <a:lnTo>
                  <a:pt x="1325562" y="14280"/>
                </a:lnTo>
                <a:lnTo>
                  <a:pt x="1219607" y="24257"/>
                </a:lnTo>
                <a:lnTo>
                  <a:pt x="1165884" y="30258"/>
                </a:lnTo>
                <a:lnTo>
                  <a:pt x="1112416" y="36939"/>
                </a:lnTo>
                <a:lnTo>
                  <a:pt x="1059223" y="44301"/>
                </a:lnTo>
                <a:lnTo>
                  <a:pt x="1006324" y="52346"/>
                </a:lnTo>
                <a:lnTo>
                  <a:pt x="953742" y="61075"/>
                </a:lnTo>
                <a:lnTo>
                  <a:pt x="901496" y="70489"/>
                </a:lnTo>
                <a:lnTo>
                  <a:pt x="849607" y="80589"/>
                </a:lnTo>
                <a:lnTo>
                  <a:pt x="798095" y="91375"/>
                </a:lnTo>
                <a:lnTo>
                  <a:pt x="746981" y="102851"/>
                </a:lnTo>
                <a:lnTo>
                  <a:pt x="696286" y="115015"/>
                </a:lnTo>
                <a:lnTo>
                  <a:pt x="646029" y="127870"/>
                </a:lnTo>
                <a:lnTo>
                  <a:pt x="596231" y="141417"/>
                </a:lnTo>
                <a:lnTo>
                  <a:pt x="546914" y="155657"/>
                </a:lnTo>
                <a:lnTo>
                  <a:pt x="498097" y="170590"/>
                </a:lnTo>
                <a:lnTo>
                  <a:pt x="449801" y="186219"/>
                </a:lnTo>
                <a:lnTo>
                  <a:pt x="402046" y="202543"/>
                </a:lnTo>
                <a:lnTo>
                  <a:pt x="354853" y="219566"/>
                </a:lnTo>
                <a:lnTo>
                  <a:pt x="308243" y="237286"/>
                </a:lnTo>
                <a:lnTo>
                  <a:pt x="262235" y="255706"/>
                </a:lnTo>
                <a:lnTo>
                  <a:pt x="216851" y="274827"/>
                </a:lnTo>
                <a:lnTo>
                  <a:pt x="172111" y="294650"/>
                </a:lnTo>
                <a:lnTo>
                  <a:pt x="128035" y="315176"/>
                </a:lnTo>
                <a:lnTo>
                  <a:pt x="84644" y="336406"/>
                </a:lnTo>
                <a:lnTo>
                  <a:pt x="41959" y="358341"/>
                </a:lnTo>
                <a:lnTo>
                  <a:pt x="0" y="380983"/>
                </a:lnTo>
                <a:lnTo>
                  <a:pt x="3340100" y="380983"/>
                </a:lnTo>
                <a:lnTo>
                  <a:pt x="3299410" y="359235"/>
                </a:lnTo>
                <a:lnTo>
                  <a:pt x="3258027" y="338120"/>
                </a:lnTo>
                <a:lnTo>
                  <a:pt x="3215970" y="317639"/>
                </a:lnTo>
                <a:lnTo>
                  <a:pt x="3173261" y="297792"/>
                </a:lnTo>
                <a:lnTo>
                  <a:pt x="3129920" y="278580"/>
                </a:lnTo>
                <a:lnTo>
                  <a:pt x="3085968" y="260003"/>
                </a:lnTo>
                <a:lnTo>
                  <a:pt x="3041427" y="242063"/>
                </a:lnTo>
                <a:lnTo>
                  <a:pt x="2996318" y="224758"/>
                </a:lnTo>
                <a:lnTo>
                  <a:pt x="2950660" y="208091"/>
                </a:lnTo>
                <a:lnTo>
                  <a:pt x="2904476" y="192061"/>
                </a:lnTo>
                <a:lnTo>
                  <a:pt x="2857786" y="176669"/>
                </a:lnTo>
                <a:lnTo>
                  <a:pt x="2810610" y="161916"/>
                </a:lnTo>
                <a:lnTo>
                  <a:pt x="2762971" y="147802"/>
                </a:lnTo>
                <a:lnTo>
                  <a:pt x="2714888" y="134328"/>
                </a:lnTo>
                <a:lnTo>
                  <a:pt x="2666383" y="121494"/>
                </a:lnTo>
                <a:lnTo>
                  <a:pt x="2617476" y="109300"/>
                </a:lnTo>
                <a:lnTo>
                  <a:pt x="2568190" y="97748"/>
                </a:lnTo>
                <a:lnTo>
                  <a:pt x="2518543" y="86838"/>
                </a:lnTo>
                <a:lnTo>
                  <a:pt x="2468558" y="76570"/>
                </a:lnTo>
                <a:lnTo>
                  <a:pt x="2418255" y="66945"/>
                </a:lnTo>
                <a:lnTo>
                  <a:pt x="2367656" y="57963"/>
                </a:lnTo>
                <a:lnTo>
                  <a:pt x="2316781" y="49626"/>
                </a:lnTo>
                <a:lnTo>
                  <a:pt x="2265651" y="41933"/>
                </a:lnTo>
                <a:lnTo>
                  <a:pt x="2214286" y="34884"/>
                </a:lnTo>
                <a:lnTo>
                  <a:pt x="2162709" y="28482"/>
                </a:lnTo>
                <a:lnTo>
                  <a:pt x="2110939" y="22726"/>
                </a:lnTo>
                <a:lnTo>
                  <a:pt x="2058999" y="17616"/>
                </a:lnTo>
                <a:lnTo>
                  <a:pt x="2006908" y="13153"/>
                </a:lnTo>
                <a:lnTo>
                  <a:pt x="1954687" y="9339"/>
                </a:lnTo>
                <a:lnTo>
                  <a:pt x="1902358" y="6172"/>
                </a:lnTo>
                <a:lnTo>
                  <a:pt x="1849942" y="3654"/>
                </a:lnTo>
                <a:lnTo>
                  <a:pt x="1797458" y="1786"/>
                </a:lnTo>
                <a:lnTo>
                  <a:pt x="1744930" y="568"/>
                </a:lnTo>
                <a:lnTo>
                  <a:pt x="1692376" y="0"/>
                </a:lnTo>
                <a:close/>
              </a:path>
            </a:pathLst>
          </a:custGeom>
          <a:solidFill>
            <a:srgbClr val="BAD80A"/>
          </a:solidFill>
        </p:spPr>
        <p:txBody>
          <a:bodyPr wrap="square" lIns="0" tIns="0" rIns="0" bIns="0" rtlCol="0"/>
          <a:lstStyle/>
          <a:p>
            <a:endParaRPr sz="1764"/>
          </a:p>
        </p:txBody>
      </p:sp>
      <p:sp>
        <p:nvSpPr>
          <p:cNvPr id="27" name="object 27"/>
          <p:cNvSpPr/>
          <p:nvPr/>
        </p:nvSpPr>
        <p:spPr>
          <a:xfrm>
            <a:off x="2629661" y="5824944"/>
            <a:ext cx="186697" cy="348501"/>
          </a:xfrm>
          <a:prstGeom prst="rect">
            <a:avLst/>
          </a:prstGeom>
          <a:blipFill>
            <a:blip r:embed="rId5" cstate="print"/>
            <a:stretch>
              <a:fillRect/>
            </a:stretch>
          </a:blipFill>
        </p:spPr>
        <p:txBody>
          <a:bodyPr wrap="square" lIns="0" tIns="0" rIns="0" bIns="0" rtlCol="0"/>
          <a:lstStyle/>
          <a:p>
            <a:endParaRPr sz="1764"/>
          </a:p>
        </p:txBody>
      </p:sp>
      <p:sp>
        <p:nvSpPr>
          <p:cNvPr id="28" name="object 28"/>
          <p:cNvSpPr/>
          <p:nvPr/>
        </p:nvSpPr>
        <p:spPr>
          <a:xfrm>
            <a:off x="4708220" y="6136105"/>
            <a:ext cx="186697" cy="360947"/>
          </a:xfrm>
          <a:prstGeom prst="rect">
            <a:avLst/>
          </a:prstGeom>
          <a:blipFill>
            <a:blip r:embed="rId6" cstate="print"/>
            <a:stretch>
              <a:fillRect/>
            </a:stretch>
          </a:blipFill>
        </p:spPr>
        <p:txBody>
          <a:bodyPr wrap="square" lIns="0" tIns="0" rIns="0" bIns="0" rtlCol="0"/>
          <a:lstStyle/>
          <a:p>
            <a:endParaRPr sz="1764"/>
          </a:p>
        </p:txBody>
      </p:sp>
      <p:sp>
        <p:nvSpPr>
          <p:cNvPr id="29" name="object 29"/>
          <p:cNvSpPr/>
          <p:nvPr/>
        </p:nvSpPr>
        <p:spPr>
          <a:xfrm>
            <a:off x="3457" y="6311470"/>
            <a:ext cx="1406450" cy="547022"/>
          </a:xfrm>
          <a:custGeom>
            <a:avLst/>
            <a:gdLst/>
            <a:ahLst/>
            <a:cxnLst/>
            <a:rect l="l" t="t" r="r" b="b"/>
            <a:pathLst>
              <a:path w="1435100" h="558165">
                <a:moveTo>
                  <a:pt x="96875" y="0"/>
                </a:moveTo>
                <a:lnTo>
                  <a:pt x="48422" y="866"/>
                </a:lnTo>
                <a:lnTo>
                  <a:pt x="0" y="3001"/>
                </a:lnTo>
                <a:lnTo>
                  <a:pt x="0" y="557663"/>
                </a:lnTo>
                <a:lnTo>
                  <a:pt x="1435100" y="557663"/>
                </a:lnTo>
                <a:lnTo>
                  <a:pt x="1397883" y="521048"/>
                </a:lnTo>
                <a:lnTo>
                  <a:pt x="1359912" y="485665"/>
                </a:lnTo>
                <a:lnTo>
                  <a:pt x="1321213" y="451515"/>
                </a:lnTo>
                <a:lnTo>
                  <a:pt x="1281814" y="418600"/>
                </a:lnTo>
                <a:lnTo>
                  <a:pt x="1241738" y="386920"/>
                </a:lnTo>
                <a:lnTo>
                  <a:pt x="1201014" y="356477"/>
                </a:lnTo>
                <a:lnTo>
                  <a:pt x="1159666" y="327272"/>
                </a:lnTo>
                <a:lnTo>
                  <a:pt x="1117722" y="299306"/>
                </a:lnTo>
                <a:lnTo>
                  <a:pt x="1075206" y="272581"/>
                </a:lnTo>
                <a:lnTo>
                  <a:pt x="1032147" y="247097"/>
                </a:lnTo>
                <a:lnTo>
                  <a:pt x="988568" y="222856"/>
                </a:lnTo>
                <a:lnTo>
                  <a:pt x="944498" y="199858"/>
                </a:lnTo>
                <a:lnTo>
                  <a:pt x="899961" y="178106"/>
                </a:lnTo>
                <a:lnTo>
                  <a:pt x="854985" y="157601"/>
                </a:lnTo>
                <a:lnTo>
                  <a:pt x="809595" y="138343"/>
                </a:lnTo>
                <a:lnTo>
                  <a:pt x="763817" y="120333"/>
                </a:lnTo>
                <a:lnTo>
                  <a:pt x="717678" y="103574"/>
                </a:lnTo>
                <a:lnTo>
                  <a:pt x="671203" y="88066"/>
                </a:lnTo>
                <a:lnTo>
                  <a:pt x="624419" y="73810"/>
                </a:lnTo>
                <a:lnTo>
                  <a:pt x="577352" y="60808"/>
                </a:lnTo>
                <a:lnTo>
                  <a:pt x="530029" y="49061"/>
                </a:lnTo>
                <a:lnTo>
                  <a:pt x="482474" y="38570"/>
                </a:lnTo>
                <a:lnTo>
                  <a:pt x="434716" y="29336"/>
                </a:lnTo>
                <a:lnTo>
                  <a:pt x="386778" y="21360"/>
                </a:lnTo>
                <a:lnTo>
                  <a:pt x="338689" y="14644"/>
                </a:lnTo>
                <a:lnTo>
                  <a:pt x="290474" y="9189"/>
                </a:lnTo>
                <a:lnTo>
                  <a:pt x="242158" y="4995"/>
                </a:lnTo>
                <a:lnTo>
                  <a:pt x="193769" y="2065"/>
                </a:lnTo>
                <a:lnTo>
                  <a:pt x="145333" y="400"/>
                </a:lnTo>
                <a:lnTo>
                  <a:pt x="96875" y="0"/>
                </a:lnTo>
                <a:close/>
              </a:path>
            </a:pathLst>
          </a:custGeom>
          <a:solidFill>
            <a:srgbClr val="79A500"/>
          </a:solidFill>
        </p:spPr>
        <p:txBody>
          <a:bodyPr wrap="square" lIns="0" tIns="0" rIns="0" bIns="0" rtlCol="0"/>
          <a:lstStyle/>
          <a:p>
            <a:endParaRPr sz="1764"/>
          </a:p>
        </p:txBody>
      </p:sp>
      <p:sp>
        <p:nvSpPr>
          <p:cNvPr id="30" name="object 30"/>
          <p:cNvSpPr/>
          <p:nvPr/>
        </p:nvSpPr>
        <p:spPr>
          <a:xfrm>
            <a:off x="4496630" y="6073873"/>
            <a:ext cx="174250" cy="360947"/>
          </a:xfrm>
          <a:prstGeom prst="rect">
            <a:avLst/>
          </a:prstGeom>
          <a:blipFill>
            <a:blip r:embed="rId7" cstate="print"/>
            <a:stretch>
              <a:fillRect/>
            </a:stretch>
          </a:blipFill>
        </p:spPr>
        <p:txBody>
          <a:bodyPr wrap="square" lIns="0" tIns="0" rIns="0" bIns="0" rtlCol="0"/>
          <a:lstStyle/>
          <a:p>
            <a:endParaRPr sz="1764"/>
          </a:p>
        </p:txBody>
      </p:sp>
      <p:sp>
        <p:nvSpPr>
          <p:cNvPr id="31" name="object 31"/>
          <p:cNvSpPr/>
          <p:nvPr/>
        </p:nvSpPr>
        <p:spPr>
          <a:xfrm>
            <a:off x="302172" y="5999194"/>
            <a:ext cx="510305" cy="348501"/>
          </a:xfrm>
          <a:custGeom>
            <a:avLst/>
            <a:gdLst/>
            <a:ahLst/>
            <a:cxnLst/>
            <a:rect l="l" t="t" r="r" b="b"/>
            <a:pathLst>
              <a:path w="520700" h="355600">
                <a:moveTo>
                  <a:pt x="226756" y="0"/>
                </a:moveTo>
                <a:lnTo>
                  <a:pt x="181262" y="7573"/>
                </a:lnTo>
                <a:lnTo>
                  <a:pt x="141792" y="28678"/>
                </a:lnTo>
                <a:lnTo>
                  <a:pt x="110692" y="60891"/>
                </a:lnTo>
                <a:lnTo>
                  <a:pt x="90311" y="101786"/>
                </a:lnTo>
                <a:lnTo>
                  <a:pt x="82995" y="148939"/>
                </a:lnTo>
                <a:lnTo>
                  <a:pt x="82995" y="156154"/>
                </a:lnTo>
                <a:lnTo>
                  <a:pt x="50228" y="167339"/>
                </a:lnTo>
                <a:lnTo>
                  <a:pt x="23898" y="189202"/>
                </a:lnTo>
                <a:lnTo>
                  <a:pt x="6368" y="219278"/>
                </a:lnTo>
                <a:lnTo>
                  <a:pt x="0" y="255104"/>
                </a:lnTo>
                <a:lnTo>
                  <a:pt x="7549" y="293708"/>
                </a:lnTo>
                <a:lnTo>
                  <a:pt x="28159" y="325451"/>
                </a:lnTo>
                <a:lnTo>
                  <a:pt x="58773" y="347144"/>
                </a:lnTo>
                <a:lnTo>
                  <a:pt x="96334" y="355600"/>
                </a:lnTo>
                <a:lnTo>
                  <a:pt x="420413" y="355600"/>
                </a:lnTo>
                <a:lnTo>
                  <a:pt x="459842" y="342756"/>
                </a:lnTo>
                <a:lnTo>
                  <a:pt x="491676" y="317012"/>
                </a:lnTo>
                <a:lnTo>
                  <a:pt x="512950" y="281315"/>
                </a:lnTo>
                <a:lnTo>
                  <a:pt x="520700" y="238612"/>
                </a:lnTo>
                <a:lnTo>
                  <a:pt x="516979" y="208955"/>
                </a:lnTo>
                <a:lnTo>
                  <a:pt x="506496" y="181858"/>
                </a:lnTo>
                <a:lnTo>
                  <a:pt x="490271" y="158530"/>
                </a:lnTo>
                <a:lnTo>
                  <a:pt x="469321" y="140178"/>
                </a:lnTo>
                <a:lnTo>
                  <a:pt x="466172" y="119008"/>
                </a:lnTo>
                <a:lnTo>
                  <a:pt x="458576" y="99915"/>
                </a:lnTo>
                <a:lnTo>
                  <a:pt x="447090" y="83432"/>
                </a:lnTo>
                <a:lnTo>
                  <a:pt x="432269" y="70089"/>
                </a:lnTo>
                <a:lnTo>
                  <a:pt x="426157" y="66481"/>
                </a:lnTo>
                <a:lnTo>
                  <a:pt x="346309" y="66481"/>
                </a:lnTo>
                <a:lnTo>
                  <a:pt x="323808" y="39352"/>
                </a:lnTo>
                <a:lnTo>
                  <a:pt x="295610" y="18359"/>
                </a:lnTo>
                <a:lnTo>
                  <a:pt x="262874" y="4807"/>
                </a:lnTo>
                <a:lnTo>
                  <a:pt x="226756" y="0"/>
                </a:lnTo>
                <a:close/>
              </a:path>
              <a:path w="520700" h="355600">
                <a:moveTo>
                  <a:pt x="385831" y="55659"/>
                </a:moveTo>
                <a:lnTo>
                  <a:pt x="375279" y="56408"/>
                </a:lnTo>
                <a:lnTo>
                  <a:pt x="365144" y="58558"/>
                </a:lnTo>
                <a:lnTo>
                  <a:pt x="355472" y="61964"/>
                </a:lnTo>
                <a:lnTo>
                  <a:pt x="346309" y="66481"/>
                </a:lnTo>
                <a:lnTo>
                  <a:pt x="426157" y="66481"/>
                </a:lnTo>
                <a:lnTo>
                  <a:pt x="421818" y="63921"/>
                </a:lnTo>
                <a:lnTo>
                  <a:pt x="410532" y="59395"/>
                </a:lnTo>
                <a:lnTo>
                  <a:pt x="398506" y="56609"/>
                </a:lnTo>
                <a:lnTo>
                  <a:pt x="385831" y="55659"/>
                </a:lnTo>
                <a:close/>
              </a:path>
            </a:pathLst>
          </a:custGeom>
          <a:solidFill>
            <a:srgbClr val="0072C6"/>
          </a:solidFill>
        </p:spPr>
        <p:txBody>
          <a:bodyPr wrap="square" lIns="0" tIns="0" rIns="0" bIns="0" rtlCol="0"/>
          <a:lstStyle/>
          <a:p>
            <a:endParaRPr sz="1764"/>
          </a:p>
        </p:txBody>
      </p:sp>
      <p:sp>
        <p:nvSpPr>
          <p:cNvPr id="32" name="object 32"/>
          <p:cNvSpPr/>
          <p:nvPr/>
        </p:nvSpPr>
        <p:spPr>
          <a:xfrm>
            <a:off x="3986325" y="6335249"/>
            <a:ext cx="248929" cy="360947"/>
          </a:xfrm>
          <a:prstGeom prst="rect">
            <a:avLst/>
          </a:prstGeom>
          <a:blipFill>
            <a:blip r:embed="rId8" cstate="print"/>
            <a:stretch>
              <a:fillRect/>
            </a:stretch>
          </a:blipFill>
        </p:spPr>
        <p:txBody>
          <a:bodyPr wrap="square" lIns="0" tIns="0" rIns="0" bIns="0" rtlCol="0"/>
          <a:lstStyle/>
          <a:p>
            <a:endParaRPr sz="1764"/>
          </a:p>
        </p:txBody>
      </p:sp>
      <p:sp>
        <p:nvSpPr>
          <p:cNvPr id="33" name="object 33"/>
          <p:cNvSpPr/>
          <p:nvPr/>
        </p:nvSpPr>
        <p:spPr>
          <a:xfrm>
            <a:off x="6724546" y="6459713"/>
            <a:ext cx="248929" cy="348501"/>
          </a:xfrm>
          <a:prstGeom prst="rect">
            <a:avLst/>
          </a:prstGeom>
          <a:blipFill>
            <a:blip r:embed="rId9" cstate="print"/>
            <a:stretch>
              <a:fillRect/>
            </a:stretch>
          </a:blipFill>
        </p:spPr>
        <p:txBody>
          <a:bodyPr wrap="square" lIns="0" tIns="0" rIns="0" bIns="0" rtlCol="0"/>
          <a:lstStyle/>
          <a:p>
            <a:endParaRPr sz="1764"/>
          </a:p>
        </p:txBody>
      </p:sp>
      <p:sp>
        <p:nvSpPr>
          <p:cNvPr id="34" name="object 34"/>
          <p:cNvSpPr/>
          <p:nvPr/>
        </p:nvSpPr>
        <p:spPr>
          <a:xfrm>
            <a:off x="2355838" y="6335249"/>
            <a:ext cx="186697" cy="186697"/>
          </a:xfrm>
          <a:prstGeom prst="rect">
            <a:avLst/>
          </a:prstGeom>
          <a:blipFill>
            <a:blip r:embed="rId10" cstate="print"/>
            <a:stretch>
              <a:fillRect/>
            </a:stretch>
          </a:blipFill>
        </p:spPr>
        <p:txBody>
          <a:bodyPr wrap="square" lIns="0" tIns="0" rIns="0" bIns="0" rtlCol="0"/>
          <a:lstStyle/>
          <a:p>
            <a:endParaRPr sz="1764"/>
          </a:p>
        </p:txBody>
      </p:sp>
      <p:sp>
        <p:nvSpPr>
          <p:cNvPr id="35" name="object 35"/>
          <p:cNvSpPr/>
          <p:nvPr/>
        </p:nvSpPr>
        <p:spPr>
          <a:xfrm>
            <a:off x="1434800" y="5712925"/>
            <a:ext cx="373394" cy="1095289"/>
          </a:xfrm>
          <a:custGeom>
            <a:avLst/>
            <a:gdLst/>
            <a:ahLst/>
            <a:cxnLst/>
            <a:rect l="l" t="t" r="r" b="b"/>
            <a:pathLst>
              <a:path w="381000" h="1117600">
                <a:moveTo>
                  <a:pt x="211015" y="0"/>
                </a:moveTo>
                <a:lnTo>
                  <a:pt x="0" y="1117600"/>
                </a:lnTo>
                <a:lnTo>
                  <a:pt x="381000" y="1117600"/>
                </a:lnTo>
                <a:lnTo>
                  <a:pt x="211015" y="0"/>
                </a:lnTo>
                <a:close/>
              </a:path>
            </a:pathLst>
          </a:custGeom>
          <a:solidFill>
            <a:srgbClr val="79A500"/>
          </a:solidFill>
        </p:spPr>
        <p:txBody>
          <a:bodyPr wrap="square" lIns="0" tIns="0" rIns="0" bIns="0" rtlCol="0"/>
          <a:lstStyle/>
          <a:p>
            <a:endParaRPr sz="1764"/>
          </a:p>
        </p:txBody>
      </p:sp>
      <p:sp>
        <p:nvSpPr>
          <p:cNvPr id="36" name="object 36"/>
          <p:cNvSpPr/>
          <p:nvPr/>
        </p:nvSpPr>
        <p:spPr>
          <a:xfrm>
            <a:off x="1745962" y="5974301"/>
            <a:ext cx="273822" cy="833913"/>
          </a:xfrm>
          <a:custGeom>
            <a:avLst/>
            <a:gdLst/>
            <a:ahLst/>
            <a:cxnLst/>
            <a:rect l="l" t="t" r="r" b="b"/>
            <a:pathLst>
              <a:path w="279400" h="850900">
                <a:moveTo>
                  <a:pt x="154296" y="0"/>
                </a:moveTo>
                <a:lnTo>
                  <a:pt x="0" y="850900"/>
                </a:lnTo>
                <a:lnTo>
                  <a:pt x="279400" y="850900"/>
                </a:lnTo>
                <a:lnTo>
                  <a:pt x="154296" y="0"/>
                </a:lnTo>
                <a:close/>
              </a:path>
            </a:pathLst>
          </a:custGeom>
          <a:solidFill>
            <a:srgbClr val="79A500"/>
          </a:solidFill>
        </p:spPr>
        <p:txBody>
          <a:bodyPr wrap="square" lIns="0" tIns="0" rIns="0" bIns="0" rtlCol="0"/>
          <a:lstStyle/>
          <a:p>
            <a:endParaRPr sz="1764"/>
          </a:p>
        </p:txBody>
      </p:sp>
      <p:sp>
        <p:nvSpPr>
          <p:cNvPr id="37" name="object 37"/>
          <p:cNvSpPr/>
          <p:nvPr/>
        </p:nvSpPr>
        <p:spPr>
          <a:xfrm>
            <a:off x="6039991" y="6136105"/>
            <a:ext cx="224036" cy="659662"/>
          </a:xfrm>
          <a:custGeom>
            <a:avLst/>
            <a:gdLst/>
            <a:ahLst/>
            <a:cxnLst/>
            <a:rect l="l" t="t" r="r" b="b"/>
            <a:pathLst>
              <a:path w="228600" h="673100">
                <a:moveTo>
                  <a:pt x="126608" y="0"/>
                </a:moveTo>
                <a:lnTo>
                  <a:pt x="0" y="673100"/>
                </a:lnTo>
                <a:lnTo>
                  <a:pt x="228600" y="673100"/>
                </a:lnTo>
                <a:lnTo>
                  <a:pt x="126608" y="0"/>
                </a:lnTo>
                <a:close/>
              </a:path>
            </a:pathLst>
          </a:custGeom>
          <a:solidFill>
            <a:srgbClr val="79A500"/>
          </a:solidFill>
        </p:spPr>
        <p:txBody>
          <a:bodyPr wrap="square" lIns="0" tIns="0" rIns="0" bIns="0" rtlCol="0"/>
          <a:lstStyle/>
          <a:p>
            <a:endParaRPr sz="1764"/>
          </a:p>
        </p:txBody>
      </p:sp>
      <p:sp>
        <p:nvSpPr>
          <p:cNvPr id="38" name="object 38"/>
          <p:cNvSpPr/>
          <p:nvPr/>
        </p:nvSpPr>
        <p:spPr>
          <a:xfrm>
            <a:off x="3973879" y="5737819"/>
            <a:ext cx="522751" cy="336054"/>
          </a:xfrm>
          <a:custGeom>
            <a:avLst/>
            <a:gdLst/>
            <a:ahLst/>
            <a:cxnLst/>
            <a:rect l="l" t="t" r="r" b="b"/>
            <a:pathLst>
              <a:path w="533400" h="342900">
                <a:moveTo>
                  <a:pt x="232286" y="0"/>
                </a:moveTo>
                <a:lnTo>
                  <a:pt x="185683" y="7303"/>
                </a:lnTo>
                <a:lnTo>
                  <a:pt x="145250" y="27654"/>
                </a:lnTo>
                <a:lnTo>
                  <a:pt x="113392" y="58716"/>
                </a:lnTo>
                <a:lnTo>
                  <a:pt x="92514" y="98150"/>
                </a:lnTo>
                <a:lnTo>
                  <a:pt x="85020" y="143620"/>
                </a:lnTo>
                <a:lnTo>
                  <a:pt x="85020" y="150577"/>
                </a:lnTo>
                <a:lnTo>
                  <a:pt x="51453" y="161363"/>
                </a:lnTo>
                <a:lnTo>
                  <a:pt x="24481" y="182445"/>
                </a:lnTo>
                <a:lnTo>
                  <a:pt x="6523" y="211447"/>
                </a:lnTo>
                <a:lnTo>
                  <a:pt x="0" y="245993"/>
                </a:lnTo>
                <a:lnTo>
                  <a:pt x="7733" y="283218"/>
                </a:lnTo>
                <a:lnTo>
                  <a:pt x="28846" y="313828"/>
                </a:lnTo>
                <a:lnTo>
                  <a:pt x="60206" y="334746"/>
                </a:lnTo>
                <a:lnTo>
                  <a:pt x="98684" y="342900"/>
                </a:lnTo>
                <a:lnTo>
                  <a:pt x="430667" y="342900"/>
                </a:lnTo>
                <a:lnTo>
                  <a:pt x="471058" y="330514"/>
                </a:lnTo>
                <a:lnTo>
                  <a:pt x="503668" y="305690"/>
                </a:lnTo>
                <a:lnTo>
                  <a:pt x="525460" y="271268"/>
                </a:lnTo>
                <a:lnTo>
                  <a:pt x="533400" y="230090"/>
                </a:lnTo>
                <a:lnTo>
                  <a:pt x="529588" y="201492"/>
                </a:lnTo>
                <a:lnTo>
                  <a:pt x="518850" y="175363"/>
                </a:lnTo>
                <a:lnTo>
                  <a:pt x="502229" y="152868"/>
                </a:lnTo>
                <a:lnTo>
                  <a:pt x="480768" y="135172"/>
                </a:lnTo>
                <a:lnTo>
                  <a:pt x="477542" y="114758"/>
                </a:lnTo>
                <a:lnTo>
                  <a:pt x="469761" y="96347"/>
                </a:lnTo>
                <a:lnTo>
                  <a:pt x="457995" y="80452"/>
                </a:lnTo>
                <a:lnTo>
                  <a:pt x="442813" y="67586"/>
                </a:lnTo>
                <a:lnTo>
                  <a:pt x="436551" y="64107"/>
                </a:lnTo>
                <a:lnTo>
                  <a:pt x="354756" y="64107"/>
                </a:lnTo>
                <a:lnTo>
                  <a:pt x="331706" y="37947"/>
                </a:lnTo>
                <a:lnTo>
                  <a:pt x="302821" y="17704"/>
                </a:lnTo>
                <a:lnTo>
                  <a:pt x="269285" y="4635"/>
                </a:lnTo>
                <a:lnTo>
                  <a:pt x="232286" y="0"/>
                </a:lnTo>
                <a:close/>
              </a:path>
              <a:path w="533400" h="342900">
                <a:moveTo>
                  <a:pt x="395241" y="53671"/>
                </a:moveTo>
                <a:lnTo>
                  <a:pt x="384432" y="54393"/>
                </a:lnTo>
                <a:lnTo>
                  <a:pt x="374050" y="56466"/>
                </a:lnTo>
                <a:lnTo>
                  <a:pt x="364142" y="59751"/>
                </a:lnTo>
                <a:lnTo>
                  <a:pt x="354756" y="64107"/>
                </a:lnTo>
                <a:lnTo>
                  <a:pt x="436551" y="64107"/>
                </a:lnTo>
                <a:lnTo>
                  <a:pt x="432106" y="61638"/>
                </a:lnTo>
                <a:lnTo>
                  <a:pt x="420545" y="57274"/>
                </a:lnTo>
                <a:lnTo>
                  <a:pt x="408225" y="54587"/>
                </a:lnTo>
                <a:lnTo>
                  <a:pt x="395241" y="53671"/>
                </a:lnTo>
                <a:close/>
              </a:path>
            </a:pathLst>
          </a:custGeom>
          <a:solidFill>
            <a:srgbClr val="00BCF2"/>
          </a:solidFill>
        </p:spPr>
        <p:txBody>
          <a:bodyPr wrap="square" lIns="0" tIns="0" rIns="0" bIns="0" rtlCol="0"/>
          <a:lstStyle/>
          <a:p>
            <a:endParaRPr sz="1764"/>
          </a:p>
        </p:txBody>
      </p:sp>
      <p:sp>
        <p:nvSpPr>
          <p:cNvPr id="39" name="object 39"/>
          <p:cNvSpPr/>
          <p:nvPr/>
        </p:nvSpPr>
        <p:spPr>
          <a:xfrm>
            <a:off x="152815" y="5849837"/>
            <a:ext cx="510305" cy="348501"/>
          </a:xfrm>
          <a:custGeom>
            <a:avLst/>
            <a:gdLst/>
            <a:ahLst/>
            <a:cxnLst/>
            <a:rect l="l" t="t" r="r" b="b"/>
            <a:pathLst>
              <a:path w="520700" h="355600">
                <a:moveTo>
                  <a:pt x="226756" y="0"/>
                </a:moveTo>
                <a:lnTo>
                  <a:pt x="181262" y="7573"/>
                </a:lnTo>
                <a:lnTo>
                  <a:pt x="141792" y="28678"/>
                </a:lnTo>
                <a:lnTo>
                  <a:pt x="110692" y="60891"/>
                </a:lnTo>
                <a:lnTo>
                  <a:pt x="90311" y="101786"/>
                </a:lnTo>
                <a:lnTo>
                  <a:pt x="82995" y="148939"/>
                </a:lnTo>
                <a:lnTo>
                  <a:pt x="82995" y="156154"/>
                </a:lnTo>
                <a:lnTo>
                  <a:pt x="50228" y="167339"/>
                </a:lnTo>
                <a:lnTo>
                  <a:pt x="23898" y="189202"/>
                </a:lnTo>
                <a:lnTo>
                  <a:pt x="6368" y="219278"/>
                </a:lnTo>
                <a:lnTo>
                  <a:pt x="0" y="255104"/>
                </a:lnTo>
                <a:lnTo>
                  <a:pt x="7549" y="293708"/>
                </a:lnTo>
                <a:lnTo>
                  <a:pt x="28159" y="325451"/>
                </a:lnTo>
                <a:lnTo>
                  <a:pt x="58773" y="347144"/>
                </a:lnTo>
                <a:lnTo>
                  <a:pt x="96334" y="355600"/>
                </a:lnTo>
                <a:lnTo>
                  <a:pt x="420413" y="355600"/>
                </a:lnTo>
                <a:lnTo>
                  <a:pt x="459842" y="342756"/>
                </a:lnTo>
                <a:lnTo>
                  <a:pt x="491676" y="317012"/>
                </a:lnTo>
                <a:lnTo>
                  <a:pt x="512950" y="281315"/>
                </a:lnTo>
                <a:lnTo>
                  <a:pt x="520700" y="238612"/>
                </a:lnTo>
                <a:lnTo>
                  <a:pt x="516979" y="208955"/>
                </a:lnTo>
                <a:lnTo>
                  <a:pt x="506496" y="181858"/>
                </a:lnTo>
                <a:lnTo>
                  <a:pt x="490271" y="158530"/>
                </a:lnTo>
                <a:lnTo>
                  <a:pt x="469321" y="140178"/>
                </a:lnTo>
                <a:lnTo>
                  <a:pt x="466172" y="119008"/>
                </a:lnTo>
                <a:lnTo>
                  <a:pt x="458576" y="99915"/>
                </a:lnTo>
                <a:lnTo>
                  <a:pt x="447090" y="83432"/>
                </a:lnTo>
                <a:lnTo>
                  <a:pt x="432269" y="70089"/>
                </a:lnTo>
                <a:lnTo>
                  <a:pt x="426157" y="66481"/>
                </a:lnTo>
                <a:lnTo>
                  <a:pt x="346309" y="66481"/>
                </a:lnTo>
                <a:lnTo>
                  <a:pt x="323808" y="39352"/>
                </a:lnTo>
                <a:lnTo>
                  <a:pt x="295610" y="18359"/>
                </a:lnTo>
                <a:lnTo>
                  <a:pt x="262874" y="4807"/>
                </a:lnTo>
                <a:lnTo>
                  <a:pt x="226756" y="0"/>
                </a:lnTo>
                <a:close/>
              </a:path>
              <a:path w="520700" h="355600">
                <a:moveTo>
                  <a:pt x="385831" y="55659"/>
                </a:moveTo>
                <a:lnTo>
                  <a:pt x="375279" y="56408"/>
                </a:lnTo>
                <a:lnTo>
                  <a:pt x="365144" y="58558"/>
                </a:lnTo>
                <a:lnTo>
                  <a:pt x="355472" y="61964"/>
                </a:lnTo>
                <a:lnTo>
                  <a:pt x="346309" y="66481"/>
                </a:lnTo>
                <a:lnTo>
                  <a:pt x="426157" y="66481"/>
                </a:lnTo>
                <a:lnTo>
                  <a:pt x="421818" y="63921"/>
                </a:lnTo>
                <a:lnTo>
                  <a:pt x="410532" y="59395"/>
                </a:lnTo>
                <a:lnTo>
                  <a:pt x="398506" y="56609"/>
                </a:lnTo>
                <a:lnTo>
                  <a:pt x="385831" y="55659"/>
                </a:lnTo>
                <a:close/>
              </a:path>
            </a:pathLst>
          </a:custGeom>
          <a:solidFill>
            <a:srgbClr val="00BCF2"/>
          </a:solidFill>
        </p:spPr>
        <p:txBody>
          <a:bodyPr wrap="square" lIns="0" tIns="0" rIns="0" bIns="0" rtlCol="0"/>
          <a:lstStyle/>
          <a:p>
            <a:endParaRPr sz="1764"/>
          </a:p>
        </p:txBody>
      </p:sp>
      <p:sp>
        <p:nvSpPr>
          <p:cNvPr id="40" name="object 40"/>
          <p:cNvSpPr/>
          <p:nvPr/>
        </p:nvSpPr>
        <p:spPr>
          <a:xfrm>
            <a:off x="11640899" y="4505619"/>
            <a:ext cx="224036" cy="211590"/>
          </a:xfrm>
          <a:custGeom>
            <a:avLst/>
            <a:gdLst/>
            <a:ahLst/>
            <a:cxnLst/>
            <a:rect l="l" t="t" r="r" b="b"/>
            <a:pathLst>
              <a:path w="228600" h="215900">
                <a:moveTo>
                  <a:pt x="0" y="0"/>
                </a:moveTo>
                <a:lnTo>
                  <a:pt x="228600" y="0"/>
                </a:lnTo>
                <a:lnTo>
                  <a:pt x="228600" y="215900"/>
                </a:lnTo>
                <a:lnTo>
                  <a:pt x="0" y="215900"/>
                </a:lnTo>
                <a:lnTo>
                  <a:pt x="0" y="0"/>
                </a:lnTo>
                <a:close/>
              </a:path>
            </a:pathLst>
          </a:custGeom>
          <a:solidFill>
            <a:srgbClr val="D9D9D9"/>
          </a:solidFill>
        </p:spPr>
        <p:txBody>
          <a:bodyPr wrap="square" lIns="0" tIns="0" rIns="0" bIns="0" rtlCol="0"/>
          <a:lstStyle/>
          <a:p>
            <a:endParaRPr sz="1764"/>
          </a:p>
        </p:txBody>
      </p:sp>
      <p:sp>
        <p:nvSpPr>
          <p:cNvPr id="41" name="object 41"/>
          <p:cNvSpPr/>
          <p:nvPr/>
        </p:nvSpPr>
        <p:spPr>
          <a:xfrm>
            <a:off x="11404416" y="4555405"/>
            <a:ext cx="199143" cy="161804"/>
          </a:xfrm>
          <a:custGeom>
            <a:avLst/>
            <a:gdLst/>
            <a:ahLst/>
            <a:cxnLst/>
            <a:rect l="l" t="t" r="r" b="b"/>
            <a:pathLst>
              <a:path w="203200" h="165100">
                <a:moveTo>
                  <a:pt x="0" y="0"/>
                </a:moveTo>
                <a:lnTo>
                  <a:pt x="203200" y="0"/>
                </a:lnTo>
                <a:lnTo>
                  <a:pt x="203200" y="165100"/>
                </a:lnTo>
                <a:lnTo>
                  <a:pt x="0" y="165100"/>
                </a:lnTo>
                <a:lnTo>
                  <a:pt x="0" y="0"/>
                </a:lnTo>
                <a:close/>
              </a:path>
            </a:pathLst>
          </a:custGeom>
          <a:solidFill>
            <a:srgbClr val="D9D9D9"/>
          </a:solidFill>
        </p:spPr>
        <p:txBody>
          <a:bodyPr wrap="square" lIns="0" tIns="0" rIns="0" bIns="0" rtlCol="0"/>
          <a:lstStyle/>
          <a:p>
            <a:endParaRPr sz="1764"/>
          </a:p>
        </p:txBody>
      </p:sp>
      <p:sp>
        <p:nvSpPr>
          <p:cNvPr id="42" name="object 42"/>
          <p:cNvSpPr/>
          <p:nvPr/>
        </p:nvSpPr>
        <p:spPr>
          <a:xfrm>
            <a:off x="11167933" y="4580298"/>
            <a:ext cx="199143" cy="136911"/>
          </a:xfrm>
          <a:custGeom>
            <a:avLst/>
            <a:gdLst/>
            <a:ahLst/>
            <a:cxnLst/>
            <a:rect l="l" t="t" r="r" b="b"/>
            <a:pathLst>
              <a:path w="203200" h="139700">
                <a:moveTo>
                  <a:pt x="0" y="0"/>
                </a:moveTo>
                <a:lnTo>
                  <a:pt x="203200" y="0"/>
                </a:lnTo>
                <a:lnTo>
                  <a:pt x="203200" y="139700"/>
                </a:lnTo>
                <a:lnTo>
                  <a:pt x="0" y="139700"/>
                </a:lnTo>
                <a:lnTo>
                  <a:pt x="0" y="0"/>
                </a:lnTo>
                <a:close/>
              </a:path>
            </a:pathLst>
          </a:custGeom>
          <a:solidFill>
            <a:srgbClr val="D9D9D9"/>
          </a:solidFill>
        </p:spPr>
        <p:txBody>
          <a:bodyPr wrap="square" lIns="0" tIns="0" rIns="0" bIns="0" rtlCol="0"/>
          <a:lstStyle/>
          <a:p>
            <a:endParaRPr sz="1764"/>
          </a:p>
        </p:txBody>
      </p:sp>
      <p:sp>
        <p:nvSpPr>
          <p:cNvPr id="43" name="object 43"/>
          <p:cNvSpPr/>
          <p:nvPr/>
        </p:nvSpPr>
        <p:spPr>
          <a:xfrm>
            <a:off x="10670074" y="4978584"/>
            <a:ext cx="435626" cy="373394"/>
          </a:xfrm>
          <a:custGeom>
            <a:avLst/>
            <a:gdLst/>
            <a:ahLst/>
            <a:cxnLst/>
            <a:rect l="l" t="t" r="r" b="b"/>
            <a:pathLst>
              <a:path w="444500" h="381000">
                <a:moveTo>
                  <a:pt x="444500" y="0"/>
                </a:moveTo>
                <a:lnTo>
                  <a:pt x="0" y="381000"/>
                </a:lnTo>
                <a:lnTo>
                  <a:pt x="444500" y="381000"/>
                </a:lnTo>
                <a:lnTo>
                  <a:pt x="444500" y="0"/>
                </a:lnTo>
                <a:close/>
              </a:path>
            </a:pathLst>
          </a:custGeom>
          <a:solidFill>
            <a:srgbClr val="BFBFBF"/>
          </a:solidFill>
        </p:spPr>
        <p:txBody>
          <a:bodyPr wrap="square" lIns="0" tIns="0" rIns="0" bIns="0" rtlCol="0"/>
          <a:lstStyle/>
          <a:p>
            <a:endParaRPr sz="1764"/>
          </a:p>
        </p:txBody>
      </p:sp>
      <p:sp>
        <p:nvSpPr>
          <p:cNvPr id="44" name="object 44"/>
          <p:cNvSpPr/>
          <p:nvPr/>
        </p:nvSpPr>
        <p:spPr>
          <a:xfrm>
            <a:off x="7745156" y="5974301"/>
            <a:ext cx="522751" cy="348501"/>
          </a:xfrm>
          <a:custGeom>
            <a:avLst/>
            <a:gdLst/>
            <a:ahLst/>
            <a:cxnLst/>
            <a:rect l="l" t="t" r="r" b="b"/>
            <a:pathLst>
              <a:path w="533400" h="355600">
                <a:moveTo>
                  <a:pt x="232286" y="0"/>
                </a:moveTo>
                <a:lnTo>
                  <a:pt x="185683" y="7573"/>
                </a:lnTo>
                <a:lnTo>
                  <a:pt x="145250" y="28678"/>
                </a:lnTo>
                <a:lnTo>
                  <a:pt x="113392" y="60891"/>
                </a:lnTo>
                <a:lnTo>
                  <a:pt x="92514" y="101786"/>
                </a:lnTo>
                <a:lnTo>
                  <a:pt x="85020" y="148939"/>
                </a:lnTo>
                <a:lnTo>
                  <a:pt x="85020" y="156154"/>
                </a:lnTo>
                <a:lnTo>
                  <a:pt x="51453" y="167339"/>
                </a:lnTo>
                <a:lnTo>
                  <a:pt x="24481" y="189202"/>
                </a:lnTo>
                <a:lnTo>
                  <a:pt x="6523" y="219278"/>
                </a:lnTo>
                <a:lnTo>
                  <a:pt x="0" y="255104"/>
                </a:lnTo>
                <a:lnTo>
                  <a:pt x="7733" y="293708"/>
                </a:lnTo>
                <a:lnTo>
                  <a:pt x="28846" y="325451"/>
                </a:lnTo>
                <a:lnTo>
                  <a:pt x="60206" y="347144"/>
                </a:lnTo>
                <a:lnTo>
                  <a:pt x="98684" y="355600"/>
                </a:lnTo>
                <a:lnTo>
                  <a:pt x="430667" y="355600"/>
                </a:lnTo>
                <a:lnTo>
                  <a:pt x="471058" y="342756"/>
                </a:lnTo>
                <a:lnTo>
                  <a:pt x="503668" y="317012"/>
                </a:lnTo>
                <a:lnTo>
                  <a:pt x="525460" y="281315"/>
                </a:lnTo>
                <a:lnTo>
                  <a:pt x="533400" y="238612"/>
                </a:lnTo>
                <a:lnTo>
                  <a:pt x="529588" y="208955"/>
                </a:lnTo>
                <a:lnTo>
                  <a:pt x="518850" y="181858"/>
                </a:lnTo>
                <a:lnTo>
                  <a:pt x="502229" y="158530"/>
                </a:lnTo>
                <a:lnTo>
                  <a:pt x="480768" y="140178"/>
                </a:lnTo>
                <a:lnTo>
                  <a:pt x="477542" y="119008"/>
                </a:lnTo>
                <a:lnTo>
                  <a:pt x="469761" y="99915"/>
                </a:lnTo>
                <a:lnTo>
                  <a:pt x="457995" y="83432"/>
                </a:lnTo>
                <a:lnTo>
                  <a:pt x="442813" y="70089"/>
                </a:lnTo>
                <a:lnTo>
                  <a:pt x="436551" y="66481"/>
                </a:lnTo>
                <a:lnTo>
                  <a:pt x="354756" y="66481"/>
                </a:lnTo>
                <a:lnTo>
                  <a:pt x="331706" y="39352"/>
                </a:lnTo>
                <a:lnTo>
                  <a:pt x="302821" y="18359"/>
                </a:lnTo>
                <a:lnTo>
                  <a:pt x="269285" y="4807"/>
                </a:lnTo>
                <a:lnTo>
                  <a:pt x="232286" y="0"/>
                </a:lnTo>
                <a:close/>
              </a:path>
              <a:path w="533400" h="355600">
                <a:moveTo>
                  <a:pt x="395241" y="55659"/>
                </a:moveTo>
                <a:lnTo>
                  <a:pt x="384432" y="56408"/>
                </a:lnTo>
                <a:lnTo>
                  <a:pt x="374050" y="58558"/>
                </a:lnTo>
                <a:lnTo>
                  <a:pt x="364142" y="61964"/>
                </a:lnTo>
                <a:lnTo>
                  <a:pt x="354756" y="66481"/>
                </a:lnTo>
                <a:lnTo>
                  <a:pt x="436551" y="66481"/>
                </a:lnTo>
                <a:lnTo>
                  <a:pt x="432106" y="63921"/>
                </a:lnTo>
                <a:lnTo>
                  <a:pt x="420545" y="59395"/>
                </a:lnTo>
                <a:lnTo>
                  <a:pt x="408225" y="56609"/>
                </a:lnTo>
                <a:lnTo>
                  <a:pt x="395241" y="55659"/>
                </a:lnTo>
                <a:close/>
              </a:path>
            </a:pathLst>
          </a:custGeom>
          <a:solidFill>
            <a:srgbClr val="00BCF2"/>
          </a:solidFill>
        </p:spPr>
        <p:txBody>
          <a:bodyPr wrap="square" lIns="0" tIns="0" rIns="0" bIns="0" rtlCol="0"/>
          <a:lstStyle/>
          <a:p>
            <a:endParaRPr sz="1764"/>
          </a:p>
        </p:txBody>
      </p:sp>
      <p:sp>
        <p:nvSpPr>
          <p:cNvPr id="45" name="object 45"/>
          <p:cNvSpPr/>
          <p:nvPr/>
        </p:nvSpPr>
        <p:spPr>
          <a:xfrm>
            <a:off x="8267908" y="5862283"/>
            <a:ext cx="336054" cy="224036"/>
          </a:xfrm>
          <a:custGeom>
            <a:avLst/>
            <a:gdLst/>
            <a:ahLst/>
            <a:cxnLst/>
            <a:rect l="l" t="t" r="r" b="b"/>
            <a:pathLst>
              <a:path w="342900" h="228600">
                <a:moveTo>
                  <a:pt x="149327" y="0"/>
                </a:moveTo>
                <a:lnTo>
                  <a:pt x="112438" y="7506"/>
                </a:lnTo>
                <a:lnTo>
                  <a:pt x="82349" y="27995"/>
                </a:lnTo>
                <a:lnTo>
                  <a:pt x="62082" y="58423"/>
                </a:lnTo>
                <a:lnTo>
                  <a:pt x="54655" y="95746"/>
                </a:lnTo>
                <a:lnTo>
                  <a:pt x="54655" y="100385"/>
                </a:lnTo>
                <a:lnTo>
                  <a:pt x="33076" y="107575"/>
                </a:lnTo>
                <a:lnTo>
                  <a:pt x="15737" y="121630"/>
                </a:lnTo>
                <a:lnTo>
                  <a:pt x="4193" y="140964"/>
                </a:lnTo>
                <a:lnTo>
                  <a:pt x="0" y="163995"/>
                </a:lnTo>
                <a:lnTo>
                  <a:pt x="4971" y="188812"/>
                </a:lnTo>
                <a:lnTo>
                  <a:pt x="18544" y="209218"/>
                </a:lnTo>
                <a:lnTo>
                  <a:pt x="38704" y="223164"/>
                </a:lnTo>
                <a:lnTo>
                  <a:pt x="63440" y="228600"/>
                </a:lnTo>
                <a:lnTo>
                  <a:pt x="276857" y="228600"/>
                </a:lnTo>
                <a:lnTo>
                  <a:pt x="302823" y="220343"/>
                </a:lnTo>
                <a:lnTo>
                  <a:pt x="323786" y="203793"/>
                </a:lnTo>
                <a:lnTo>
                  <a:pt x="337796" y="180845"/>
                </a:lnTo>
                <a:lnTo>
                  <a:pt x="342900" y="153393"/>
                </a:lnTo>
                <a:lnTo>
                  <a:pt x="340449" y="134328"/>
                </a:lnTo>
                <a:lnTo>
                  <a:pt x="333546" y="116909"/>
                </a:lnTo>
                <a:lnTo>
                  <a:pt x="322861" y="101912"/>
                </a:lnTo>
                <a:lnTo>
                  <a:pt x="309065" y="90114"/>
                </a:lnTo>
                <a:lnTo>
                  <a:pt x="306991" y="76505"/>
                </a:lnTo>
                <a:lnTo>
                  <a:pt x="301989" y="64231"/>
                </a:lnTo>
                <a:lnTo>
                  <a:pt x="294425" y="53635"/>
                </a:lnTo>
                <a:lnTo>
                  <a:pt x="284665" y="45057"/>
                </a:lnTo>
                <a:lnTo>
                  <a:pt x="280640" y="42738"/>
                </a:lnTo>
                <a:lnTo>
                  <a:pt x="228057" y="42738"/>
                </a:lnTo>
                <a:lnTo>
                  <a:pt x="213239" y="25298"/>
                </a:lnTo>
                <a:lnTo>
                  <a:pt x="194670" y="11802"/>
                </a:lnTo>
                <a:lnTo>
                  <a:pt x="173112" y="3090"/>
                </a:lnTo>
                <a:lnTo>
                  <a:pt x="149327" y="0"/>
                </a:lnTo>
                <a:close/>
              </a:path>
              <a:path w="342900" h="228600">
                <a:moveTo>
                  <a:pt x="254083" y="35780"/>
                </a:moveTo>
                <a:lnTo>
                  <a:pt x="247135" y="36262"/>
                </a:lnTo>
                <a:lnTo>
                  <a:pt x="240461" y="37644"/>
                </a:lnTo>
                <a:lnTo>
                  <a:pt x="234091" y="39834"/>
                </a:lnTo>
                <a:lnTo>
                  <a:pt x="228057" y="42738"/>
                </a:lnTo>
                <a:lnTo>
                  <a:pt x="280640" y="42738"/>
                </a:lnTo>
                <a:lnTo>
                  <a:pt x="277782" y="41092"/>
                </a:lnTo>
                <a:lnTo>
                  <a:pt x="270350" y="38182"/>
                </a:lnTo>
                <a:lnTo>
                  <a:pt x="262430" y="36391"/>
                </a:lnTo>
                <a:lnTo>
                  <a:pt x="254083" y="35780"/>
                </a:lnTo>
                <a:close/>
              </a:path>
            </a:pathLst>
          </a:custGeom>
          <a:solidFill>
            <a:srgbClr val="00BCF2"/>
          </a:solidFill>
        </p:spPr>
        <p:txBody>
          <a:bodyPr wrap="square" lIns="0" tIns="0" rIns="0" bIns="0" rtlCol="0"/>
          <a:lstStyle/>
          <a:p>
            <a:endParaRPr sz="1764"/>
          </a:p>
        </p:txBody>
      </p:sp>
    </p:spTree>
    <p:extLst>
      <p:ext uri="{BB962C8B-B14F-4D97-AF65-F5344CB8AC3E}">
        <p14:creationId xmlns:p14="http://schemas.microsoft.com/office/powerpoint/2010/main" val="1781655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6893529"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4" dirty="0"/>
              <a:t>The </a:t>
            </a:r>
            <a:r>
              <a:rPr spc="-88" dirty="0"/>
              <a:t>Human</a:t>
            </a:r>
            <a:r>
              <a:rPr spc="-407" dirty="0"/>
              <a:t> </a:t>
            </a:r>
            <a:r>
              <a:rPr spc="-108" dirty="0"/>
              <a:t>Side</a:t>
            </a:r>
          </a:p>
        </p:txBody>
      </p:sp>
      <p:sp>
        <p:nvSpPr>
          <p:cNvPr id="3" name="object 3"/>
          <p:cNvSpPr txBox="1"/>
          <p:nvPr/>
        </p:nvSpPr>
        <p:spPr>
          <a:xfrm>
            <a:off x="582467" y="1265185"/>
            <a:ext cx="9630449" cy="2898673"/>
          </a:xfrm>
          <a:prstGeom prst="rect">
            <a:avLst/>
          </a:prstGeom>
        </p:spPr>
        <p:txBody>
          <a:bodyPr vert="horz" wrap="square" lIns="0" tIns="187319" rIns="0" bIns="0" rtlCol="0">
            <a:spAutoFit/>
          </a:bodyPr>
          <a:lstStyle/>
          <a:p>
            <a:pPr marL="12446">
              <a:spcBef>
                <a:spcPts val="1475"/>
              </a:spcBef>
            </a:pPr>
            <a:r>
              <a:rPr sz="2548" spc="-44" dirty="0">
                <a:solidFill>
                  <a:srgbClr val="505050"/>
                </a:solidFill>
                <a:latin typeface="Calibri"/>
                <a:cs typeface="Calibri"/>
              </a:rPr>
              <a:t>Trust</a:t>
            </a:r>
            <a:r>
              <a:rPr sz="2548" spc="-5" dirty="0">
                <a:solidFill>
                  <a:srgbClr val="505050"/>
                </a:solidFill>
                <a:latin typeface="Calibri"/>
                <a:cs typeface="Calibri"/>
              </a:rPr>
              <a:t> </a:t>
            </a:r>
            <a:r>
              <a:rPr sz="2548" spc="-15" dirty="0">
                <a:solidFill>
                  <a:srgbClr val="505050"/>
                </a:solidFill>
                <a:latin typeface="Calibri"/>
                <a:cs typeface="Calibri"/>
              </a:rPr>
              <a:t>Center</a:t>
            </a:r>
            <a:endParaRPr sz="2548">
              <a:latin typeface="Calibri"/>
              <a:cs typeface="Calibri"/>
            </a:endParaRPr>
          </a:p>
          <a:p>
            <a:pPr marL="12446">
              <a:spcBef>
                <a:spcPts val="1058"/>
              </a:spcBef>
            </a:pPr>
            <a:r>
              <a:rPr sz="1960" u="sng" spc="10" dirty="0">
                <a:solidFill>
                  <a:srgbClr val="0072C6"/>
                </a:solidFill>
                <a:uFill>
                  <a:solidFill>
                    <a:srgbClr val="0072C6"/>
                  </a:solidFill>
                </a:uFill>
                <a:latin typeface="Calibri"/>
                <a:cs typeface="Calibri"/>
              </a:rPr>
              <a:t>https://trust.office365.com</a:t>
            </a:r>
            <a:endParaRPr sz="1960">
              <a:latin typeface="Calibri"/>
              <a:cs typeface="Calibri"/>
            </a:endParaRPr>
          </a:p>
          <a:p>
            <a:pPr marL="12446">
              <a:spcBef>
                <a:spcPts val="784"/>
              </a:spcBef>
            </a:pPr>
            <a:r>
              <a:rPr sz="2548" spc="-5" dirty="0">
                <a:solidFill>
                  <a:srgbClr val="505050"/>
                </a:solidFill>
                <a:latin typeface="Calibri"/>
                <a:cs typeface="Calibri"/>
              </a:rPr>
              <a:t>Change </a:t>
            </a:r>
            <a:r>
              <a:rPr sz="2548" spc="-10" dirty="0">
                <a:solidFill>
                  <a:srgbClr val="505050"/>
                </a:solidFill>
                <a:latin typeface="Calibri"/>
                <a:cs typeface="Calibri"/>
              </a:rPr>
              <a:t>Management </a:t>
            </a:r>
            <a:r>
              <a:rPr sz="2548" spc="-5" dirty="0">
                <a:solidFill>
                  <a:srgbClr val="505050"/>
                </a:solidFill>
                <a:latin typeface="Calibri"/>
                <a:cs typeface="Calibri"/>
              </a:rPr>
              <a:t>Plans</a:t>
            </a:r>
            <a:endParaRPr sz="2548">
              <a:latin typeface="Calibri"/>
              <a:cs typeface="Calibri"/>
            </a:endParaRPr>
          </a:p>
          <a:p>
            <a:pPr marL="12446">
              <a:spcBef>
                <a:spcPts val="1058"/>
              </a:spcBef>
            </a:pPr>
            <a:r>
              <a:rPr sz="1960" u="sng" spc="10" dirty="0">
                <a:solidFill>
                  <a:srgbClr val="0072C6"/>
                </a:solidFill>
                <a:uFill>
                  <a:solidFill>
                    <a:srgbClr val="0072C6"/>
                  </a:solidFill>
                </a:uFill>
                <a:latin typeface="Calibri"/>
                <a:cs typeface="Calibri"/>
                <a:hlinkClick r:id="rId2"/>
              </a:rPr>
              <a:t>http://technet.microsoft.com/en-us/office365/dn342872.aspx</a:t>
            </a:r>
            <a:endParaRPr sz="1960">
              <a:latin typeface="Calibri"/>
              <a:cs typeface="Calibri"/>
            </a:endParaRPr>
          </a:p>
          <a:p>
            <a:pPr marL="12446">
              <a:spcBef>
                <a:spcPts val="784"/>
              </a:spcBef>
            </a:pPr>
            <a:r>
              <a:rPr sz="2548" spc="-29" dirty="0">
                <a:solidFill>
                  <a:srgbClr val="505050"/>
                </a:solidFill>
                <a:latin typeface="Calibri"/>
                <a:cs typeface="Calibri"/>
              </a:rPr>
              <a:t>Training</a:t>
            </a:r>
            <a:r>
              <a:rPr sz="2548" spc="-5" dirty="0">
                <a:solidFill>
                  <a:srgbClr val="505050"/>
                </a:solidFill>
                <a:latin typeface="Calibri"/>
                <a:cs typeface="Calibri"/>
              </a:rPr>
              <a:t> </a:t>
            </a:r>
            <a:r>
              <a:rPr sz="2548" spc="-15" dirty="0">
                <a:solidFill>
                  <a:srgbClr val="505050"/>
                </a:solidFill>
                <a:latin typeface="Calibri"/>
                <a:cs typeface="Calibri"/>
              </a:rPr>
              <a:t>Center</a:t>
            </a:r>
            <a:endParaRPr sz="2548">
              <a:latin typeface="Calibri"/>
              <a:cs typeface="Calibri"/>
            </a:endParaRPr>
          </a:p>
          <a:p>
            <a:pPr marL="12446">
              <a:spcBef>
                <a:spcPts val="1058"/>
              </a:spcBef>
            </a:pPr>
            <a:r>
              <a:rPr sz="1960" u="sng" spc="5" dirty="0">
                <a:solidFill>
                  <a:srgbClr val="0072C6"/>
                </a:solidFill>
                <a:uFill>
                  <a:solidFill>
                    <a:srgbClr val="0072C6"/>
                  </a:solidFill>
                </a:uFill>
                <a:latin typeface="Calibri"/>
                <a:cs typeface="Calibri"/>
                <a:hlinkClick r:id="rId3"/>
              </a:rPr>
              <a:t>http://office.microsoft.com/en-us/office-365-for-business-learning-center-FX102821134.aspx</a:t>
            </a:r>
            <a:endParaRPr sz="1960">
              <a:latin typeface="Calibri"/>
              <a:cs typeface="Calibri"/>
            </a:endParaRPr>
          </a:p>
        </p:txBody>
      </p:sp>
      <p:sp>
        <p:nvSpPr>
          <p:cNvPr id="4" name="object 4"/>
          <p:cNvSpPr/>
          <p:nvPr/>
        </p:nvSpPr>
        <p:spPr>
          <a:xfrm>
            <a:off x="414191" y="6434820"/>
            <a:ext cx="136911" cy="398287"/>
          </a:xfrm>
          <a:custGeom>
            <a:avLst/>
            <a:gdLst/>
            <a:ahLst/>
            <a:cxnLst/>
            <a:rect l="l" t="t" r="r" b="b"/>
            <a:pathLst>
              <a:path w="139700" h="406400">
                <a:moveTo>
                  <a:pt x="0" y="0"/>
                </a:moveTo>
                <a:lnTo>
                  <a:pt x="139700" y="0"/>
                </a:lnTo>
                <a:lnTo>
                  <a:pt x="139700" y="406400"/>
                </a:lnTo>
                <a:lnTo>
                  <a:pt x="0" y="406400"/>
                </a:lnTo>
                <a:lnTo>
                  <a:pt x="0" y="0"/>
                </a:lnTo>
                <a:close/>
              </a:path>
            </a:pathLst>
          </a:custGeom>
          <a:solidFill>
            <a:srgbClr val="D9D9D9"/>
          </a:solidFill>
        </p:spPr>
        <p:txBody>
          <a:bodyPr wrap="square" lIns="0" tIns="0" rIns="0" bIns="0" rtlCol="0"/>
          <a:lstStyle/>
          <a:p>
            <a:endParaRPr sz="1764"/>
          </a:p>
        </p:txBody>
      </p:sp>
      <p:sp>
        <p:nvSpPr>
          <p:cNvPr id="5" name="object 5"/>
          <p:cNvSpPr/>
          <p:nvPr/>
        </p:nvSpPr>
        <p:spPr>
          <a:xfrm>
            <a:off x="439084" y="6472160"/>
            <a:ext cx="87125" cy="49786"/>
          </a:xfrm>
          <a:custGeom>
            <a:avLst/>
            <a:gdLst/>
            <a:ahLst/>
            <a:cxnLst/>
            <a:rect l="l" t="t" r="r" b="b"/>
            <a:pathLst>
              <a:path w="88900" h="50800">
                <a:moveTo>
                  <a:pt x="0" y="50800"/>
                </a:moveTo>
                <a:lnTo>
                  <a:pt x="88900" y="50800"/>
                </a:lnTo>
                <a:lnTo>
                  <a:pt x="88900" y="0"/>
                </a:lnTo>
                <a:lnTo>
                  <a:pt x="0" y="0"/>
                </a:lnTo>
                <a:lnTo>
                  <a:pt x="0" y="50800"/>
                </a:lnTo>
                <a:close/>
              </a:path>
            </a:pathLst>
          </a:custGeom>
          <a:solidFill>
            <a:srgbClr val="D9D9D9"/>
          </a:solidFill>
        </p:spPr>
        <p:txBody>
          <a:bodyPr wrap="square" lIns="0" tIns="0" rIns="0" bIns="0" rtlCol="0"/>
          <a:lstStyle/>
          <a:p>
            <a:endParaRPr sz="1764"/>
          </a:p>
        </p:txBody>
      </p:sp>
      <p:sp>
        <p:nvSpPr>
          <p:cNvPr id="6" name="object 6"/>
          <p:cNvSpPr/>
          <p:nvPr/>
        </p:nvSpPr>
        <p:spPr>
          <a:xfrm>
            <a:off x="439084" y="6521945"/>
            <a:ext cx="87125" cy="49786"/>
          </a:xfrm>
          <a:custGeom>
            <a:avLst/>
            <a:gdLst/>
            <a:ahLst/>
            <a:cxnLst/>
            <a:rect l="l" t="t" r="r" b="b"/>
            <a:pathLst>
              <a:path w="88900" h="50800">
                <a:moveTo>
                  <a:pt x="0" y="50800"/>
                </a:moveTo>
                <a:lnTo>
                  <a:pt x="88900" y="50800"/>
                </a:lnTo>
                <a:lnTo>
                  <a:pt x="88900" y="0"/>
                </a:lnTo>
                <a:lnTo>
                  <a:pt x="0" y="0"/>
                </a:lnTo>
                <a:lnTo>
                  <a:pt x="0" y="50800"/>
                </a:lnTo>
                <a:close/>
              </a:path>
            </a:pathLst>
          </a:custGeom>
          <a:solidFill>
            <a:srgbClr val="D9D9D9"/>
          </a:solidFill>
        </p:spPr>
        <p:txBody>
          <a:bodyPr wrap="square" lIns="0" tIns="0" rIns="0" bIns="0" rtlCol="0"/>
          <a:lstStyle/>
          <a:p>
            <a:endParaRPr sz="1764"/>
          </a:p>
        </p:txBody>
      </p:sp>
      <p:sp>
        <p:nvSpPr>
          <p:cNvPr id="7" name="object 7"/>
          <p:cNvSpPr/>
          <p:nvPr/>
        </p:nvSpPr>
        <p:spPr>
          <a:xfrm>
            <a:off x="439084" y="6609071"/>
            <a:ext cx="87125" cy="0"/>
          </a:xfrm>
          <a:custGeom>
            <a:avLst/>
            <a:gdLst/>
            <a:ahLst/>
            <a:cxnLst/>
            <a:rect l="l" t="t" r="r" b="b"/>
            <a:pathLst>
              <a:path w="88900">
                <a:moveTo>
                  <a:pt x="0" y="0"/>
                </a:moveTo>
                <a:lnTo>
                  <a:pt x="88900" y="0"/>
                </a:lnTo>
              </a:path>
            </a:pathLst>
          </a:custGeom>
          <a:ln w="50800">
            <a:solidFill>
              <a:srgbClr val="D9D9D9"/>
            </a:solidFill>
          </a:ln>
        </p:spPr>
        <p:txBody>
          <a:bodyPr wrap="square" lIns="0" tIns="0" rIns="0" bIns="0" rtlCol="0"/>
          <a:lstStyle/>
          <a:p>
            <a:endParaRPr sz="1764"/>
          </a:p>
        </p:txBody>
      </p:sp>
      <p:sp>
        <p:nvSpPr>
          <p:cNvPr id="8" name="object 8"/>
          <p:cNvSpPr/>
          <p:nvPr/>
        </p:nvSpPr>
        <p:spPr>
          <a:xfrm>
            <a:off x="439084" y="6671303"/>
            <a:ext cx="87125" cy="0"/>
          </a:xfrm>
          <a:custGeom>
            <a:avLst/>
            <a:gdLst/>
            <a:ahLst/>
            <a:cxnLst/>
            <a:rect l="l" t="t" r="r" b="b"/>
            <a:pathLst>
              <a:path w="88900">
                <a:moveTo>
                  <a:pt x="0" y="0"/>
                </a:moveTo>
                <a:lnTo>
                  <a:pt x="88900" y="0"/>
                </a:lnTo>
              </a:path>
            </a:pathLst>
          </a:custGeom>
          <a:ln w="50800">
            <a:solidFill>
              <a:srgbClr val="D9D9D9"/>
            </a:solidFill>
          </a:ln>
        </p:spPr>
        <p:txBody>
          <a:bodyPr wrap="square" lIns="0" tIns="0" rIns="0" bIns="0" rtlCol="0"/>
          <a:lstStyle/>
          <a:p>
            <a:endParaRPr sz="1764"/>
          </a:p>
        </p:txBody>
      </p:sp>
      <p:sp>
        <p:nvSpPr>
          <p:cNvPr id="9" name="object 9"/>
          <p:cNvSpPr/>
          <p:nvPr/>
        </p:nvSpPr>
        <p:spPr>
          <a:xfrm>
            <a:off x="439084" y="6733535"/>
            <a:ext cx="87125" cy="0"/>
          </a:xfrm>
          <a:custGeom>
            <a:avLst/>
            <a:gdLst/>
            <a:ahLst/>
            <a:cxnLst/>
            <a:rect l="l" t="t" r="r" b="b"/>
            <a:pathLst>
              <a:path w="88900">
                <a:moveTo>
                  <a:pt x="0" y="0"/>
                </a:moveTo>
                <a:lnTo>
                  <a:pt x="88900" y="0"/>
                </a:lnTo>
              </a:path>
            </a:pathLst>
          </a:custGeom>
          <a:ln w="50800">
            <a:solidFill>
              <a:srgbClr val="D9D9D9"/>
            </a:solidFill>
          </a:ln>
        </p:spPr>
        <p:txBody>
          <a:bodyPr wrap="square" lIns="0" tIns="0" rIns="0" bIns="0" rtlCol="0"/>
          <a:lstStyle/>
          <a:p>
            <a:endParaRPr sz="1764"/>
          </a:p>
        </p:txBody>
      </p:sp>
      <p:sp>
        <p:nvSpPr>
          <p:cNvPr id="10" name="object 10"/>
          <p:cNvSpPr/>
          <p:nvPr/>
        </p:nvSpPr>
        <p:spPr>
          <a:xfrm>
            <a:off x="439084" y="6795768"/>
            <a:ext cx="87125" cy="0"/>
          </a:xfrm>
          <a:custGeom>
            <a:avLst/>
            <a:gdLst/>
            <a:ahLst/>
            <a:cxnLst/>
            <a:rect l="l" t="t" r="r" b="b"/>
            <a:pathLst>
              <a:path w="88900">
                <a:moveTo>
                  <a:pt x="0" y="0"/>
                </a:moveTo>
                <a:lnTo>
                  <a:pt x="88900" y="0"/>
                </a:lnTo>
              </a:path>
            </a:pathLst>
          </a:custGeom>
          <a:ln w="50800">
            <a:solidFill>
              <a:srgbClr val="D9D9D9"/>
            </a:solidFill>
          </a:ln>
        </p:spPr>
        <p:txBody>
          <a:bodyPr wrap="square" lIns="0" tIns="0" rIns="0" bIns="0" rtlCol="0"/>
          <a:lstStyle/>
          <a:p>
            <a:endParaRPr sz="1764"/>
          </a:p>
        </p:txBody>
      </p:sp>
      <p:sp>
        <p:nvSpPr>
          <p:cNvPr id="11" name="object 11"/>
          <p:cNvSpPr/>
          <p:nvPr/>
        </p:nvSpPr>
        <p:spPr>
          <a:xfrm>
            <a:off x="961835" y="6434820"/>
            <a:ext cx="136911" cy="398287"/>
          </a:xfrm>
          <a:custGeom>
            <a:avLst/>
            <a:gdLst/>
            <a:ahLst/>
            <a:cxnLst/>
            <a:rect l="l" t="t" r="r" b="b"/>
            <a:pathLst>
              <a:path w="139700" h="406400">
                <a:moveTo>
                  <a:pt x="0" y="0"/>
                </a:moveTo>
                <a:lnTo>
                  <a:pt x="139700" y="0"/>
                </a:lnTo>
                <a:lnTo>
                  <a:pt x="139700" y="406400"/>
                </a:lnTo>
                <a:lnTo>
                  <a:pt x="0" y="406400"/>
                </a:lnTo>
                <a:lnTo>
                  <a:pt x="0" y="0"/>
                </a:lnTo>
                <a:close/>
              </a:path>
            </a:pathLst>
          </a:custGeom>
          <a:solidFill>
            <a:srgbClr val="D9D9D9"/>
          </a:solidFill>
        </p:spPr>
        <p:txBody>
          <a:bodyPr wrap="square" lIns="0" tIns="0" rIns="0" bIns="0" rtlCol="0"/>
          <a:lstStyle/>
          <a:p>
            <a:endParaRPr sz="1764"/>
          </a:p>
        </p:txBody>
      </p:sp>
      <p:sp>
        <p:nvSpPr>
          <p:cNvPr id="12" name="object 12"/>
          <p:cNvSpPr/>
          <p:nvPr/>
        </p:nvSpPr>
        <p:spPr>
          <a:xfrm>
            <a:off x="986728" y="6472160"/>
            <a:ext cx="87125" cy="49786"/>
          </a:xfrm>
          <a:custGeom>
            <a:avLst/>
            <a:gdLst/>
            <a:ahLst/>
            <a:cxnLst/>
            <a:rect l="l" t="t" r="r" b="b"/>
            <a:pathLst>
              <a:path w="88900" h="50800">
                <a:moveTo>
                  <a:pt x="0" y="50800"/>
                </a:moveTo>
                <a:lnTo>
                  <a:pt x="88900" y="50800"/>
                </a:lnTo>
                <a:lnTo>
                  <a:pt x="88900" y="0"/>
                </a:lnTo>
                <a:lnTo>
                  <a:pt x="0" y="0"/>
                </a:lnTo>
                <a:lnTo>
                  <a:pt x="0" y="50800"/>
                </a:lnTo>
                <a:close/>
              </a:path>
            </a:pathLst>
          </a:custGeom>
          <a:solidFill>
            <a:srgbClr val="D9D9D9"/>
          </a:solidFill>
        </p:spPr>
        <p:txBody>
          <a:bodyPr wrap="square" lIns="0" tIns="0" rIns="0" bIns="0" rtlCol="0"/>
          <a:lstStyle/>
          <a:p>
            <a:endParaRPr sz="1764"/>
          </a:p>
        </p:txBody>
      </p:sp>
      <p:sp>
        <p:nvSpPr>
          <p:cNvPr id="13" name="object 13"/>
          <p:cNvSpPr/>
          <p:nvPr/>
        </p:nvSpPr>
        <p:spPr>
          <a:xfrm>
            <a:off x="986728" y="6521945"/>
            <a:ext cx="87125" cy="49786"/>
          </a:xfrm>
          <a:custGeom>
            <a:avLst/>
            <a:gdLst/>
            <a:ahLst/>
            <a:cxnLst/>
            <a:rect l="l" t="t" r="r" b="b"/>
            <a:pathLst>
              <a:path w="88900" h="50800">
                <a:moveTo>
                  <a:pt x="0" y="50800"/>
                </a:moveTo>
                <a:lnTo>
                  <a:pt x="88900" y="50800"/>
                </a:lnTo>
                <a:lnTo>
                  <a:pt x="88900" y="0"/>
                </a:lnTo>
                <a:lnTo>
                  <a:pt x="0" y="0"/>
                </a:lnTo>
                <a:lnTo>
                  <a:pt x="0" y="50800"/>
                </a:lnTo>
                <a:close/>
              </a:path>
            </a:pathLst>
          </a:custGeom>
          <a:solidFill>
            <a:srgbClr val="D9D9D9"/>
          </a:solidFill>
        </p:spPr>
        <p:txBody>
          <a:bodyPr wrap="square" lIns="0" tIns="0" rIns="0" bIns="0" rtlCol="0"/>
          <a:lstStyle/>
          <a:p>
            <a:endParaRPr sz="1764"/>
          </a:p>
        </p:txBody>
      </p:sp>
      <p:sp>
        <p:nvSpPr>
          <p:cNvPr id="14" name="object 14"/>
          <p:cNvSpPr/>
          <p:nvPr/>
        </p:nvSpPr>
        <p:spPr>
          <a:xfrm>
            <a:off x="986728" y="6609071"/>
            <a:ext cx="87125" cy="0"/>
          </a:xfrm>
          <a:custGeom>
            <a:avLst/>
            <a:gdLst/>
            <a:ahLst/>
            <a:cxnLst/>
            <a:rect l="l" t="t" r="r" b="b"/>
            <a:pathLst>
              <a:path w="88900">
                <a:moveTo>
                  <a:pt x="0" y="0"/>
                </a:moveTo>
                <a:lnTo>
                  <a:pt x="88900" y="0"/>
                </a:lnTo>
              </a:path>
            </a:pathLst>
          </a:custGeom>
          <a:ln w="50800">
            <a:solidFill>
              <a:srgbClr val="D9D9D9"/>
            </a:solidFill>
          </a:ln>
        </p:spPr>
        <p:txBody>
          <a:bodyPr wrap="square" lIns="0" tIns="0" rIns="0" bIns="0" rtlCol="0"/>
          <a:lstStyle/>
          <a:p>
            <a:endParaRPr sz="1764"/>
          </a:p>
        </p:txBody>
      </p:sp>
      <p:sp>
        <p:nvSpPr>
          <p:cNvPr id="15" name="object 15"/>
          <p:cNvSpPr/>
          <p:nvPr/>
        </p:nvSpPr>
        <p:spPr>
          <a:xfrm>
            <a:off x="986728" y="6671303"/>
            <a:ext cx="87125" cy="0"/>
          </a:xfrm>
          <a:custGeom>
            <a:avLst/>
            <a:gdLst/>
            <a:ahLst/>
            <a:cxnLst/>
            <a:rect l="l" t="t" r="r" b="b"/>
            <a:pathLst>
              <a:path w="88900">
                <a:moveTo>
                  <a:pt x="0" y="0"/>
                </a:moveTo>
                <a:lnTo>
                  <a:pt x="88900" y="0"/>
                </a:lnTo>
              </a:path>
            </a:pathLst>
          </a:custGeom>
          <a:ln w="50800">
            <a:solidFill>
              <a:srgbClr val="D9D9D9"/>
            </a:solidFill>
          </a:ln>
        </p:spPr>
        <p:txBody>
          <a:bodyPr wrap="square" lIns="0" tIns="0" rIns="0" bIns="0" rtlCol="0"/>
          <a:lstStyle/>
          <a:p>
            <a:endParaRPr sz="1764"/>
          </a:p>
        </p:txBody>
      </p:sp>
      <p:sp>
        <p:nvSpPr>
          <p:cNvPr id="16" name="object 16"/>
          <p:cNvSpPr/>
          <p:nvPr/>
        </p:nvSpPr>
        <p:spPr>
          <a:xfrm>
            <a:off x="986728" y="6733535"/>
            <a:ext cx="87125" cy="0"/>
          </a:xfrm>
          <a:custGeom>
            <a:avLst/>
            <a:gdLst/>
            <a:ahLst/>
            <a:cxnLst/>
            <a:rect l="l" t="t" r="r" b="b"/>
            <a:pathLst>
              <a:path w="88900">
                <a:moveTo>
                  <a:pt x="0" y="0"/>
                </a:moveTo>
                <a:lnTo>
                  <a:pt x="88900" y="0"/>
                </a:lnTo>
              </a:path>
            </a:pathLst>
          </a:custGeom>
          <a:ln w="50800">
            <a:solidFill>
              <a:srgbClr val="D9D9D9"/>
            </a:solidFill>
          </a:ln>
        </p:spPr>
        <p:txBody>
          <a:bodyPr wrap="square" lIns="0" tIns="0" rIns="0" bIns="0" rtlCol="0"/>
          <a:lstStyle/>
          <a:p>
            <a:endParaRPr sz="1764"/>
          </a:p>
        </p:txBody>
      </p:sp>
      <p:sp>
        <p:nvSpPr>
          <p:cNvPr id="17" name="object 17"/>
          <p:cNvSpPr/>
          <p:nvPr/>
        </p:nvSpPr>
        <p:spPr>
          <a:xfrm>
            <a:off x="986728" y="6795768"/>
            <a:ext cx="87125" cy="0"/>
          </a:xfrm>
          <a:custGeom>
            <a:avLst/>
            <a:gdLst/>
            <a:ahLst/>
            <a:cxnLst/>
            <a:rect l="l" t="t" r="r" b="b"/>
            <a:pathLst>
              <a:path w="88900">
                <a:moveTo>
                  <a:pt x="0" y="0"/>
                </a:moveTo>
                <a:lnTo>
                  <a:pt x="88900" y="0"/>
                </a:lnTo>
              </a:path>
            </a:pathLst>
          </a:custGeom>
          <a:ln w="50800">
            <a:solidFill>
              <a:srgbClr val="D9D9D9"/>
            </a:solidFill>
          </a:ln>
        </p:spPr>
        <p:txBody>
          <a:bodyPr wrap="square" lIns="0" tIns="0" rIns="0" bIns="0" rtlCol="0"/>
          <a:lstStyle/>
          <a:p>
            <a:endParaRPr sz="1764"/>
          </a:p>
        </p:txBody>
      </p:sp>
      <p:sp>
        <p:nvSpPr>
          <p:cNvPr id="18" name="object 18"/>
          <p:cNvSpPr/>
          <p:nvPr/>
        </p:nvSpPr>
        <p:spPr>
          <a:xfrm>
            <a:off x="563548" y="6285463"/>
            <a:ext cx="385840" cy="547644"/>
          </a:xfrm>
          <a:custGeom>
            <a:avLst/>
            <a:gdLst/>
            <a:ahLst/>
            <a:cxnLst/>
            <a:rect l="l" t="t" r="r" b="b"/>
            <a:pathLst>
              <a:path w="393700" h="558800">
                <a:moveTo>
                  <a:pt x="0" y="0"/>
                </a:moveTo>
                <a:lnTo>
                  <a:pt x="393700" y="0"/>
                </a:lnTo>
                <a:lnTo>
                  <a:pt x="393700" y="558800"/>
                </a:lnTo>
                <a:lnTo>
                  <a:pt x="0" y="558800"/>
                </a:lnTo>
                <a:lnTo>
                  <a:pt x="0" y="0"/>
                </a:lnTo>
                <a:close/>
              </a:path>
            </a:pathLst>
          </a:custGeom>
          <a:solidFill>
            <a:srgbClr val="D9D9D9"/>
          </a:solidFill>
        </p:spPr>
        <p:txBody>
          <a:bodyPr wrap="square" lIns="0" tIns="0" rIns="0" bIns="0" rtlCol="0"/>
          <a:lstStyle/>
          <a:p>
            <a:endParaRPr sz="1764"/>
          </a:p>
        </p:txBody>
      </p:sp>
      <p:sp>
        <p:nvSpPr>
          <p:cNvPr id="19" name="object 19"/>
          <p:cNvSpPr/>
          <p:nvPr/>
        </p:nvSpPr>
        <p:spPr>
          <a:xfrm>
            <a:off x="575995" y="6322802"/>
            <a:ext cx="62232" cy="62232"/>
          </a:xfrm>
          <a:custGeom>
            <a:avLst/>
            <a:gdLst/>
            <a:ahLst/>
            <a:cxnLst/>
            <a:rect l="l" t="t" r="r" b="b"/>
            <a:pathLst>
              <a:path w="63500" h="63500">
                <a:moveTo>
                  <a:pt x="0" y="0"/>
                </a:moveTo>
                <a:lnTo>
                  <a:pt x="63500" y="0"/>
                </a:lnTo>
                <a:lnTo>
                  <a:pt x="63500" y="63500"/>
                </a:lnTo>
                <a:lnTo>
                  <a:pt x="0" y="63500"/>
                </a:lnTo>
                <a:lnTo>
                  <a:pt x="0" y="0"/>
                </a:lnTo>
                <a:close/>
              </a:path>
            </a:pathLst>
          </a:custGeom>
          <a:solidFill>
            <a:srgbClr val="D9D9D9"/>
          </a:solidFill>
        </p:spPr>
        <p:txBody>
          <a:bodyPr wrap="square" lIns="0" tIns="0" rIns="0" bIns="0" rtlCol="0"/>
          <a:lstStyle/>
          <a:p>
            <a:endParaRPr sz="1764"/>
          </a:p>
        </p:txBody>
      </p:sp>
      <p:sp>
        <p:nvSpPr>
          <p:cNvPr id="20" name="object 20"/>
          <p:cNvSpPr/>
          <p:nvPr/>
        </p:nvSpPr>
        <p:spPr>
          <a:xfrm>
            <a:off x="675566" y="6322802"/>
            <a:ext cx="62232" cy="62232"/>
          </a:xfrm>
          <a:custGeom>
            <a:avLst/>
            <a:gdLst/>
            <a:ahLst/>
            <a:cxnLst/>
            <a:rect l="l" t="t" r="r" b="b"/>
            <a:pathLst>
              <a:path w="63500" h="63500">
                <a:moveTo>
                  <a:pt x="0" y="0"/>
                </a:moveTo>
                <a:lnTo>
                  <a:pt x="63500" y="0"/>
                </a:lnTo>
                <a:lnTo>
                  <a:pt x="63500" y="63500"/>
                </a:lnTo>
                <a:lnTo>
                  <a:pt x="0" y="63500"/>
                </a:lnTo>
                <a:lnTo>
                  <a:pt x="0" y="0"/>
                </a:lnTo>
                <a:close/>
              </a:path>
            </a:pathLst>
          </a:custGeom>
          <a:solidFill>
            <a:srgbClr val="D9D9D9"/>
          </a:solidFill>
        </p:spPr>
        <p:txBody>
          <a:bodyPr wrap="square" lIns="0" tIns="0" rIns="0" bIns="0" rtlCol="0"/>
          <a:lstStyle/>
          <a:p>
            <a:endParaRPr sz="1764"/>
          </a:p>
        </p:txBody>
      </p:sp>
      <p:sp>
        <p:nvSpPr>
          <p:cNvPr id="21" name="object 21"/>
          <p:cNvSpPr/>
          <p:nvPr/>
        </p:nvSpPr>
        <p:spPr>
          <a:xfrm>
            <a:off x="762692" y="6322802"/>
            <a:ext cx="62232" cy="62232"/>
          </a:xfrm>
          <a:custGeom>
            <a:avLst/>
            <a:gdLst/>
            <a:ahLst/>
            <a:cxnLst/>
            <a:rect l="l" t="t" r="r" b="b"/>
            <a:pathLst>
              <a:path w="63500" h="63500">
                <a:moveTo>
                  <a:pt x="0" y="0"/>
                </a:moveTo>
                <a:lnTo>
                  <a:pt x="63500" y="0"/>
                </a:lnTo>
                <a:lnTo>
                  <a:pt x="63500" y="63500"/>
                </a:lnTo>
                <a:lnTo>
                  <a:pt x="0" y="63500"/>
                </a:lnTo>
                <a:lnTo>
                  <a:pt x="0" y="0"/>
                </a:lnTo>
                <a:close/>
              </a:path>
            </a:pathLst>
          </a:custGeom>
          <a:solidFill>
            <a:srgbClr val="D9D9D9"/>
          </a:solidFill>
        </p:spPr>
        <p:txBody>
          <a:bodyPr wrap="square" lIns="0" tIns="0" rIns="0" bIns="0" rtlCol="0"/>
          <a:lstStyle/>
          <a:p>
            <a:endParaRPr sz="1764"/>
          </a:p>
        </p:txBody>
      </p:sp>
      <p:sp>
        <p:nvSpPr>
          <p:cNvPr id="22" name="object 22"/>
          <p:cNvSpPr/>
          <p:nvPr/>
        </p:nvSpPr>
        <p:spPr>
          <a:xfrm>
            <a:off x="862263" y="6322802"/>
            <a:ext cx="62232" cy="62232"/>
          </a:xfrm>
          <a:custGeom>
            <a:avLst/>
            <a:gdLst/>
            <a:ahLst/>
            <a:cxnLst/>
            <a:rect l="l" t="t" r="r" b="b"/>
            <a:pathLst>
              <a:path w="63500" h="63500">
                <a:moveTo>
                  <a:pt x="0" y="0"/>
                </a:moveTo>
                <a:lnTo>
                  <a:pt x="63500" y="0"/>
                </a:lnTo>
                <a:lnTo>
                  <a:pt x="63500" y="63500"/>
                </a:lnTo>
                <a:lnTo>
                  <a:pt x="0" y="63500"/>
                </a:lnTo>
                <a:lnTo>
                  <a:pt x="0" y="0"/>
                </a:lnTo>
                <a:close/>
              </a:path>
            </a:pathLst>
          </a:custGeom>
          <a:solidFill>
            <a:srgbClr val="D9D9D9"/>
          </a:solidFill>
        </p:spPr>
        <p:txBody>
          <a:bodyPr wrap="square" lIns="0" tIns="0" rIns="0" bIns="0" rtlCol="0"/>
          <a:lstStyle/>
          <a:p>
            <a:endParaRPr sz="1764"/>
          </a:p>
        </p:txBody>
      </p:sp>
      <p:sp>
        <p:nvSpPr>
          <p:cNvPr id="23" name="object 23"/>
          <p:cNvSpPr/>
          <p:nvPr/>
        </p:nvSpPr>
        <p:spPr>
          <a:xfrm>
            <a:off x="575995" y="6397481"/>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24" name="object 24"/>
          <p:cNvSpPr/>
          <p:nvPr/>
        </p:nvSpPr>
        <p:spPr>
          <a:xfrm>
            <a:off x="675566" y="6397481"/>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25" name="object 25"/>
          <p:cNvSpPr/>
          <p:nvPr/>
        </p:nvSpPr>
        <p:spPr>
          <a:xfrm>
            <a:off x="762692" y="6397481"/>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26" name="object 26"/>
          <p:cNvSpPr/>
          <p:nvPr/>
        </p:nvSpPr>
        <p:spPr>
          <a:xfrm>
            <a:off x="862263" y="6397481"/>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27" name="object 27"/>
          <p:cNvSpPr/>
          <p:nvPr/>
        </p:nvSpPr>
        <p:spPr>
          <a:xfrm>
            <a:off x="575995" y="6459713"/>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28" name="object 28"/>
          <p:cNvSpPr/>
          <p:nvPr/>
        </p:nvSpPr>
        <p:spPr>
          <a:xfrm>
            <a:off x="675566" y="6459713"/>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29" name="object 29"/>
          <p:cNvSpPr/>
          <p:nvPr/>
        </p:nvSpPr>
        <p:spPr>
          <a:xfrm>
            <a:off x="762692" y="6459713"/>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0" name="object 30"/>
          <p:cNvSpPr/>
          <p:nvPr/>
        </p:nvSpPr>
        <p:spPr>
          <a:xfrm>
            <a:off x="862263" y="6459713"/>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1" name="object 31"/>
          <p:cNvSpPr/>
          <p:nvPr/>
        </p:nvSpPr>
        <p:spPr>
          <a:xfrm>
            <a:off x="575995" y="6534392"/>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2" name="object 32"/>
          <p:cNvSpPr/>
          <p:nvPr/>
        </p:nvSpPr>
        <p:spPr>
          <a:xfrm>
            <a:off x="675566" y="6534392"/>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3" name="object 33"/>
          <p:cNvSpPr/>
          <p:nvPr/>
        </p:nvSpPr>
        <p:spPr>
          <a:xfrm>
            <a:off x="762692" y="6534392"/>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4" name="object 34"/>
          <p:cNvSpPr/>
          <p:nvPr/>
        </p:nvSpPr>
        <p:spPr>
          <a:xfrm>
            <a:off x="862263" y="6534392"/>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5" name="object 35"/>
          <p:cNvSpPr/>
          <p:nvPr/>
        </p:nvSpPr>
        <p:spPr>
          <a:xfrm>
            <a:off x="575995" y="6596624"/>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6" name="object 36"/>
          <p:cNvSpPr/>
          <p:nvPr/>
        </p:nvSpPr>
        <p:spPr>
          <a:xfrm>
            <a:off x="675566" y="6596624"/>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7" name="object 37"/>
          <p:cNvSpPr/>
          <p:nvPr/>
        </p:nvSpPr>
        <p:spPr>
          <a:xfrm>
            <a:off x="762692" y="6596624"/>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8" name="object 38"/>
          <p:cNvSpPr/>
          <p:nvPr/>
        </p:nvSpPr>
        <p:spPr>
          <a:xfrm>
            <a:off x="862263" y="6596624"/>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39" name="object 39"/>
          <p:cNvSpPr/>
          <p:nvPr/>
        </p:nvSpPr>
        <p:spPr>
          <a:xfrm>
            <a:off x="712905" y="6733535"/>
            <a:ext cx="99572" cy="99572"/>
          </a:xfrm>
          <a:custGeom>
            <a:avLst/>
            <a:gdLst/>
            <a:ahLst/>
            <a:cxnLst/>
            <a:rect l="l" t="t" r="r" b="b"/>
            <a:pathLst>
              <a:path w="101600" h="101600">
                <a:moveTo>
                  <a:pt x="0" y="0"/>
                </a:moveTo>
                <a:lnTo>
                  <a:pt x="101600" y="0"/>
                </a:lnTo>
                <a:lnTo>
                  <a:pt x="101600" y="101600"/>
                </a:lnTo>
                <a:lnTo>
                  <a:pt x="0" y="101600"/>
                </a:lnTo>
                <a:lnTo>
                  <a:pt x="0" y="0"/>
                </a:lnTo>
                <a:close/>
              </a:path>
            </a:pathLst>
          </a:custGeom>
          <a:solidFill>
            <a:srgbClr val="D9D9D9"/>
          </a:solidFill>
        </p:spPr>
        <p:txBody>
          <a:bodyPr wrap="square" lIns="0" tIns="0" rIns="0" bIns="0" rtlCol="0"/>
          <a:lstStyle/>
          <a:p>
            <a:endParaRPr sz="1764"/>
          </a:p>
        </p:txBody>
      </p:sp>
      <p:sp>
        <p:nvSpPr>
          <p:cNvPr id="40" name="object 40"/>
          <p:cNvSpPr/>
          <p:nvPr/>
        </p:nvSpPr>
        <p:spPr>
          <a:xfrm>
            <a:off x="613334" y="5912069"/>
            <a:ext cx="286269" cy="112018"/>
          </a:xfrm>
          <a:custGeom>
            <a:avLst/>
            <a:gdLst/>
            <a:ahLst/>
            <a:cxnLst/>
            <a:rect l="l" t="t" r="r" b="b"/>
            <a:pathLst>
              <a:path w="292100" h="114300">
                <a:moveTo>
                  <a:pt x="146050" y="0"/>
                </a:moveTo>
                <a:lnTo>
                  <a:pt x="0" y="114300"/>
                </a:lnTo>
                <a:lnTo>
                  <a:pt x="292100" y="114300"/>
                </a:lnTo>
                <a:lnTo>
                  <a:pt x="146050" y="0"/>
                </a:lnTo>
                <a:close/>
              </a:path>
            </a:pathLst>
          </a:custGeom>
          <a:solidFill>
            <a:srgbClr val="D9D9D9"/>
          </a:solidFill>
        </p:spPr>
        <p:txBody>
          <a:bodyPr wrap="square" lIns="0" tIns="0" rIns="0" bIns="0" rtlCol="0"/>
          <a:lstStyle/>
          <a:p>
            <a:endParaRPr sz="1764"/>
          </a:p>
        </p:txBody>
      </p:sp>
      <p:sp>
        <p:nvSpPr>
          <p:cNvPr id="41" name="object 41"/>
          <p:cNvSpPr/>
          <p:nvPr/>
        </p:nvSpPr>
        <p:spPr>
          <a:xfrm>
            <a:off x="750245" y="5837390"/>
            <a:ext cx="0" cy="99572"/>
          </a:xfrm>
          <a:custGeom>
            <a:avLst/>
            <a:gdLst/>
            <a:ahLst/>
            <a:cxnLst/>
            <a:rect l="l" t="t" r="r" b="b"/>
            <a:pathLst>
              <a:path h="101600">
                <a:moveTo>
                  <a:pt x="0" y="0"/>
                </a:moveTo>
                <a:lnTo>
                  <a:pt x="0" y="101600"/>
                </a:lnTo>
              </a:path>
            </a:pathLst>
          </a:custGeom>
          <a:ln w="50800">
            <a:solidFill>
              <a:srgbClr val="D9D9D9"/>
            </a:solidFill>
          </a:ln>
        </p:spPr>
        <p:txBody>
          <a:bodyPr wrap="square" lIns="0" tIns="0" rIns="0" bIns="0" rtlCol="0"/>
          <a:lstStyle/>
          <a:p>
            <a:endParaRPr sz="1764"/>
          </a:p>
        </p:txBody>
      </p:sp>
      <p:sp>
        <p:nvSpPr>
          <p:cNvPr id="42" name="object 42"/>
          <p:cNvSpPr/>
          <p:nvPr/>
        </p:nvSpPr>
        <p:spPr>
          <a:xfrm>
            <a:off x="613334" y="6024087"/>
            <a:ext cx="286269" cy="273822"/>
          </a:xfrm>
          <a:custGeom>
            <a:avLst/>
            <a:gdLst/>
            <a:ahLst/>
            <a:cxnLst/>
            <a:rect l="l" t="t" r="r" b="b"/>
            <a:pathLst>
              <a:path w="292100" h="279400">
                <a:moveTo>
                  <a:pt x="0" y="0"/>
                </a:moveTo>
                <a:lnTo>
                  <a:pt x="292100" y="0"/>
                </a:lnTo>
                <a:lnTo>
                  <a:pt x="292100" y="279400"/>
                </a:lnTo>
                <a:lnTo>
                  <a:pt x="0" y="279400"/>
                </a:lnTo>
                <a:lnTo>
                  <a:pt x="0" y="0"/>
                </a:lnTo>
                <a:close/>
              </a:path>
            </a:pathLst>
          </a:custGeom>
          <a:solidFill>
            <a:srgbClr val="D9D9D9"/>
          </a:solidFill>
        </p:spPr>
        <p:txBody>
          <a:bodyPr wrap="square" lIns="0" tIns="0" rIns="0" bIns="0" rtlCol="0"/>
          <a:lstStyle/>
          <a:p>
            <a:endParaRPr sz="1764"/>
          </a:p>
        </p:txBody>
      </p:sp>
      <p:sp>
        <p:nvSpPr>
          <p:cNvPr id="43" name="object 43"/>
          <p:cNvSpPr/>
          <p:nvPr/>
        </p:nvSpPr>
        <p:spPr>
          <a:xfrm>
            <a:off x="638227" y="6061426"/>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44" name="object 44"/>
          <p:cNvSpPr/>
          <p:nvPr/>
        </p:nvSpPr>
        <p:spPr>
          <a:xfrm>
            <a:off x="725352" y="6061426"/>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45" name="object 45"/>
          <p:cNvSpPr/>
          <p:nvPr/>
        </p:nvSpPr>
        <p:spPr>
          <a:xfrm>
            <a:off x="812477" y="6061426"/>
            <a:ext cx="49786" cy="49786"/>
          </a:xfrm>
          <a:custGeom>
            <a:avLst/>
            <a:gdLst/>
            <a:ahLst/>
            <a:cxnLst/>
            <a:rect l="l" t="t" r="r" b="b"/>
            <a:pathLst>
              <a:path w="50800" h="50800">
                <a:moveTo>
                  <a:pt x="0" y="0"/>
                </a:moveTo>
                <a:lnTo>
                  <a:pt x="50800" y="0"/>
                </a:lnTo>
                <a:lnTo>
                  <a:pt x="50800" y="50800"/>
                </a:lnTo>
                <a:lnTo>
                  <a:pt x="0" y="50800"/>
                </a:lnTo>
                <a:lnTo>
                  <a:pt x="0" y="0"/>
                </a:lnTo>
                <a:close/>
              </a:path>
            </a:pathLst>
          </a:custGeom>
          <a:solidFill>
            <a:srgbClr val="D9D9D9"/>
          </a:solidFill>
        </p:spPr>
        <p:txBody>
          <a:bodyPr wrap="square" lIns="0" tIns="0" rIns="0" bIns="0" rtlCol="0"/>
          <a:lstStyle/>
          <a:p>
            <a:endParaRPr sz="1764"/>
          </a:p>
        </p:txBody>
      </p:sp>
      <p:sp>
        <p:nvSpPr>
          <p:cNvPr id="46" name="object 46"/>
          <p:cNvSpPr/>
          <p:nvPr/>
        </p:nvSpPr>
        <p:spPr>
          <a:xfrm>
            <a:off x="638227" y="6136105"/>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47" name="object 47"/>
          <p:cNvSpPr/>
          <p:nvPr/>
        </p:nvSpPr>
        <p:spPr>
          <a:xfrm>
            <a:off x="725352" y="6136105"/>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48" name="object 48"/>
          <p:cNvSpPr/>
          <p:nvPr/>
        </p:nvSpPr>
        <p:spPr>
          <a:xfrm>
            <a:off x="812477" y="6136105"/>
            <a:ext cx="49786" cy="49786"/>
          </a:xfrm>
          <a:custGeom>
            <a:avLst/>
            <a:gdLst/>
            <a:ahLst/>
            <a:cxnLst/>
            <a:rect l="l" t="t" r="r" b="b"/>
            <a:pathLst>
              <a:path w="50800" h="50800">
                <a:moveTo>
                  <a:pt x="0" y="0"/>
                </a:moveTo>
                <a:lnTo>
                  <a:pt x="50800" y="0"/>
                </a:lnTo>
                <a:lnTo>
                  <a:pt x="50800" y="50800"/>
                </a:lnTo>
                <a:lnTo>
                  <a:pt x="0" y="50800"/>
                </a:lnTo>
                <a:lnTo>
                  <a:pt x="0" y="0"/>
                </a:lnTo>
                <a:close/>
              </a:path>
            </a:pathLst>
          </a:custGeom>
          <a:solidFill>
            <a:srgbClr val="D9D9D9"/>
          </a:solidFill>
        </p:spPr>
        <p:txBody>
          <a:bodyPr wrap="square" lIns="0" tIns="0" rIns="0" bIns="0" rtlCol="0"/>
          <a:lstStyle/>
          <a:p>
            <a:endParaRPr sz="1764"/>
          </a:p>
        </p:txBody>
      </p:sp>
      <p:sp>
        <p:nvSpPr>
          <p:cNvPr id="49" name="object 49"/>
          <p:cNvSpPr/>
          <p:nvPr/>
        </p:nvSpPr>
        <p:spPr>
          <a:xfrm>
            <a:off x="638227" y="6198337"/>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50" name="object 50"/>
          <p:cNvSpPr/>
          <p:nvPr/>
        </p:nvSpPr>
        <p:spPr>
          <a:xfrm>
            <a:off x="725352" y="6198337"/>
            <a:ext cx="62232" cy="49786"/>
          </a:xfrm>
          <a:custGeom>
            <a:avLst/>
            <a:gdLst/>
            <a:ahLst/>
            <a:cxnLst/>
            <a:rect l="l" t="t" r="r" b="b"/>
            <a:pathLst>
              <a:path w="63500" h="50800">
                <a:moveTo>
                  <a:pt x="0" y="0"/>
                </a:moveTo>
                <a:lnTo>
                  <a:pt x="63500" y="0"/>
                </a:lnTo>
                <a:lnTo>
                  <a:pt x="63500" y="50800"/>
                </a:lnTo>
                <a:lnTo>
                  <a:pt x="0" y="50800"/>
                </a:lnTo>
                <a:lnTo>
                  <a:pt x="0" y="0"/>
                </a:lnTo>
                <a:close/>
              </a:path>
            </a:pathLst>
          </a:custGeom>
          <a:solidFill>
            <a:srgbClr val="D9D9D9"/>
          </a:solidFill>
        </p:spPr>
        <p:txBody>
          <a:bodyPr wrap="square" lIns="0" tIns="0" rIns="0" bIns="0" rtlCol="0"/>
          <a:lstStyle/>
          <a:p>
            <a:endParaRPr sz="1764"/>
          </a:p>
        </p:txBody>
      </p:sp>
      <p:sp>
        <p:nvSpPr>
          <p:cNvPr id="51" name="object 51"/>
          <p:cNvSpPr/>
          <p:nvPr/>
        </p:nvSpPr>
        <p:spPr>
          <a:xfrm>
            <a:off x="812477" y="6198337"/>
            <a:ext cx="49786" cy="49786"/>
          </a:xfrm>
          <a:custGeom>
            <a:avLst/>
            <a:gdLst/>
            <a:ahLst/>
            <a:cxnLst/>
            <a:rect l="l" t="t" r="r" b="b"/>
            <a:pathLst>
              <a:path w="50800" h="50800">
                <a:moveTo>
                  <a:pt x="0" y="0"/>
                </a:moveTo>
                <a:lnTo>
                  <a:pt x="50800" y="0"/>
                </a:lnTo>
                <a:lnTo>
                  <a:pt x="50800" y="50800"/>
                </a:lnTo>
                <a:lnTo>
                  <a:pt x="0" y="50800"/>
                </a:lnTo>
                <a:lnTo>
                  <a:pt x="0" y="0"/>
                </a:lnTo>
                <a:close/>
              </a:path>
            </a:pathLst>
          </a:custGeom>
          <a:solidFill>
            <a:srgbClr val="D9D9D9"/>
          </a:solidFill>
        </p:spPr>
        <p:txBody>
          <a:bodyPr wrap="square" lIns="0" tIns="0" rIns="0" bIns="0" rtlCol="0"/>
          <a:lstStyle/>
          <a:p>
            <a:endParaRPr sz="1764"/>
          </a:p>
        </p:txBody>
      </p:sp>
      <p:sp>
        <p:nvSpPr>
          <p:cNvPr id="52" name="object 52"/>
          <p:cNvSpPr/>
          <p:nvPr/>
        </p:nvSpPr>
        <p:spPr>
          <a:xfrm>
            <a:off x="11304844" y="5090603"/>
            <a:ext cx="883699" cy="1767397"/>
          </a:xfrm>
          <a:custGeom>
            <a:avLst/>
            <a:gdLst/>
            <a:ahLst/>
            <a:cxnLst/>
            <a:rect l="l" t="t" r="r" b="b"/>
            <a:pathLst>
              <a:path w="901700" h="1803400">
                <a:moveTo>
                  <a:pt x="901700" y="0"/>
                </a:moveTo>
                <a:lnTo>
                  <a:pt x="0" y="0"/>
                </a:lnTo>
                <a:lnTo>
                  <a:pt x="0" y="1803400"/>
                </a:lnTo>
                <a:lnTo>
                  <a:pt x="901700" y="1803400"/>
                </a:lnTo>
                <a:lnTo>
                  <a:pt x="901700" y="0"/>
                </a:lnTo>
                <a:close/>
              </a:path>
            </a:pathLst>
          </a:custGeom>
          <a:solidFill>
            <a:srgbClr val="D9D9D9"/>
          </a:solidFill>
        </p:spPr>
        <p:txBody>
          <a:bodyPr wrap="square" lIns="0" tIns="0" rIns="0" bIns="0" rtlCol="0"/>
          <a:lstStyle/>
          <a:p>
            <a:endParaRPr sz="1764"/>
          </a:p>
        </p:txBody>
      </p:sp>
      <p:sp>
        <p:nvSpPr>
          <p:cNvPr id="53" name="object 53"/>
          <p:cNvSpPr/>
          <p:nvPr/>
        </p:nvSpPr>
        <p:spPr>
          <a:xfrm>
            <a:off x="2803911" y="6726177"/>
            <a:ext cx="7617234" cy="131932"/>
          </a:xfrm>
          <a:custGeom>
            <a:avLst/>
            <a:gdLst/>
            <a:ahLst/>
            <a:cxnLst/>
            <a:rect l="l" t="t" r="r" b="b"/>
            <a:pathLst>
              <a:path w="7772400" h="134620">
                <a:moveTo>
                  <a:pt x="3890640" y="0"/>
                </a:moveTo>
                <a:lnTo>
                  <a:pt x="3836580" y="33"/>
                </a:lnTo>
                <a:lnTo>
                  <a:pt x="2533646" y="14256"/>
                </a:lnTo>
                <a:lnTo>
                  <a:pt x="1471550" y="46743"/>
                </a:lnTo>
                <a:lnTo>
                  <a:pt x="632726" y="89325"/>
                </a:lnTo>
                <a:lnTo>
                  <a:pt x="0" y="134509"/>
                </a:lnTo>
                <a:lnTo>
                  <a:pt x="7772400" y="134509"/>
                </a:lnTo>
                <a:lnTo>
                  <a:pt x="7210374" y="93410"/>
                </a:lnTo>
                <a:lnTo>
                  <a:pt x="6407033" y="50885"/>
                </a:lnTo>
                <a:lnTo>
                  <a:pt x="5336135" y="16000"/>
                </a:lnTo>
                <a:lnTo>
                  <a:pt x="4106828" y="312"/>
                </a:lnTo>
                <a:lnTo>
                  <a:pt x="3890640" y="0"/>
                </a:lnTo>
                <a:close/>
              </a:path>
            </a:pathLst>
          </a:custGeom>
          <a:solidFill>
            <a:srgbClr val="79A500"/>
          </a:solidFill>
        </p:spPr>
        <p:txBody>
          <a:bodyPr wrap="square" lIns="0" tIns="0" rIns="0" bIns="0" rtlCol="0"/>
          <a:lstStyle/>
          <a:p>
            <a:endParaRPr sz="1764"/>
          </a:p>
        </p:txBody>
      </p:sp>
      <p:sp>
        <p:nvSpPr>
          <p:cNvPr id="54" name="object 54"/>
          <p:cNvSpPr/>
          <p:nvPr/>
        </p:nvSpPr>
        <p:spPr>
          <a:xfrm>
            <a:off x="65688" y="6407549"/>
            <a:ext cx="3796171" cy="450562"/>
          </a:xfrm>
          <a:custGeom>
            <a:avLst/>
            <a:gdLst/>
            <a:ahLst/>
            <a:cxnLst/>
            <a:rect l="l" t="t" r="r" b="b"/>
            <a:pathLst>
              <a:path w="3873500" h="459740">
                <a:moveTo>
                  <a:pt x="1789914" y="0"/>
                </a:moveTo>
                <a:lnTo>
                  <a:pt x="1738533" y="471"/>
                </a:lnTo>
                <a:lnTo>
                  <a:pt x="1635838" y="2868"/>
                </a:lnTo>
                <a:lnTo>
                  <a:pt x="1533314" y="7205"/>
                </a:lnTo>
                <a:lnTo>
                  <a:pt x="1431066" y="13480"/>
                </a:lnTo>
                <a:lnTo>
                  <a:pt x="1329195" y="21695"/>
                </a:lnTo>
                <a:lnTo>
                  <a:pt x="1227804" y="31848"/>
                </a:lnTo>
                <a:lnTo>
                  <a:pt x="1126995" y="43940"/>
                </a:lnTo>
                <a:lnTo>
                  <a:pt x="1076840" y="50713"/>
                </a:lnTo>
                <a:lnTo>
                  <a:pt x="1026870" y="57970"/>
                </a:lnTo>
                <a:lnTo>
                  <a:pt x="977097" y="65712"/>
                </a:lnTo>
                <a:lnTo>
                  <a:pt x="927533" y="73938"/>
                </a:lnTo>
                <a:lnTo>
                  <a:pt x="878192" y="82649"/>
                </a:lnTo>
                <a:lnTo>
                  <a:pt x="829085" y="91844"/>
                </a:lnTo>
                <a:lnTo>
                  <a:pt x="780227" y="101524"/>
                </a:lnTo>
                <a:lnTo>
                  <a:pt x="731630" y="111688"/>
                </a:lnTo>
                <a:lnTo>
                  <a:pt x="683306" y="122337"/>
                </a:lnTo>
                <a:lnTo>
                  <a:pt x="635269" y="133470"/>
                </a:lnTo>
                <a:lnTo>
                  <a:pt x="587531" y="145087"/>
                </a:lnTo>
                <a:lnTo>
                  <a:pt x="540105" y="157189"/>
                </a:lnTo>
                <a:lnTo>
                  <a:pt x="493004" y="169775"/>
                </a:lnTo>
                <a:lnTo>
                  <a:pt x="446241" y="182845"/>
                </a:lnTo>
                <a:lnTo>
                  <a:pt x="399828" y="196399"/>
                </a:lnTo>
                <a:lnTo>
                  <a:pt x="353779" y="210438"/>
                </a:lnTo>
                <a:lnTo>
                  <a:pt x="308105" y="224961"/>
                </a:lnTo>
                <a:lnTo>
                  <a:pt x="262821" y="239968"/>
                </a:lnTo>
                <a:lnTo>
                  <a:pt x="217938" y="255459"/>
                </a:lnTo>
                <a:lnTo>
                  <a:pt x="173470" y="271435"/>
                </a:lnTo>
                <a:lnTo>
                  <a:pt x="129430" y="287894"/>
                </a:lnTo>
                <a:lnTo>
                  <a:pt x="85829" y="304838"/>
                </a:lnTo>
                <a:lnTo>
                  <a:pt x="42681" y="322265"/>
                </a:lnTo>
                <a:lnTo>
                  <a:pt x="0" y="340177"/>
                </a:lnTo>
                <a:lnTo>
                  <a:pt x="0" y="459626"/>
                </a:lnTo>
                <a:lnTo>
                  <a:pt x="3873500" y="459626"/>
                </a:lnTo>
                <a:lnTo>
                  <a:pt x="3834032" y="438740"/>
                </a:lnTo>
                <a:lnTo>
                  <a:pt x="3794018" y="418341"/>
                </a:lnTo>
                <a:lnTo>
                  <a:pt x="3753470" y="398427"/>
                </a:lnTo>
                <a:lnTo>
                  <a:pt x="3712402" y="378999"/>
                </a:lnTo>
                <a:lnTo>
                  <a:pt x="3670827" y="360057"/>
                </a:lnTo>
                <a:lnTo>
                  <a:pt x="3628756" y="341600"/>
                </a:lnTo>
                <a:lnTo>
                  <a:pt x="3586204" y="323630"/>
                </a:lnTo>
                <a:lnTo>
                  <a:pt x="3543182" y="306145"/>
                </a:lnTo>
                <a:lnTo>
                  <a:pt x="3499704" y="289145"/>
                </a:lnTo>
                <a:lnTo>
                  <a:pt x="3455782" y="272632"/>
                </a:lnTo>
                <a:lnTo>
                  <a:pt x="3411429" y="256604"/>
                </a:lnTo>
                <a:lnTo>
                  <a:pt x="3366658" y="241062"/>
                </a:lnTo>
                <a:lnTo>
                  <a:pt x="3321482" y="226006"/>
                </a:lnTo>
                <a:lnTo>
                  <a:pt x="3275913" y="211435"/>
                </a:lnTo>
                <a:lnTo>
                  <a:pt x="3229965" y="197349"/>
                </a:lnTo>
                <a:lnTo>
                  <a:pt x="3183650" y="183750"/>
                </a:lnTo>
                <a:lnTo>
                  <a:pt x="3136981" y="170635"/>
                </a:lnTo>
                <a:lnTo>
                  <a:pt x="3089971" y="158007"/>
                </a:lnTo>
                <a:lnTo>
                  <a:pt x="3042633" y="145864"/>
                </a:lnTo>
                <a:lnTo>
                  <a:pt x="2994979" y="134206"/>
                </a:lnTo>
                <a:lnTo>
                  <a:pt x="2947022" y="123034"/>
                </a:lnTo>
                <a:lnTo>
                  <a:pt x="2898775" y="112347"/>
                </a:lnTo>
                <a:lnTo>
                  <a:pt x="2850251" y="102145"/>
                </a:lnTo>
                <a:lnTo>
                  <a:pt x="2801463" y="92429"/>
                </a:lnTo>
                <a:lnTo>
                  <a:pt x="2752423" y="83198"/>
                </a:lnTo>
                <a:lnTo>
                  <a:pt x="2703145" y="74453"/>
                </a:lnTo>
                <a:lnTo>
                  <a:pt x="2653640" y="66193"/>
                </a:lnTo>
                <a:lnTo>
                  <a:pt x="2603923" y="58418"/>
                </a:lnTo>
                <a:lnTo>
                  <a:pt x="2554005" y="51128"/>
                </a:lnTo>
                <a:lnTo>
                  <a:pt x="2503900" y="44324"/>
                </a:lnTo>
                <a:lnTo>
                  <a:pt x="2453620" y="38005"/>
                </a:lnTo>
                <a:lnTo>
                  <a:pt x="2352587" y="26822"/>
                </a:lnTo>
                <a:lnTo>
                  <a:pt x="2251009" y="17580"/>
                </a:lnTo>
                <a:lnTo>
                  <a:pt x="2148989" y="10278"/>
                </a:lnTo>
                <a:lnTo>
                  <a:pt x="2046629" y="4916"/>
                </a:lnTo>
                <a:lnTo>
                  <a:pt x="1944031" y="1495"/>
                </a:lnTo>
                <a:lnTo>
                  <a:pt x="1841299" y="13"/>
                </a:lnTo>
                <a:lnTo>
                  <a:pt x="1789914" y="0"/>
                </a:lnTo>
                <a:close/>
              </a:path>
            </a:pathLst>
          </a:custGeom>
          <a:solidFill>
            <a:srgbClr val="7FBA00"/>
          </a:solidFill>
        </p:spPr>
        <p:txBody>
          <a:bodyPr wrap="square" lIns="0" tIns="0" rIns="0" bIns="0" rtlCol="0"/>
          <a:lstStyle/>
          <a:p>
            <a:endParaRPr sz="1764"/>
          </a:p>
        </p:txBody>
      </p:sp>
      <p:sp>
        <p:nvSpPr>
          <p:cNvPr id="55" name="object 55"/>
          <p:cNvSpPr/>
          <p:nvPr/>
        </p:nvSpPr>
        <p:spPr>
          <a:xfrm>
            <a:off x="7191289" y="6571732"/>
            <a:ext cx="0" cy="224036"/>
          </a:xfrm>
          <a:custGeom>
            <a:avLst/>
            <a:gdLst/>
            <a:ahLst/>
            <a:cxnLst/>
            <a:rect l="l" t="t" r="r" b="b"/>
            <a:pathLst>
              <a:path h="228600">
                <a:moveTo>
                  <a:pt x="0" y="0"/>
                </a:moveTo>
                <a:lnTo>
                  <a:pt x="0" y="228600"/>
                </a:lnTo>
              </a:path>
            </a:pathLst>
          </a:custGeom>
          <a:ln w="63500">
            <a:solidFill>
              <a:srgbClr val="969696"/>
            </a:solidFill>
          </a:ln>
        </p:spPr>
        <p:txBody>
          <a:bodyPr wrap="square" lIns="0" tIns="0" rIns="0" bIns="0" rtlCol="0"/>
          <a:lstStyle/>
          <a:p>
            <a:endParaRPr sz="1764"/>
          </a:p>
        </p:txBody>
      </p:sp>
      <p:sp>
        <p:nvSpPr>
          <p:cNvPr id="56" name="object 56"/>
          <p:cNvSpPr/>
          <p:nvPr/>
        </p:nvSpPr>
        <p:spPr>
          <a:xfrm>
            <a:off x="7048154" y="6372588"/>
            <a:ext cx="298715" cy="298715"/>
          </a:xfrm>
          <a:custGeom>
            <a:avLst/>
            <a:gdLst/>
            <a:ahLst/>
            <a:cxnLst/>
            <a:rect l="l" t="t" r="r" b="b"/>
            <a:pathLst>
              <a:path w="304800" h="304800">
                <a:moveTo>
                  <a:pt x="153970" y="0"/>
                </a:moveTo>
                <a:lnTo>
                  <a:pt x="105379" y="7843"/>
                </a:lnTo>
                <a:lnTo>
                  <a:pt x="63121" y="29562"/>
                </a:lnTo>
                <a:lnTo>
                  <a:pt x="29763" y="62443"/>
                </a:lnTo>
                <a:lnTo>
                  <a:pt x="7868" y="103770"/>
                </a:lnTo>
                <a:lnTo>
                  <a:pt x="0" y="150828"/>
                </a:lnTo>
                <a:lnTo>
                  <a:pt x="7868" y="199420"/>
                </a:lnTo>
                <a:lnTo>
                  <a:pt x="29763" y="241678"/>
                </a:lnTo>
                <a:lnTo>
                  <a:pt x="63121" y="275036"/>
                </a:lnTo>
                <a:lnTo>
                  <a:pt x="105379" y="296931"/>
                </a:lnTo>
                <a:lnTo>
                  <a:pt x="153970" y="304800"/>
                </a:lnTo>
                <a:lnTo>
                  <a:pt x="201029" y="296931"/>
                </a:lnTo>
                <a:lnTo>
                  <a:pt x="242356" y="275036"/>
                </a:lnTo>
                <a:lnTo>
                  <a:pt x="275237" y="241678"/>
                </a:lnTo>
                <a:lnTo>
                  <a:pt x="296956" y="199420"/>
                </a:lnTo>
                <a:lnTo>
                  <a:pt x="304800" y="150828"/>
                </a:lnTo>
                <a:lnTo>
                  <a:pt x="296956" y="103770"/>
                </a:lnTo>
                <a:lnTo>
                  <a:pt x="275237" y="62443"/>
                </a:lnTo>
                <a:lnTo>
                  <a:pt x="242356" y="29562"/>
                </a:lnTo>
                <a:lnTo>
                  <a:pt x="201029" y="7843"/>
                </a:lnTo>
                <a:lnTo>
                  <a:pt x="153970" y="0"/>
                </a:lnTo>
                <a:close/>
              </a:path>
            </a:pathLst>
          </a:custGeom>
          <a:solidFill>
            <a:srgbClr val="7FBA00"/>
          </a:solidFill>
        </p:spPr>
        <p:txBody>
          <a:bodyPr wrap="square" lIns="0" tIns="0" rIns="0" bIns="0" rtlCol="0"/>
          <a:lstStyle/>
          <a:p>
            <a:endParaRPr sz="1764"/>
          </a:p>
        </p:txBody>
      </p:sp>
      <p:sp>
        <p:nvSpPr>
          <p:cNvPr id="57" name="object 57"/>
          <p:cNvSpPr/>
          <p:nvPr/>
        </p:nvSpPr>
        <p:spPr>
          <a:xfrm>
            <a:off x="7085494" y="6210784"/>
            <a:ext cx="224036" cy="224036"/>
          </a:xfrm>
          <a:prstGeom prst="rect">
            <a:avLst/>
          </a:prstGeom>
          <a:blipFill>
            <a:blip r:embed="rId4" cstate="print"/>
            <a:stretch>
              <a:fillRect/>
            </a:stretch>
          </a:blipFill>
        </p:spPr>
        <p:txBody>
          <a:bodyPr wrap="square" lIns="0" tIns="0" rIns="0" bIns="0" rtlCol="0"/>
          <a:lstStyle/>
          <a:p>
            <a:endParaRPr sz="1764"/>
          </a:p>
        </p:txBody>
      </p:sp>
      <p:sp>
        <p:nvSpPr>
          <p:cNvPr id="58" name="object 58"/>
          <p:cNvSpPr/>
          <p:nvPr/>
        </p:nvSpPr>
        <p:spPr>
          <a:xfrm>
            <a:off x="3458" y="6513641"/>
            <a:ext cx="958377" cy="344767"/>
          </a:xfrm>
          <a:custGeom>
            <a:avLst/>
            <a:gdLst/>
            <a:ahLst/>
            <a:cxnLst/>
            <a:rect l="l" t="t" r="r" b="b"/>
            <a:pathLst>
              <a:path w="977900" h="351790">
                <a:moveTo>
                  <a:pt x="96031" y="0"/>
                </a:moveTo>
                <a:lnTo>
                  <a:pt x="48001" y="2"/>
                </a:lnTo>
                <a:lnTo>
                  <a:pt x="0" y="1696"/>
                </a:lnTo>
                <a:lnTo>
                  <a:pt x="0" y="351374"/>
                </a:lnTo>
                <a:lnTo>
                  <a:pt x="977900" y="351374"/>
                </a:lnTo>
                <a:lnTo>
                  <a:pt x="940841" y="318055"/>
                </a:lnTo>
                <a:lnTo>
                  <a:pt x="902713" y="286380"/>
                </a:lnTo>
                <a:lnTo>
                  <a:pt x="863570" y="256351"/>
                </a:lnTo>
                <a:lnTo>
                  <a:pt x="823467" y="227971"/>
                </a:lnTo>
                <a:lnTo>
                  <a:pt x="782459" y="201241"/>
                </a:lnTo>
                <a:lnTo>
                  <a:pt x="740601" y="176165"/>
                </a:lnTo>
                <a:lnTo>
                  <a:pt x="697948" y="152745"/>
                </a:lnTo>
                <a:lnTo>
                  <a:pt x="654554" y="130982"/>
                </a:lnTo>
                <a:lnTo>
                  <a:pt x="610474" y="110880"/>
                </a:lnTo>
                <a:lnTo>
                  <a:pt x="565763" y="92441"/>
                </a:lnTo>
                <a:lnTo>
                  <a:pt x="520477" y="75666"/>
                </a:lnTo>
                <a:lnTo>
                  <a:pt x="474669" y="60558"/>
                </a:lnTo>
                <a:lnTo>
                  <a:pt x="428395" y="47121"/>
                </a:lnTo>
                <a:lnTo>
                  <a:pt x="381710" y="35355"/>
                </a:lnTo>
                <a:lnTo>
                  <a:pt x="334668" y="25263"/>
                </a:lnTo>
                <a:lnTo>
                  <a:pt x="287325" y="16848"/>
                </a:lnTo>
                <a:lnTo>
                  <a:pt x="239734" y="10111"/>
                </a:lnTo>
                <a:lnTo>
                  <a:pt x="191952" y="5056"/>
                </a:lnTo>
                <a:lnTo>
                  <a:pt x="144032" y="1685"/>
                </a:lnTo>
                <a:lnTo>
                  <a:pt x="96031" y="0"/>
                </a:lnTo>
                <a:close/>
              </a:path>
            </a:pathLst>
          </a:custGeom>
          <a:solidFill>
            <a:srgbClr val="79A500"/>
          </a:solidFill>
        </p:spPr>
        <p:txBody>
          <a:bodyPr wrap="square" lIns="0" tIns="0" rIns="0" bIns="0" rtlCol="0"/>
          <a:lstStyle/>
          <a:p>
            <a:endParaRPr sz="1764"/>
          </a:p>
        </p:txBody>
      </p:sp>
      <p:sp>
        <p:nvSpPr>
          <p:cNvPr id="59" name="object 59"/>
          <p:cNvSpPr/>
          <p:nvPr/>
        </p:nvSpPr>
        <p:spPr>
          <a:xfrm>
            <a:off x="2915929" y="6360141"/>
            <a:ext cx="124465" cy="236483"/>
          </a:xfrm>
          <a:prstGeom prst="rect">
            <a:avLst/>
          </a:prstGeom>
          <a:blipFill>
            <a:blip r:embed="rId5" cstate="print"/>
            <a:stretch>
              <a:fillRect/>
            </a:stretch>
          </a:blipFill>
        </p:spPr>
        <p:txBody>
          <a:bodyPr wrap="square" lIns="0" tIns="0" rIns="0" bIns="0" rtlCol="0"/>
          <a:lstStyle/>
          <a:p>
            <a:endParaRPr sz="1764"/>
          </a:p>
        </p:txBody>
      </p:sp>
      <p:sp>
        <p:nvSpPr>
          <p:cNvPr id="60" name="object 60"/>
          <p:cNvSpPr/>
          <p:nvPr/>
        </p:nvSpPr>
        <p:spPr>
          <a:xfrm>
            <a:off x="10246895" y="5389318"/>
            <a:ext cx="1879416" cy="1468682"/>
          </a:xfrm>
          <a:custGeom>
            <a:avLst/>
            <a:gdLst/>
            <a:ahLst/>
            <a:cxnLst/>
            <a:rect l="l" t="t" r="r" b="b"/>
            <a:pathLst>
              <a:path w="1917700" h="1498600">
                <a:moveTo>
                  <a:pt x="0" y="0"/>
                </a:moveTo>
                <a:lnTo>
                  <a:pt x="1917700" y="0"/>
                </a:lnTo>
                <a:lnTo>
                  <a:pt x="1917700" y="1498599"/>
                </a:lnTo>
                <a:lnTo>
                  <a:pt x="0" y="1498599"/>
                </a:lnTo>
                <a:lnTo>
                  <a:pt x="0" y="0"/>
                </a:lnTo>
                <a:close/>
              </a:path>
            </a:pathLst>
          </a:custGeom>
          <a:solidFill>
            <a:srgbClr val="003963"/>
          </a:solidFill>
        </p:spPr>
        <p:txBody>
          <a:bodyPr wrap="square" lIns="0" tIns="0" rIns="0" bIns="0" rtlCol="0"/>
          <a:lstStyle/>
          <a:p>
            <a:endParaRPr sz="1764"/>
          </a:p>
        </p:txBody>
      </p:sp>
      <p:sp>
        <p:nvSpPr>
          <p:cNvPr id="61" name="object 61"/>
          <p:cNvSpPr/>
          <p:nvPr/>
        </p:nvSpPr>
        <p:spPr>
          <a:xfrm>
            <a:off x="10408699" y="5513782"/>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44B0FF"/>
          </a:solidFill>
        </p:spPr>
        <p:txBody>
          <a:bodyPr wrap="square" lIns="0" tIns="0" rIns="0" bIns="0" rtlCol="0"/>
          <a:lstStyle/>
          <a:p>
            <a:endParaRPr sz="1764"/>
          </a:p>
        </p:txBody>
      </p:sp>
      <p:sp>
        <p:nvSpPr>
          <p:cNvPr id="62" name="object 62"/>
          <p:cNvSpPr/>
          <p:nvPr/>
        </p:nvSpPr>
        <p:spPr>
          <a:xfrm>
            <a:off x="10707414" y="5513782"/>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63" name="object 63"/>
          <p:cNvSpPr/>
          <p:nvPr/>
        </p:nvSpPr>
        <p:spPr>
          <a:xfrm>
            <a:off x="11006129" y="5513782"/>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64" name="object 64"/>
          <p:cNvSpPr/>
          <p:nvPr/>
        </p:nvSpPr>
        <p:spPr>
          <a:xfrm>
            <a:off x="11429308" y="5513782"/>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65" name="object 65"/>
          <p:cNvSpPr/>
          <p:nvPr/>
        </p:nvSpPr>
        <p:spPr>
          <a:xfrm>
            <a:off x="11715577" y="5513782"/>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66" name="object 66"/>
          <p:cNvSpPr/>
          <p:nvPr/>
        </p:nvSpPr>
        <p:spPr>
          <a:xfrm>
            <a:off x="10408699" y="5862283"/>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67" name="object 67"/>
          <p:cNvSpPr/>
          <p:nvPr/>
        </p:nvSpPr>
        <p:spPr>
          <a:xfrm>
            <a:off x="10707414" y="5862283"/>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68" name="object 68"/>
          <p:cNvSpPr/>
          <p:nvPr/>
        </p:nvSpPr>
        <p:spPr>
          <a:xfrm>
            <a:off x="11006129" y="5862283"/>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005695"/>
          </a:solidFill>
        </p:spPr>
        <p:txBody>
          <a:bodyPr wrap="square" lIns="0" tIns="0" rIns="0" bIns="0" rtlCol="0"/>
          <a:lstStyle/>
          <a:p>
            <a:endParaRPr sz="1764"/>
          </a:p>
        </p:txBody>
      </p:sp>
      <p:sp>
        <p:nvSpPr>
          <p:cNvPr id="69" name="object 69"/>
          <p:cNvSpPr/>
          <p:nvPr/>
        </p:nvSpPr>
        <p:spPr>
          <a:xfrm>
            <a:off x="11429308" y="5862283"/>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70" name="object 70"/>
          <p:cNvSpPr/>
          <p:nvPr/>
        </p:nvSpPr>
        <p:spPr>
          <a:xfrm>
            <a:off x="11715577" y="5862283"/>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005695"/>
          </a:solidFill>
        </p:spPr>
        <p:txBody>
          <a:bodyPr wrap="square" lIns="0" tIns="0" rIns="0" bIns="0" rtlCol="0"/>
          <a:lstStyle/>
          <a:p>
            <a:endParaRPr sz="1764"/>
          </a:p>
        </p:txBody>
      </p:sp>
      <p:sp>
        <p:nvSpPr>
          <p:cNvPr id="71" name="object 71"/>
          <p:cNvSpPr/>
          <p:nvPr/>
        </p:nvSpPr>
        <p:spPr>
          <a:xfrm>
            <a:off x="10408699" y="6173444"/>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72" name="object 72"/>
          <p:cNvSpPr/>
          <p:nvPr/>
        </p:nvSpPr>
        <p:spPr>
          <a:xfrm>
            <a:off x="10707414" y="6173444"/>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005695"/>
          </a:solidFill>
        </p:spPr>
        <p:txBody>
          <a:bodyPr wrap="square" lIns="0" tIns="0" rIns="0" bIns="0" rtlCol="0"/>
          <a:lstStyle/>
          <a:p>
            <a:endParaRPr sz="1764"/>
          </a:p>
        </p:txBody>
      </p:sp>
      <p:sp>
        <p:nvSpPr>
          <p:cNvPr id="73" name="object 73"/>
          <p:cNvSpPr/>
          <p:nvPr/>
        </p:nvSpPr>
        <p:spPr>
          <a:xfrm>
            <a:off x="11006129" y="6173444"/>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74" name="object 74"/>
          <p:cNvSpPr/>
          <p:nvPr/>
        </p:nvSpPr>
        <p:spPr>
          <a:xfrm>
            <a:off x="11429308" y="6173444"/>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005695"/>
          </a:solidFill>
        </p:spPr>
        <p:txBody>
          <a:bodyPr wrap="square" lIns="0" tIns="0" rIns="0" bIns="0" rtlCol="0"/>
          <a:lstStyle/>
          <a:p>
            <a:endParaRPr sz="1764"/>
          </a:p>
        </p:txBody>
      </p:sp>
      <p:sp>
        <p:nvSpPr>
          <p:cNvPr id="75" name="object 75"/>
          <p:cNvSpPr/>
          <p:nvPr/>
        </p:nvSpPr>
        <p:spPr>
          <a:xfrm>
            <a:off x="11715577" y="6173444"/>
            <a:ext cx="261376" cy="261376"/>
          </a:xfrm>
          <a:custGeom>
            <a:avLst/>
            <a:gdLst/>
            <a:ahLst/>
            <a:cxnLst/>
            <a:rect l="l" t="t" r="r" b="b"/>
            <a:pathLst>
              <a:path w="266700" h="266700">
                <a:moveTo>
                  <a:pt x="0" y="0"/>
                </a:moveTo>
                <a:lnTo>
                  <a:pt x="266700" y="0"/>
                </a:lnTo>
                <a:lnTo>
                  <a:pt x="266700" y="266700"/>
                </a:lnTo>
                <a:lnTo>
                  <a:pt x="0" y="266700"/>
                </a:lnTo>
                <a:lnTo>
                  <a:pt x="0" y="0"/>
                </a:lnTo>
                <a:close/>
              </a:path>
            </a:pathLst>
          </a:custGeom>
          <a:solidFill>
            <a:srgbClr val="C1E5FF"/>
          </a:solidFill>
        </p:spPr>
        <p:txBody>
          <a:bodyPr wrap="square" lIns="0" tIns="0" rIns="0" bIns="0" rtlCol="0"/>
          <a:lstStyle/>
          <a:p>
            <a:endParaRPr sz="1764"/>
          </a:p>
        </p:txBody>
      </p:sp>
      <p:sp>
        <p:nvSpPr>
          <p:cNvPr id="76" name="object 76"/>
          <p:cNvSpPr/>
          <p:nvPr/>
        </p:nvSpPr>
        <p:spPr>
          <a:xfrm>
            <a:off x="10408699" y="6509499"/>
            <a:ext cx="261376" cy="273822"/>
          </a:xfrm>
          <a:custGeom>
            <a:avLst/>
            <a:gdLst/>
            <a:ahLst/>
            <a:cxnLst/>
            <a:rect l="l" t="t" r="r" b="b"/>
            <a:pathLst>
              <a:path w="266700" h="279400">
                <a:moveTo>
                  <a:pt x="0" y="0"/>
                </a:moveTo>
                <a:lnTo>
                  <a:pt x="266700" y="0"/>
                </a:lnTo>
                <a:lnTo>
                  <a:pt x="266700" y="279400"/>
                </a:lnTo>
                <a:lnTo>
                  <a:pt x="0" y="279400"/>
                </a:lnTo>
                <a:lnTo>
                  <a:pt x="0" y="0"/>
                </a:lnTo>
                <a:close/>
              </a:path>
            </a:pathLst>
          </a:custGeom>
          <a:solidFill>
            <a:srgbClr val="005695"/>
          </a:solidFill>
        </p:spPr>
        <p:txBody>
          <a:bodyPr wrap="square" lIns="0" tIns="0" rIns="0" bIns="0" rtlCol="0"/>
          <a:lstStyle/>
          <a:p>
            <a:endParaRPr sz="1764"/>
          </a:p>
        </p:txBody>
      </p:sp>
      <p:sp>
        <p:nvSpPr>
          <p:cNvPr id="77" name="object 77"/>
          <p:cNvSpPr/>
          <p:nvPr/>
        </p:nvSpPr>
        <p:spPr>
          <a:xfrm>
            <a:off x="10707414" y="6509499"/>
            <a:ext cx="261376" cy="273822"/>
          </a:xfrm>
          <a:custGeom>
            <a:avLst/>
            <a:gdLst/>
            <a:ahLst/>
            <a:cxnLst/>
            <a:rect l="l" t="t" r="r" b="b"/>
            <a:pathLst>
              <a:path w="266700" h="279400">
                <a:moveTo>
                  <a:pt x="0" y="0"/>
                </a:moveTo>
                <a:lnTo>
                  <a:pt x="266700" y="0"/>
                </a:lnTo>
                <a:lnTo>
                  <a:pt x="266700" y="279400"/>
                </a:lnTo>
                <a:lnTo>
                  <a:pt x="0" y="279400"/>
                </a:lnTo>
                <a:lnTo>
                  <a:pt x="0" y="0"/>
                </a:lnTo>
                <a:close/>
              </a:path>
            </a:pathLst>
          </a:custGeom>
          <a:solidFill>
            <a:srgbClr val="44B0FF"/>
          </a:solidFill>
        </p:spPr>
        <p:txBody>
          <a:bodyPr wrap="square" lIns="0" tIns="0" rIns="0" bIns="0" rtlCol="0"/>
          <a:lstStyle/>
          <a:p>
            <a:endParaRPr sz="1764"/>
          </a:p>
        </p:txBody>
      </p:sp>
      <p:sp>
        <p:nvSpPr>
          <p:cNvPr id="78" name="object 78"/>
          <p:cNvSpPr/>
          <p:nvPr/>
        </p:nvSpPr>
        <p:spPr>
          <a:xfrm>
            <a:off x="11006129" y="6509499"/>
            <a:ext cx="261376" cy="273822"/>
          </a:xfrm>
          <a:custGeom>
            <a:avLst/>
            <a:gdLst/>
            <a:ahLst/>
            <a:cxnLst/>
            <a:rect l="l" t="t" r="r" b="b"/>
            <a:pathLst>
              <a:path w="266700" h="279400">
                <a:moveTo>
                  <a:pt x="0" y="0"/>
                </a:moveTo>
                <a:lnTo>
                  <a:pt x="266700" y="0"/>
                </a:lnTo>
                <a:lnTo>
                  <a:pt x="266700" y="279400"/>
                </a:lnTo>
                <a:lnTo>
                  <a:pt x="0" y="279400"/>
                </a:lnTo>
                <a:lnTo>
                  <a:pt x="0" y="0"/>
                </a:lnTo>
                <a:close/>
              </a:path>
            </a:pathLst>
          </a:custGeom>
          <a:solidFill>
            <a:srgbClr val="44B0FF"/>
          </a:solidFill>
        </p:spPr>
        <p:txBody>
          <a:bodyPr wrap="square" lIns="0" tIns="0" rIns="0" bIns="0" rtlCol="0"/>
          <a:lstStyle/>
          <a:p>
            <a:endParaRPr sz="1764"/>
          </a:p>
        </p:txBody>
      </p:sp>
      <p:graphicFrame>
        <p:nvGraphicFramePr>
          <p:cNvPr id="79" name="object 79"/>
          <p:cNvGraphicFramePr>
            <a:graphicFrameLocks noGrp="1"/>
          </p:cNvGraphicFramePr>
          <p:nvPr/>
        </p:nvGraphicFramePr>
        <p:xfrm>
          <a:off x="11429309" y="5862283"/>
          <a:ext cx="547644" cy="921039"/>
        </p:xfrm>
        <a:graphic>
          <a:graphicData uri="http://schemas.openxmlformats.org/drawingml/2006/table">
            <a:tbl>
              <a:tblPr firstRow="1" bandRow="1">
                <a:tableStyleId>{2D5ABB26-0587-4C30-8999-92F81FD0307C}</a:tableStyleId>
              </a:tblPr>
              <a:tblGrid>
                <a:gridCol w="273822"/>
                <a:gridCol w="273822"/>
              </a:tblGrid>
              <a:tr h="286269">
                <a:tc>
                  <a:txBody>
                    <a:bodyPr/>
                    <a:lstStyle/>
                    <a:p>
                      <a:pPr>
                        <a:lnSpc>
                          <a:spcPct val="100000"/>
                        </a:lnSpc>
                      </a:pPr>
                      <a:endParaRPr sz="1800">
                        <a:latin typeface="Times New Roman"/>
                        <a:cs typeface="Times New Roman"/>
                      </a:endParaRPr>
                    </a:p>
                  </a:txBody>
                  <a:tcPr marL="0" marR="0" marT="0" marB="0">
                    <a:lnR w="28575">
                      <a:solidFill>
                        <a:srgbClr val="003963"/>
                      </a:solidFill>
                      <a:prstDash val="solid"/>
                    </a:lnR>
                    <a:lnB w="53975">
                      <a:solidFill>
                        <a:srgbClr val="003963"/>
                      </a:solidFill>
                      <a:prstDash val="solid"/>
                    </a:lnB>
                    <a:solidFill>
                      <a:srgbClr val="C1E5FF"/>
                    </a:solidFill>
                  </a:tcPr>
                </a:tc>
                <a:tc>
                  <a:txBody>
                    <a:bodyPr/>
                    <a:lstStyle/>
                    <a:p>
                      <a:pPr>
                        <a:lnSpc>
                          <a:spcPct val="100000"/>
                        </a:lnSpc>
                      </a:pPr>
                      <a:endParaRPr sz="1800">
                        <a:latin typeface="Times New Roman"/>
                        <a:cs typeface="Times New Roman"/>
                      </a:endParaRPr>
                    </a:p>
                  </a:txBody>
                  <a:tcPr marL="0" marR="0" marT="0" marB="0">
                    <a:lnL w="28575">
                      <a:solidFill>
                        <a:srgbClr val="003963"/>
                      </a:solidFill>
                      <a:prstDash val="solid"/>
                    </a:lnL>
                    <a:lnB w="53975">
                      <a:solidFill>
                        <a:srgbClr val="003963"/>
                      </a:solidFill>
                      <a:prstDash val="solid"/>
                    </a:lnB>
                    <a:solidFill>
                      <a:srgbClr val="005695"/>
                    </a:solidFill>
                  </a:tcPr>
                </a:tc>
              </a:tr>
              <a:tr h="323608">
                <a:tc>
                  <a:txBody>
                    <a:bodyPr/>
                    <a:lstStyle/>
                    <a:p>
                      <a:pPr>
                        <a:lnSpc>
                          <a:spcPct val="100000"/>
                        </a:lnSpc>
                      </a:pPr>
                      <a:endParaRPr sz="2000">
                        <a:latin typeface="Times New Roman"/>
                        <a:cs typeface="Times New Roman"/>
                      </a:endParaRPr>
                    </a:p>
                  </a:txBody>
                  <a:tcPr marL="0" marR="0" marT="0" marB="0">
                    <a:lnR w="28575">
                      <a:solidFill>
                        <a:srgbClr val="003963"/>
                      </a:solidFill>
                      <a:prstDash val="solid"/>
                    </a:lnR>
                    <a:lnT w="53975">
                      <a:solidFill>
                        <a:srgbClr val="003963"/>
                      </a:solidFill>
                      <a:prstDash val="solid"/>
                    </a:lnT>
                    <a:lnB w="76200">
                      <a:solidFill>
                        <a:srgbClr val="003963"/>
                      </a:solidFill>
                      <a:prstDash val="solid"/>
                    </a:lnB>
                    <a:solidFill>
                      <a:srgbClr val="005695"/>
                    </a:solidFill>
                  </a:tcPr>
                </a:tc>
                <a:tc>
                  <a:txBody>
                    <a:bodyPr/>
                    <a:lstStyle/>
                    <a:p>
                      <a:pPr>
                        <a:lnSpc>
                          <a:spcPct val="100000"/>
                        </a:lnSpc>
                      </a:pPr>
                      <a:endParaRPr sz="2000">
                        <a:latin typeface="Times New Roman"/>
                        <a:cs typeface="Times New Roman"/>
                      </a:endParaRPr>
                    </a:p>
                  </a:txBody>
                  <a:tcPr marL="0" marR="0" marT="0" marB="0">
                    <a:lnL w="28575">
                      <a:solidFill>
                        <a:srgbClr val="003963"/>
                      </a:solidFill>
                      <a:prstDash val="solid"/>
                    </a:lnL>
                    <a:lnT w="53975">
                      <a:solidFill>
                        <a:srgbClr val="003963"/>
                      </a:solidFill>
                      <a:prstDash val="solid"/>
                    </a:lnT>
                    <a:lnB w="76200">
                      <a:solidFill>
                        <a:srgbClr val="003963"/>
                      </a:solidFill>
                      <a:prstDash val="solid"/>
                    </a:lnB>
                    <a:solidFill>
                      <a:srgbClr val="C1E5FF"/>
                    </a:solidFill>
                  </a:tcPr>
                </a:tc>
              </a:tr>
              <a:tr h="311162">
                <a:tc>
                  <a:txBody>
                    <a:bodyPr/>
                    <a:lstStyle/>
                    <a:p>
                      <a:pPr>
                        <a:lnSpc>
                          <a:spcPct val="100000"/>
                        </a:lnSpc>
                      </a:pPr>
                      <a:endParaRPr sz="2000">
                        <a:latin typeface="Times New Roman"/>
                        <a:cs typeface="Times New Roman"/>
                      </a:endParaRPr>
                    </a:p>
                  </a:txBody>
                  <a:tcPr marL="0" marR="0" marT="0" marB="0">
                    <a:lnR w="28575">
                      <a:solidFill>
                        <a:srgbClr val="003963"/>
                      </a:solidFill>
                      <a:prstDash val="solid"/>
                    </a:lnR>
                    <a:lnT w="76200">
                      <a:solidFill>
                        <a:srgbClr val="003963"/>
                      </a:solidFill>
                      <a:prstDash val="solid"/>
                    </a:lnT>
                    <a:solidFill>
                      <a:srgbClr val="C1E5FF"/>
                    </a:solidFill>
                  </a:tcPr>
                </a:tc>
                <a:tc>
                  <a:txBody>
                    <a:bodyPr/>
                    <a:lstStyle/>
                    <a:p>
                      <a:pPr>
                        <a:lnSpc>
                          <a:spcPct val="100000"/>
                        </a:lnSpc>
                      </a:pPr>
                      <a:endParaRPr sz="2000">
                        <a:latin typeface="Times New Roman"/>
                        <a:cs typeface="Times New Roman"/>
                      </a:endParaRPr>
                    </a:p>
                  </a:txBody>
                  <a:tcPr marL="0" marR="0" marT="0" marB="0">
                    <a:lnL w="28575">
                      <a:solidFill>
                        <a:srgbClr val="003963"/>
                      </a:solidFill>
                      <a:prstDash val="solid"/>
                    </a:lnL>
                    <a:lnT w="76200">
                      <a:solidFill>
                        <a:srgbClr val="003963"/>
                      </a:solidFill>
                      <a:prstDash val="solid"/>
                    </a:lnT>
                    <a:solidFill>
                      <a:srgbClr val="C1E5FF"/>
                    </a:solidFill>
                  </a:tcPr>
                </a:tc>
              </a:tr>
            </a:tbl>
          </a:graphicData>
        </a:graphic>
      </p:graphicFrame>
      <p:sp>
        <p:nvSpPr>
          <p:cNvPr id="80" name="object 80"/>
          <p:cNvSpPr/>
          <p:nvPr/>
        </p:nvSpPr>
        <p:spPr>
          <a:xfrm>
            <a:off x="10408699" y="5302192"/>
            <a:ext cx="858806" cy="99572"/>
          </a:xfrm>
          <a:custGeom>
            <a:avLst/>
            <a:gdLst/>
            <a:ahLst/>
            <a:cxnLst/>
            <a:rect l="l" t="t" r="r" b="b"/>
            <a:pathLst>
              <a:path w="876300" h="101600">
                <a:moveTo>
                  <a:pt x="0" y="0"/>
                </a:moveTo>
                <a:lnTo>
                  <a:pt x="876300" y="0"/>
                </a:lnTo>
                <a:lnTo>
                  <a:pt x="876300" y="101600"/>
                </a:lnTo>
                <a:lnTo>
                  <a:pt x="0" y="101600"/>
                </a:lnTo>
                <a:lnTo>
                  <a:pt x="0" y="0"/>
                </a:lnTo>
                <a:close/>
              </a:path>
            </a:pathLst>
          </a:custGeom>
          <a:solidFill>
            <a:srgbClr val="003963"/>
          </a:solidFill>
        </p:spPr>
        <p:txBody>
          <a:bodyPr wrap="square" lIns="0" tIns="0" rIns="0" bIns="0" rtlCol="0"/>
          <a:lstStyle/>
          <a:p>
            <a:endParaRPr sz="1764"/>
          </a:p>
        </p:txBody>
      </p:sp>
      <p:sp>
        <p:nvSpPr>
          <p:cNvPr id="81" name="object 81"/>
          <p:cNvSpPr/>
          <p:nvPr/>
        </p:nvSpPr>
        <p:spPr>
          <a:xfrm>
            <a:off x="4795345" y="6322802"/>
            <a:ext cx="248929" cy="472966"/>
          </a:xfrm>
          <a:prstGeom prst="rect">
            <a:avLst/>
          </a:prstGeom>
          <a:blipFill>
            <a:blip r:embed="rId6" cstate="print"/>
            <a:stretch>
              <a:fillRect/>
            </a:stretch>
          </a:blipFill>
        </p:spPr>
        <p:txBody>
          <a:bodyPr wrap="square" lIns="0" tIns="0" rIns="0" bIns="0" rtlCol="0"/>
          <a:lstStyle/>
          <a:p>
            <a:endParaRPr sz="1764"/>
          </a:p>
        </p:txBody>
      </p:sp>
      <p:sp>
        <p:nvSpPr>
          <p:cNvPr id="82" name="object 82"/>
          <p:cNvSpPr/>
          <p:nvPr/>
        </p:nvSpPr>
        <p:spPr>
          <a:xfrm>
            <a:off x="11304844" y="4941245"/>
            <a:ext cx="883699" cy="149358"/>
          </a:xfrm>
          <a:custGeom>
            <a:avLst/>
            <a:gdLst/>
            <a:ahLst/>
            <a:cxnLst/>
            <a:rect l="l" t="t" r="r" b="b"/>
            <a:pathLst>
              <a:path w="901700" h="152400">
                <a:moveTo>
                  <a:pt x="901700" y="0"/>
                </a:moveTo>
                <a:lnTo>
                  <a:pt x="0" y="0"/>
                </a:lnTo>
                <a:lnTo>
                  <a:pt x="0" y="152400"/>
                </a:lnTo>
                <a:lnTo>
                  <a:pt x="901700" y="152400"/>
                </a:lnTo>
                <a:lnTo>
                  <a:pt x="901700" y="0"/>
                </a:lnTo>
                <a:close/>
              </a:path>
            </a:pathLst>
          </a:custGeom>
          <a:solidFill>
            <a:srgbClr val="7F7F7F"/>
          </a:solidFill>
        </p:spPr>
        <p:txBody>
          <a:bodyPr wrap="square" lIns="0" tIns="0" rIns="0" bIns="0" rtlCol="0"/>
          <a:lstStyle/>
          <a:p>
            <a:endParaRPr sz="1764"/>
          </a:p>
        </p:txBody>
      </p:sp>
    </p:spTree>
    <p:extLst>
      <p:ext uri="{BB962C8B-B14F-4D97-AF65-F5344CB8AC3E}">
        <p14:creationId xmlns:p14="http://schemas.microsoft.com/office/powerpoint/2010/main" val="76191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5" y="148858"/>
            <a:ext cx="4931379"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03" dirty="0"/>
              <a:t>Certifications</a:t>
            </a:r>
          </a:p>
        </p:txBody>
      </p:sp>
      <p:sp>
        <p:nvSpPr>
          <p:cNvPr id="3" name="object 3"/>
          <p:cNvSpPr txBox="1"/>
          <p:nvPr/>
        </p:nvSpPr>
        <p:spPr>
          <a:xfrm>
            <a:off x="582467" y="1265185"/>
            <a:ext cx="7922172" cy="3000046"/>
          </a:xfrm>
          <a:prstGeom prst="rect">
            <a:avLst/>
          </a:prstGeom>
        </p:spPr>
        <p:txBody>
          <a:bodyPr vert="horz" wrap="square" lIns="0" tIns="187319" rIns="0" bIns="0" rtlCol="0">
            <a:spAutoFit/>
          </a:bodyPr>
          <a:lstStyle/>
          <a:p>
            <a:pPr marL="12446">
              <a:spcBef>
                <a:spcPts val="1475"/>
              </a:spcBef>
            </a:pPr>
            <a:r>
              <a:rPr sz="2548" spc="-5" dirty="0">
                <a:solidFill>
                  <a:srgbClr val="505050"/>
                </a:solidFill>
                <a:latin typeface="Calibri"/>
                <a:cs typeface="Calibri"/>
              </a:rPr>
              <a:t>Learning </a:t>
            </a:r>
            <a:r>
              <a:rPr sz="2548" spc="-20" dirty="0">
                <a:solidFill>
                  <a:srgbClr val="505050"/>
                </a:solidFill>
                <a:latin typeface="Calibri"/>
                <a:cs typeface="Calibri"/>
              </a:rPr>
              <a:t>Paths</a:t>
            </a:r>
            <a:endParaRPr sz="2548">
              <a:latin typeface="Calibri"/>
              <a:cs typeface="Calibri"/>
            </a:endParaRPr>
          </a:p>
          <a:p>
            <a:pPr marL="12446">
              <a:spcBef>
                <a:spcPts val="1058"/>
              </a:spcBef>
            </a:pPr>
            <a:r>
              <a:rPr sz="1960" u="sng" spc="5" dirty="0">
                <a:solidFill>
                  <a:srgbClr val="0072C6"/>
                </a:solidFill>
                <a:uFill>
                  <a:solidFill>
                    <a:srgbClr val="0072C6"/>
                  </a:solidFill>
                </a:uFill>
                <a:latin typeface="Calibri"/>
                <a:cs typeface="Calibri"/>
              </a:rPr>
              <a:t>https://mspartnerlp.mspartner.microsoft.com/LearningPath</a:t>
            </a:r>
            <a:endParaRPr sz="1960">
              <a:latin typeface="Calibri"/>
              <a:cs typeface="Calibri"/>
            </a:endParaRPr>
          </a:p>
          <a:p>
            <a:pPr marL="12446">
              <a:spcBef>
                <a:spcPts val="784"/>
              </a:spcBef>
            </a:pPr>
            <a:r>
              <a:rPr sz="2548" spc="-5" dirty="0">
                <a:solidFill>
                  <a:srgbClr val="505050"/>
                </a:solidFill>
                <a:latin typeface="Calibri"/>
                <a:cs typeface="Calibri"/>
              </a:rPr>
              <a:t>Certification </a:t>
            </a:r>
            <a:r>
              <a:rPr sz="2548" dirty="0">
                <a:solidFill>
                  <a:srgbClr val="505050"/>
                </a:solidFill>
                <a:latin typeface="Calibri"/>
                <a:cs typeface="Calibri"/>
              </a:rPr>
              <a:t>- </a:t>
            </a:r>
            <a:r>
              <a:rPr sz="2548" spc="-10" dirty="0">
                <a:solidFill>
                  <a:srgbClr val="505050"/>
                </a:solidFill>
                <a:latin typeface="Calibri"/>
                <a:cs typeface="Calibri"/>
              </a:rPr>
              <a:t>Office 365 </a:t>
            </a:r>
            <a:r>
              <a:rPr sz="2548" spc="-5" dirty="0">
                <a:solidFill>
                  <a:srgbClr val="505050"/>
                </a:solidFill>
                <a:latin typeface="Calibri"/>
                <a:cs typeface="Calibri"/>
              </a:rPr>
              <a:t>MCSA</a:t>
            </a:r>
            <a:endParaRPr sz="2548">
              <a:latin typeface="Calibri"/>
              <a:cs typeface="Calibri"/>
            </a:endParaRPr>
          </a:p>
          <a:p>
            <a:pPr marL="12446">
              <a:spcBef>
                <a:spcPts val="1058"/>
              </a:spcBef>
            </a:pPr>
            <a:r>
              <a:rPr sz="1960" u="sng" spc="10" dirty="0">
                <a:solidFill>
                  <a:srgbClr val="0072C6"/>
                </a:solidFill>
                <a:uFill>
                  <a:solidFill>
                    <a:srgbClr val="0072C6"/>
                  </a:solidFill>
                </a:uFill>
                <a:latin typeface="Calibri"/>
                <a:cs typeface="Calibri"/>
                <a:hlinkClick r:id="rId2"/>
              </a:rPr>
              <a:t>http://www.microsoft.com/learning/en-us/mcsa-office365-certification.aspx</a:t>
            </a:r>
            <a:endParaRPr sz="1960">
              <a:latin typeface="Calibri"/>
              <a:cs typeface="Calibri"/>
            </a:endParaRPr>
          </a:p>
          <a:p>
            <a:pPr marL="12446" marR="214694">
              <a:lnSpc>
                <a:spcPts val="4018"/>
              </a:lnSpc>
              <a:spcBef>
                <a:spcPts val="112"/>
              </a:spcBef>
            </a:pPr>
            <a:r>
              <a:rPr sz="2548" spc="-5" dirty="0">
                <a:solidFill>
                  <a:srgbClr val="505050"/>
                </a:solidFill>
                <a:latin typeface="Calibri"/>
                <a:cs typeface="Calibri"/>
              </a:rPr>
              <a:t>Managing </a:t>
            </a:r>
            <a:r>
              <a:rPr sz="2548" spc="-10" dirty="0">
                <a:solidFill>
                  <a:srgbClr val="505050"/>
                </a:solidFill>
                <a:latin typeface="Calibri"/>
                <a:cs typeface="Calibri"/>
              </a:rPr>
              <a:t>Office 365 Identities </a:t>
            </a:r>
            <a:r>
              <a:rPr sz="2548" spc="-5" dirty="0">
                <a:solidFill>
                  <a:srgbClr val="505050"/>
                </a:solidFill>
                <a:latin typeface="Calibri"/>
                <a:cs typeface="Calibri"/>
              </a:rPr>
              <a:t>and </a:t>
            </a:r>
            <a:r>
              <a:rPr sz="2548" spc="-15" dirty="0">
                <a:solidFill>
                  <a:srgbClr val="505050"/>
                </a:solidFill>
                <a:latin typeface="Calibri"/>
                <a:cs typeface="Calibri"/>
              </a:rPr>
              <a:t>Requirements </a:t>
            </a:r>
            <a:r>
              <a:rPr sz="2548" spc="-10" dirty="0">
                <a:solidFill>
                  <a:srgbClr val="505050"/>
                </a:solidFill>
                <a:latin typeface="Calibri"/>
                <a:cs typeface="Calibri"/>
              </a:rPr>
              <a:t>(70-346)  </a:t>
            </a:r>
            <a:r>
              <a:rPr sz="2548" spc="-5" dirty="0">
                <a:solidFill>
                  <a:srgbClr val="505050"/>
                </a:solidFill>
                <a:latin typeface="Calibri"/>
                <a:cs typeface="Calibri"/>
              </a:rPr>
              <a:t>Enabling </a:t>
            </a:r>
            <a:r>
              <a:rPr sz="2548" spc="-10" dirty="0">
                <a:solidFill>
                  <a:srgbClr val="505050"/>
                </a:solidFill>
                <a:latin typeface="Calibri"/>
                <a:cs typeface="Calibri"/>
              </a:rPr>
              <a:t>Office 365 </a:t>
            </a:r>
            <a:r>
              <a:rPr sz="2548" dirty="0">
                <a:solidFill>
                  <a:srgbClr val="505050"/>
                </a:solidFill>
                <a:latin typeface="Calibri"/>
                <a:cs typeface="Calibri"/>
              </a:rPr>
              <a:t>Services</a:t>
            </a:r>
            <a:r>
              <a:rPr sz="2548" spc="-5" dirty="0">
                <a:solidFill>
                  <a:srgbClr val="505050"/>
                </a:solidFill>
                <a:latin typeface="Calibri"/>
                <a:cs typeface="Calibri"/>
              </a:rPr>
              <a:t> </a:t>
            </a:r>
            <a:r>
              <a:rPr sz="2548" spc="-10" dirty="0">
                <a:solidFill>
                  <a:srgbClr val="505050"/>
                </a:solidFill>
                <a:latin typeface="Calibri"/>
                <a:cs typeface="Calibri"/>
              </a:rPr>
              <a:t>(70-347)</a:t>
            </a:r>
            <a:endParaRPr sz="2548">
              <a:latin typeface="Calibri"/>
              <a:cs typeface="Calibri"/>
            </a:endParaRPr>
          </a:p>
        </p:txBody>
      </p:sp>
    </p:spTree>
    <p:extLst>
      <p:ext uri="{BB962C8B-B14F-4D97-AF65-F5344CB8AC3E}">
        <p14:creationId xmlns:p14="http://schemas.microsoft.com/office/powerpoint/2010/main" val="2994791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4788776"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88" dirty="0"/>
              <a:t>SKU </a:t>
            </a:r>
            <a:r>
              <a:rPr spc="-93" dirty="0"/>
              <a:t>Overview </a:t>
            </a:r>
            <a:r>
              <a:rPr spc="-74" dirty="0"/>
              <a:t>and</a:t>
            </a:r>
            <a:r>
              <a:rPr spc="-480" dirty="0"/>
              <a:t> </a:t>
            </a:r>
            <a:r>
              <a:rPr spc="-108" dirty="0"/>
              <a:t>Licensing</a:t>
            </a:r>
          </a:p>
        </p:txBody>
      </p:sp>
      <p:sp>
        <p:nvSpPr>
          <p:cNvPr id="3" name="object 3"/>
          <p:cNvSpPr/>
          <p:nvPr/>
        </p:nvSpPr>
        <p:spPr>
          <a:xfrm>
            <a:off x="6326260" y="202877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308ACA"/>
          </a:solidFill>
        </p:spPr>
        <p:txBody>
          <a:bodyPr wrap="square" lIns="0" tIns="0" rIns="0" bIns="0" rtlCol="0"/>
          <a:lstStyle/>
          <a:p>
            <a:endParaRPr sz="1764"/>
          </a:p>
        </p:txBody>
      </p:sp>
      <p:sp>
        <p:nvSpPr>
          <p:cNvPr id="4" name="object 4"/>
          <p:cNvSpPr/>
          <p:nvPr/>
        </p:nvSpPr>
        <p:spPr>
          <a:xfrm>
            <a:off x="6465249" y="2171665"/>
            <a:ext cx="821509" cy="137979"/>
          </a:xfrm>
          <a:prstGeom prst="rect">
            <a:avLst/>
          </a:prstGeom>
          <a:blipFill>
            <a:blip r:embed="rId2" cstate="print"/>
            <a:stretch>
              <a:fillRect/>
            </a:stretch>
          </a:blipFill>
        </p:spPr>
        <p:txBody>
          <a:bodyPr wrap="square" lIns="0" tIns="0" rIns="0" bIns="0" rtlCol="0"/>
          <a:lstStyle/>
          <a:p>
            <a:endParaRPr sz="1764"/>
          </a:p>
        </p:txBody>
      </p:sp>
      <p:sp>
        <p:nvSpPr>
          <p:cNvPr id="5" name="object 5"/>
          <p:cNvSpPr/>
          <p:nvPr/>
        </p:nvSpPr>
        <p:spPr>
          <a:xfrm>
            <a:off x="6472347" y="2396380"/>
            <a:ext cx="1535527" cy="137300"/>
          </a:xfrm>
          <a:prstGeom prst="rect">
            <a:avLst/>
          </a:prstGeom>
          <a:blipFill>
            <a:blip r:embed="rId3" cstate="print"/>
            <a:stretch>
              <a:fillRect/>
            </a:stretch>
          </a:blipFill>
        </p:spPr>
        <p:txBody>
          <a:bodyPr wrap="square" lIns="0" tIns="0" rIns="0" bIns="0" rtlCol="0"/>
          <a:lstStyle/>
          <a:p>
            <a:endParaRPr sz="1764"/>
          </a:p>
        </p:txBody>
      </p:sp>
      <p:sp>
        <p:nvSpPr>
          <p:cNvPr id="6" name="object 6"/>
          <p:cNvSpPr/>
          <p:nvPr/>
        </p:nvSpPr>
        <p:spPr>
          <a:xfrm>
            <a:off x="6326260" y="283779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308ACA"/>
          </a:solidFill>
        </p:spPr>
        <p:txBody>
          <a:bodyPr wrap="square" lIns="0" tIns="0" rIns="0" bIns="0" rtlCol="0"/>
          <a:lstStyle/>
          <a:p>
            <a:endParaRPr sz="1764"/>
          </a:p>
        </p:txBody>
      </p:sp>
      <p:sp>
        <p:nvSpPr>
          <p:cNvPr id="7" name="object 7"/>
          <p:cNvSpPr/>
          <p:nvPr/>
        </p:nvSpPr>
        <p:spPr>
          <a:xfrm>
            <a:off x="6475448" y="3205845"/>
            <a:ext cx="684749" cy="130883"/>
          </a:xfrm>
          <a:prstGeom prst="rect">
            <a:avLst/>
          </a:prstGeom>
          <a:blipFill>
            <a:blip r:embed="rId4" cstate="print"/>
            <a:stretch>
              <a:fillRect/>
            </a:stretch>
          </a:blipFill>
        </p:spPr>
        <p:txBody>
          <a:bodyPr wrap="square" lIns="0" tIns="0" rIns="0" bIns="0" rtlCol="0"/>
          <a:lstStyle/>
          <a:p>
            <a:endParaRPr sz="1764"/>
          </a:p>
        </p:txBody>
      </p:sp>
      <p:sp>
        <p:nvSpPr>
          <p:cNvPr id="8" name="object 8"/>
          <p:cNvSpPr/>
          <p:nvPr/>
        </p:nvSpPr>
        <p:spPr>
          <a:xfrm>
            <a:off x="6468349" y="2974710"/>
            <a:ext cx="821509" cy="137981"/>
          </a:xfrm>
          <a:prstGeom prst="rect">
            <a:avLst/>
          </a:prstGeom>
          <a:blipFill>
            <a:blip r:embed="rId2" cstate="print"/>
            <a:stretch>
              <a:fillRect/>
            </a:stretch>
          </a:blipFill>
        </p:spPr>
        <p:txBody>
          <a:bodyPr wrap="square" lIns="0" tIns="0" rIns="0" bIns="0" rtlCol="0"/>
          <a:lstStyle/>
          <a:p>
            <a:endParaRPr sz="1764"/>
          </a:p>
        </p:txBody>
      </p:sp>
      <p:sp>
        <p:nvSpPr>
          <p:cNvPr id="9" name="object 9"/>
          <p:cNvSpPr/>
          <p:nvPr/>
        </p:nvSpPr>
        <p:spPr>
          <a:xfrm>
            <a:off x="6326260" y="363436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308ACA"/>
          </a:solidFill>
        </p:spPr>
        <p:txBody>
          <a:bodyPr wrap="square" lIns="0" tIns="0" rIns="0" bIns="0" rtlCol="0"/>
          <a:lstStyle/>
          <a:p>
            <a:endParaRPr sz="1764"/>
          </a:p>
        </p:txBody>
      </p:sp>
      <p:sp>
        <p:nvSpPr>
          <p:cNvPr id="10" name="object 10"/>
          <p:cNvSpPr/>
          <p:nvPr/>
        </p:nvSpPr>
        <p:spPr>
          <a:xfrm>
            <a:off x="6468349" y="3779767"/>
            <a:ext cx="821509" cy="137981"/>
          </a:xfrm>
          <a:prstGeom prst="rect">
            <a:avLst/>
          </a:prstGeom>
          <a:blipFill>
            <a:blip r:embed="rId5" cstate="print"/>
            <a:stretch>
              <a:fillRect/>
            </a:stretch>
          </a:blipFill>
        </p:spPr>
        <p:txBody>
          <a:bodyPr wrap="square" lIns="0" tIns="0" rIns="0" bIns="0" rtlCol="0"/>
          <a:lstStyle/>
          <a:p>
            <a:endParaRPr sz="1764"/>
          </a:p>
        </p:txBody>
      </p:sp>
      <p:sp>
        <p:nvSpPr>
          <p:cNvPr id="11" name="object 11"/>
          <p:cNvSpPr/>
          <p:nvPr/>
        </p:nvSpPr>
        <p:spPr>
          <a:xfrm>
            <a:off x="6475448" y="4010902"/>
            <a:ext cx="1475793" cy="130883"/>
          </a:xfrm>
          <a:prstGeom prst="rect">
            <a:avLst/>
          </a:prstGeom>
          <a:blipFill>
            <a:blip r:embed="rId6" cstate="print"/>
            <a:stretch>
              <a:fillRect/>
            </a:stretch>
          </a:blipFill>
        </p:spPr>
        <p:txBody>
          <a:bodyPr wrap="square" lIns="0" tIns="0" rIns="0" bIns="0" rtlCol="0"/>
          <a:lstStyle/>
          <a:p>
            <a:endParaRPr sz="1764"/>
          </a:p>
        </p:txBody>
      </p:sp>
      <p:sp>
        <p:nvSpPr>
          <p:cNvPr id="12" name="object 12"/>
          <p:cNvSpPr/>
          <p:nvPr/>
        </p:nvSpPr>
        <p:spPr>
          <a:xfrm>
            <a:off x="488869" y="121975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E62417"/>
          </a:solidFill>
        </p:spPr>
        <p:txBody>
          <a:bodyPr wrap="square" lIns="0" tIns="0" rIns="0" bIns="0" rtlCol="0"/>
          <a:lstStyle/>
          <a:p>
            <a:endParaRPr sz="1764"/>
          </a:p>
        </p:txBody>
      </p:sp>
      <p:sp>
        <p:nvSpPr>
          <p:cNvPr id="13" name="object 13"/>
          <p:cNvSpPr/>
          <p:nvPr/>
        </p:nvSpPr>
        <p:spPr>
          <a:xfrm>
            <a:off x="631976" y="1474962"/>
            <a:ext cx="1308143" cy="137299"/>
          </a:xfrm>
          <a:prstGeom prst="rect">
            <a:avLst/>
          </a:prstGeom>
          <a:blipFill>
            <a:blip r:embed="rId7" cstate="print"/>
            <a:stretch>
              <a:fillRect/>
            </a:stretch>
          </a:blipFill>
        </p:spPr>
        <p:txBody>
          <a:bodyPr wrap="square" lIns="0" tIns="0" rIns="0" bIns="0" rtlCol="0"/>
          <a:lstStyle/>
          <a:p>
            <a:endParaRPr sz="1764"/>
          </a:p>
        </p:txBody>
      </p:sp>
      <p:sp>
        <p:nvSpPr>
          <p:cNvPr id="14" name="object 14"/>
          <p:cNvSpPr/>
          <p:nvPr/>
        </p:nvSpPr>
        <p:spPr>
          <a:xfrm>
            <a:off x="6326260" y="5663140"/>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15" name="object 15"/>
          <p:cNvSpPr/>
          <p:nvPr/>
        </p:nvSpPr>
        <p:spPr>
          <a:xfrm>
            <a:off x="6465249" y="5836318"/>
            <a:ext cx="821509" cy="137980"/>
          </a:xfrm>
          <a:prstGeom prst="rect">
            <a:avLst/>
          </a:prstGeom>
          <a:blipFill>
            <a:blip r:embed="rId2" cstate="print"/>
            <a:stretch>
              <a:fillRect/>
            </a:stretch>
          </a:blipFill>
        </p:spPr>
        <p:txBody>
          <a:bodyPr wrap="square" lIns="0" tIns="0" rIns="0" bIns="0" rtlCol="0"/>
          <a:lstStyle/>
          <a:p>
            <a:endParaRPr sz="1764"/>
          </a:p>
        </p:txBody>
      </p:sp>
      <p:sp>
        <p:nvSpPr>
          <p:cNvPr id="16" name="object 16"/>
          <p:cNvSpPr/>
          <p:nvPr/>
        </p:nvSpPr>
        <p:spPr>
          <a:xfrm>
            <a:off x="6465322" y="6051943"/>
            <a:ext cx="1707706" cy="133823"/>
          </a:xfrm>
          <a:prstGeom prst="rect">
            <a:avLst/>
          </a:prstGeom>
          <a:blipFill>
            <a:blip r:embed="rId8" cstate="print"/>
            <a:stretch>
              <a:fillRect/>
            </a:stretch>
          </a:blipFill>
        </p:spPr>
        <p:txBody>
          <a:bodyPr wrap="square" lIns="0" tIns="0" rIns="0" bIns="0" rtlCol="0"/>
          <a:lstStyle/>
          <a:p>
            <a:endParaRPr sz="1764"/>
          </a:p>
        </p:txBody>
      </p:sp>
      <p:sp>
        <p:nvSpPr>
          <p:cNvPr id="17" name="object 17"/>
          <p:cNvSpPr/>
          <p:nvPr/>
        </p:nvSpPr>
        <p:spPr>
          <a:xfrm>
            <a:off x="9238732" y="283779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18" name="object 18"/>
          <p:cNvSpPr/>
          <p:nvPr/>
        </p:nvSpPr>
        <p:spPr>
          <a:xfrm>
            <a:off x="9386699" y="2974710"/>
            <a:ext cx="821509" cy="137981"/>
          </a:xfrm>
          <a:prstGeom prst="rect">
            <a:avLst/>
          </a:prstGeom>
          <a:blipFill>
            <a:blip r:embed="rId2" cstate="print"/>
            <a:stretch>
              <a:fillRect/>
            </a:stretch>
          </a:blipFill>
        </p:spPr>
        <p:txBody>
          <a:bodyPr wrap="square" lIns="0" tIns="0" rIns="0" bIns="0" rtlCol="0"/>
          <a:lstStyle/>
          <a:p>
            <a:endParaRPr sz="1764"/>
          </a:p>
        </p:txBody>
      </p:sp>
      <p:sp>
        <p:nvSpPr>
          <p:cNvPr id="19" name="object 19"/>
          <p:cNvSpPr/>
          <p:nvPr/>
        </p:nvSpPr>
        <p:spPr>
          <a:xfrm>
            <a:off x="9393796" y="3205845"/>
            <a:ext cx="1068677" cy="164430"/>
          </a:xfrm>
          <a:prstGeom prst="rect">
            <a:avLst/>
          </a:prstGeom>
          <a:blipFill>
            <a:blip r:embed="rId9" cstate="print"/>
            <a:stretch>
              <a:fillRect/>
            </a:stretch>
          </a:blipFill>
        </p:spPr>
        <p:txBody>
          <a:bodyPr wrap="square" lIns="0" tIns="0" rIns="0" bIns="0" rtlCol="0"/>
          <a:lstStyle/>
          <a:p>
            <a:endParaRPr sz="1764"/>
          </a:p>
        </p:txBody>
      </p:sp>
      <p:sp>
        <p:nvSpPr>
          <p:cNvPr id="20" name="object 20"/>
          <p:cNvSpPr/>
          <p:nvPr/>
        </p:nvSpPr>
        <p:spPr>
          <a:xfrm>
            <a:off x="9251178" y="202877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21" name="object 21"/>
          <p:cNvSpPr/>
          <p:nvPr/>
        </p:nvSpPr>
        <p:spPr>
          <a:xfrm>
            <a:off x="9390155" y="2171665"/>
            <a:ext cx="821510" cy="137979"/>
          </a:xfrm>
          <a:prstGeom prst="rect">
            <a:avLst/>
          </a:prstGeom>
          <a:blipFill>
            <a:blip r:embed="rId2" cstate="print"/>
            <a:stretch>
              <a:fillRect/>
            </a:stretch>
          </a:blipFill>
        </p:spPr>
        <p:txBody>
          <a:bodyPr wrap="square" lIns="0" tIns="0" rIns="0" bIns="0" rtlCol="0"/>
          <a:lstStyle/>
          <a:p>
            <a:endParaRPr sz="1764"/>
          </a:p>
        </p:txBody>
      </p:sp>
      <p:sp>
        <p:nvSpPr>
          <p:cNvPr id="22" name="object 22"/>
          <p:cNvSpPr/>
          <p:nvPr/>
        </p:nvSpPr>
        <p:spPr>
          <a:xfrm>
            <a:off x="9397254" y="2402799"/>
            <a:ext cx="1069860" cy="164429"/>
          </a:xfrm>
          <a:prstGeom prst="rect">
            <a:avLst/>
          </a:prstGeom>
          <a:blipFill>
            <a:blip r:embed="rId10" cstate="print"/>
            <a:stretch>
              <a:fillRect/>
            </a:stretch>
          </a:blipFill>
        </p:spPr>
        <p:txBody>
          <a:bodyPr wrap="square" lIns="0" tIns="0" rIns="0" bIns="0" rtlCol="0"/>
          <a:lstStyle/>
          <a:p>
            <a:endParaRPr sz="1764"/>
          </a:p>
        </p:txBody>
      </p:sp>
      <p:sp>
        <p:nvSpPr>
          <p:cNvPr id="23" name="object 23"/>
          <p:cNvSpPr/>
          <p:nvPr/>
        </p:nvSpPr>
        <p:spPr>
          <a:xfrm>
            <a:off x="3413788" y="121975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24" name="object 24"/>
          <p:cNvSpPr/>
          <p:nvPr/>
        </p:nvSpPr>
        <p:spPr>
          <a:xfrm>
            <a:off x="3552887" y="1361113"/>
            <a:ext cx="821509" cy="137979"/>
          </a:xfrm>
          <a:prstGeom prst="rect">
            <a:avLst/>
          </a:prstGeom>
          <a:blipFill>
            <a:blip r:embed="rId2" cstate="print"/>
            <a:stretch>
              <a:fillRect/>
            </a:stretch>
          </a:blipFill>
        </p:spPr>
        <p:txBody>
          <a:bodyPr wrap="square" lIns="0" tIns="0" rIns="0" bIns="0" rtlCol="0"/>
          <a:lstStyle/>
          <a:p>
            <a:endParaRPr sz="1764"/>
          </a:p>
        </p:txBody>
      </p:sp>
      <p:sp>
        <p:nvSpPr>
          <p:cNvPr id="25" name="object 25"/>
          <p:cNvSpPr/>
          <p:nvPr/>
        </p:nvSpPr>
        <p:spPr>
          <a:xfrm>
            <a:off x="3559985" y="1585830"/>
            <a:ext cx="1277450" cy="137300"/>
          </a:xfrm>
          <a:prstGeom prst="rect">
            <a:avLst/>
          </a:prstGeom>
          <a:blipFill>
            <a:blip r:embed="rId11" cstate="print"/>
            <a:stretch>
              <a:fillRect/>
            </a:stretch>
          </a:blipFill>
        </p:spPr>
        <p:txBody>
          <a:bodyPr wrap="square" lIns="0" tIns="0" rIns="0" bIns="0" rtlCol="0"/>
          <a:lstStyle/>
          <a:p>
            <a:endParaRPr sz="1764"/>
          </a:p>
        </p:txBody>
      </p:sp>
      <p:sp>
        <p:nvSpPr>
          <p:cNvPr id="26" name="object 26"/>
          <p:cNvSpPr/>
          <p:nvPr/>
        </p:nvSpPr>
        <p:spPr>
          <a:xfrm>
            <a:off x="9251178" y="363436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27" name="object 27"/>
          <p:cNvSpPr/>
          <p:nvPr/>
        </p:nvSpPr>
        <p:spPr>
          <a:xfrm>
            <a:off x="9390155" y="3777757"/>
            <a:ext cx="821510" cy="137981"/>
          </a:xfrm>
          <a:prstGeom prst="rect">
            <a:avLst/>
          </a:prstGeom>
          <a:blipFill>
            <a:blip r:embed="rId2" cstate="print"/>
            <a:stretch>
              <a:fillRect/>
            </a:stretch>
          </a:blipFill>
        </p:spPr>
        <p:txBody>
          <a:bodyPr wrap="square" lIns="0" tIns="0" rIns="0" bIns="0" rtlCol="0"/>
          <a:lstStyle/>
          <a:p>
            <a:endParaRPr sz="1764"/>
          </a:p>
        </p:txBody>
      </p:sp>
      <p:sp>
        <p:nvSpPr>
          <p:cNvPr id="28" name="object 28"/>
          <p:cNvSpPr/>
          <p:nvPr/>
        </p:nvSpPr>
        <p:spPr>
          <a:xfrm>
            <a:off x="9397254" y="4008892"/>
            <a:ext cx="1074960" cy="164430"/>
          </a:xfrm>
          <a:prstGeom prst="rect">
            <a:avLst/>
          </a:prstGeom>
          <a:blipFill>
            <a:blip r:embed="rId12" cstate="print"/>
            <a:stretch>
              <a:fillRect/>
            </a:stretch>
          </a:blipFill>
        </p:spPr>
        <p:txBody>
          <a:bodyPr wrap="square" lIns="0" tIns="0" rIns="0" bIns="0" rtlCol="0"/>
          <a:lstStyle/>
          <a:p>
            <a:endParaRPr sz="1764"/>
          </a:p>
        </p:txBody>
      </p:sp>
      <p:sp>
        <p:nvSpPr>
          <p:cNvPr id="29" name="object 29"/>
          <p:cNvSpPr/>
          <p:nvPr/>
        </p:nvSpPr>
        <p:spPr>
          <a:xfrm>
            <a:off x="488869" y="202877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E62417"/>
          </a:solidFill>
        </p:spPr>
        <p:txBody>
          <a:bodyPr wrap="square" lIns="0" tIns="0" rIns="0" bIns="0" rtlCol="0"/>
          <a:lstStyle/>
          <a:p>
            <a:endParaRPr sz="1764"/>
          </a:p>
        </p:txBody>
      </p:sp>
      <p:sp>
        <p:nvSpPr>
          <p:cNvPr id="30" name="object 30"/>
          <p:cNvSpPr/>
          <p:nvPr/>
        </p:nvSpPr>
        <p:spPr>
          <a:xfrm>
            <a:off x="639440" y="2280019"/>
            <a:ext cx="675726" cy="137300"/>
          </a:xfrm>
          <a:prstGeom prst="rect">
            <a:avLst/>
          </a:prstGeom>
          <a:blipFill>
            <a:blip r:embed="rId13" cstate="print"/>
            <a:stretch>
              <a:fillRect/>
            </a:stretch>
          </a:blipFill>
        </p:spPr>
        <p:txBody>
          <a:bodyPr wrap="square" lIns="0" tIns="0" rIns="0" bIns="0" rtlCol="0"/>
          <a:lstStyle/>
          <a:p>
            <a:endParaRPr sz="1764"/>
          </a:p>
        </p:txBody>
      </p:sp>
      <p:sp>
        <p:nvSpPr>
          <p:cNvPr id="31" name="object 31"/>
          <p:cNvSpPr/>
          <p:nvPr/>
        </p:nvSpPr>
        <p:spPr>
          <a:xfrm>
            <a:off x="488869" y="283779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E62417"/>
          </a:solidFill>
        </p:spPr>
        <p:txBody>
          <a:bodyPr wrap="square" lIns="0" tIns="0" rIns="0" bIns="0" rtlCol="0"/>
          <a:lstStyle/>
          <a:p>
            <a:endParaRPr sz="1764"/>
          </a:p>
        </p:txBody>
      </p:sp>
      <p:sp>
        <p:nvSpPr>
          <p:cNvPr id="32" name="object 32"/>
          <p:cNvSpPr/>
          <p:nvPr/>
        </p:nvSpPr>
        <p:spPr>
          <a:xfrm>
            <a:off x="639439" y="3094119"/>
            <a:ext cx="468006" cy="128255"/>
          </a:xfrm>
          <a:prstGeom prst="rect">
            <a:avLst/>
          </a:prstGeom>
          <a:blipFill>
            <a:blip r:embed="rId14" cstate="print"/>
            <a:stretch>
              <a:fillRect/>
            </a:stretch>
          </a:blipFill>
        </p:spPr>
        <p:txBody>
          <a:bodyPr wrap="square" lIns="0" tIns="0" rIns="0" bIns="0" rtlCol="0"/>
          <a:lstStyle/>
          <a:p>
            <a:endParaRPr sz="1764"/>
          </a:p>
        </p:txBody>
      </p:sp>
      <p:sp>
        <p:nvSpPr>
          <p:cNvPr id="33" name="object 33"/>
          <p:cNvSpPr/>
          <p:nvPr/>
        </p:nvSpPr>
        <p:spPr>
          <a:xfrm>
            <a:off x="488869" y="363436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E62417"/>
          </a:solidFill>
        </p:spPr>
        <p:txBody>
          <a:bodyPr wrap="square" lIns="0" tIns="0" rIns="0" bIns="0" rtlCol="0"/>
          <a:lstStyle/>
          <a:p>
            <a:endParaRPr sz="1764"/>
          </a:p>
        </p:txBody>
      </p:sp>
      <p:sp>
        <p:nvSpPr>
          <p:cNvPr id="34" name="object 34"/>
          <p:cNvSpPr/>
          <p:nvPr/>
        </p:nvSpPr>
        <p:spPr>
          <a:xfrm>
            <a:off x="635293" y="3890521"/>
            <a:ext cx="1806627" cy="136911"/>
          </a:xfrm>
          <a:prstGeom prst="rect">
            <a:avLst/>
          </a:prstGeom>
          <a:blipFill>
            <a:blip r:embed="rId15" cstate="print"/>
            <a:stretch>
              <a:fillRect/>
            </a:stretch>
          </a:blipFill>
        </p:spPr>
        <p:txBody>
          <a:bodyPr wrap="square" lIns="0" tIns="0" rIns="0" bIns="0" rtlCol="0"/>
          <a:lstStyle/>
          <a:p>
            <a:endParaRPr sz="1764"/>
          </a:p>
        </p:txBody>
      </p:sp>
      <p:sp>
        <p:nvSpPr>
          <p:cNvPr id="35" name="object 35"/>
          <p:cNvSpPr/>
          <p:nvPr/>
        </p:nvSpPr>
        <p:spPr>
          <a:xfrm>
            <a:off x="3413788" y="202877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36" name="object 36"/>
          <p:cNvSpPr/>
          <p:nvPr/>
        </p:nvSpPr>
        <p:spPr>
          <a:xfrm>
            <a:off x="3552887" y="2169654"/>
            <a:ext cx="821509" cy="137979"/>
          </a:xfrm>
          <a:prstGeom prst="rect">
            <a:avLst/>
          </a:prstGeom>
          <a:blipFill>
            <a:blip r:embed="rId16" cstate="print"/>
            <a:stretch>
              <a:fillRect/>
            </a:stretch>
          </a:blipFill>
        </p:spPr>
        <p:txBody>
          <a:bodyPr wrap="square" lIns="0" tIns="0" rIns="0" bIns="0" rtlCol="0"/>
          <a:lstStyle/>
          <a:p>
            <a:endParaRPr sz="1764"/>
          </a:p>
        </p:txBody>
      </p:sp>
      <p:sp>
        <p:nvSpPr>
          <p:cNvPr id="37" name="object 37"/>
          <p:cNvSpPr/>
          <p:nvPr/>
        </p:nvSpPr>
        <p:spPr>
          <a:xfrm>
            <a:off x="3559986" y="2391842"/>
            <a:ext cx="1430793" cy="171528"/>
          </a:xfrm>
          <a:prstGeom prst="rect">
            <a:avLst/>
          </a:prstGeom>
          <a:blipFill>
            <a:blip r:embed="rId17" cstate="print"/>
            <a:stretch>
              <a:fillRect/>
            </a:stretch>
          </a:blipFill>
        </p:spPr>
        <p:txBody>
          <a:bodyPr wrap="square" lIns="0" tIns="0" rIns="0" bIns="0" rtlCol="0"/>
          <a:lstStyle/>
          <a:p>
            <a:endParaRPr sz="1764"/>
          </a:p>
        </p:txBody>
      </p:sp>
      <p:sp>
        <p:nvSpPr>
          <p:cNvPr id="38" name="object 38"/>
          <p:cNvSpPr/>
          <p:nvPr/>
        </p:nvSpPr>
        <p:spPr>
          <a:xfrm>
            <a:off x="3413788" y="283779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39" name="object 39"/>
          <p:cNvSpPr/>
          <p:nvPr/>
        </p:nvSpPr>
        <p:spPr>
          <a:xfrm>
            <a:off x="3559986" y="3196899"/>
            <a:ext cx="1430793" cy="171527"/>
          </a:xfrm>
          <a:prstGeom prst="rect">
            <a:avLst/>
          </a:prstGeom>
          <a:blipFill>
            <a:blip r:embed="rId18" cstate="print"/>
            <a:stretch>
              <a:fillRect/>
            </a:stretch>
          </a:blipFill>
        </p:spPr>
        <p:txBody>
          <a:bodyPr wrap="square" lIns="0" tIns="0" rIns="0" bIns="0" rtlCol="0"/>
          <a:lstStyle/>
          <a:p>
            <a:endParaRPr sz="1764"/>
          </a:p>
        </p:txBody>
      </p:sp>
      <p:sp>
        <p:nvSpPr>
          <p:cNvPr id="40" name="object 40"/>
          <p:cNvSpPr/>
          <p:nvPr/>
        </p:nvSpPr>
        <p:spPr>
          <a:xfrm>
            <a:off x="3552887" y="2974710"/>
            <a:ext cx="821509" cy="137981"/>
          </a:xfrm>
          <a:prstGeom prst="rect">
            <a:avLst/>
          </a:prstGeom>
          <a:blipFill>
            <a:blip r:embed="rId2" cstate="print"/>
            <a:stretch>
              <a:fillRect/>
            </a:stretch>
          </a:blipFill>
        </p:spPr>
        <p:txBody>
          <a:bodyPr wrap="square" lIns="0" tIns="0" rIns="0" bIns="0" rtlCol="0"/>
          <a:lstStyle/>
          <a:p>
            <a:endParaRPr sz="1764"/>
          </a:p>
        </p:txBody>
      </p:sp>
      <p:sp>
        <p:nvSpPr>
          <p:cNvPr id="41" name="object 41"/>
          <p:cNvSpPr/>
          <p:nvPr/>
        </p:nvSpPr>
        <p:spPr>
          <a:xfrm>
            <a:off x="3401341" y="363436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42" name="object 42"/>
          <p:cNvSpPr/>
          <p:nvPr/>
        </p:nvSpPr>
        <p:spPr>
          <a:xfrm>
            <a:off x="3550001" y="3779767"/>
            <a:ext cx="821509" cy="137981"/>
          </a:xfrm>
          <a:prstGeom prst="rect">
            <a:avLst/>
          </a:prstGeom>
          <a:blipFill>
            <a:blip r:embed="rId5" cstate="print"/>
            <a:stretch>
              <a:fillRect/>
            </a:stretch>
          </a:blipFill>
        </p:spPr>
        <p:txBody>
          <a:bodyPr wrap="square" lIns="0" tIns="0" rIns="0" bIns="0" rtlCol="0"/>
          <a:lstStyle/>
          <a:p>
            <a:endParaRPr sz="1764"/>
          </a:p>
        </p:txBody>
      </p:sp>
      <p:sp>
        <p:nvSpPr>
          <p:cNvPr id="43" name="object 43"/>
          <p:cNvSpPr/>
          <p:nvPr/>
        </p:nvSpPr>
        <p:spPr>
          <a:xfrm>
            <a:off x="3557100" y="4001957"/>
            <a:ext cx="1430795" cy="171527"/>
          </a:xfrm>
          <a:prstGeom prst="rect">
            <a:avLst/>
          </a:prstGeom>
          <a:blipFill>
            <a:blip r:embed="rId19" cstate="print"/>
            <a:stretch>
              <a:fillRect/>
            </a:stretch>
          </a:blipFill>
        </p:spPr>
        <p:txBody>
          <a:bodyPr wrap="square" lIns="0" tIns="0" rIns="0" bIns="0" rtlCol="0"/>
          <a:lstStyle/>
          <a:p>
            <a:endParaRPr sz="1764"/>
          </a:p>
        </p:txBody>
      </p:sp>
      <p:sp>
        <p:nvSpPr>
          <p:cNvPr id="44" name="object 44"/>
          <p:cNvSpPr/>
          <p:nvPr/>
        </p:nvSpPr>
        <p:spPr>
          <a:xfrm>
            <a:off x="6326260" y="121975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308ACA"/>
          </a:solidFill>
        </p:spPr>
        <p:txBody>
          <a:bodyPr wrap="square" lIns="0" tIns="0" rIns="0" bIns="0" rtlCol="0"/>
          <a:lstStyle/>
          <a:p>
            <a:endParaRPr sz="1764"/>
          </a:p>
        </p:txBody>
      </p:sp>
      <p:sp>
        <p:nvSpPr>
          <p:cNvPr id="45" name="object 45"/>
          <p:cNvSpPr/>
          <p:nvPr/>
        </p:nvSpPr>
        <p:spPr>
          <a:xfrm>
            <a:off x="6475448" y="1585830"/>
            <a:ext cx="1483377" cy="137300"/>
          </a:xfrm>
          <a:prstGeom prst="rect">
            <a:avLst/>
          </a:prstGeom>
          <a:blipFill>
            <a:blip r:embed="rId20" cstate="print"/>
            <a:stretch>
              <a:fillRect/>
            </a:stretch>
          </a:blipFill>
        </p:spPr>
        <p:txBody>
          <a:bodyPr wrap="square" lIns="0" tIns="0" rIns="0" bIns="0" rtlCol="0"/>
          <a:lstStyle/>
          <a:p>
            <a:endParaRPr sz="1764"/>
          </a:p>
        </p:txBody>
      </p:sp>
      <p:sp>
        <p:nvSpPr>
          <p:cNvPr id="46" name="object 46"/>
          <p:cNvSpPr/>
          <p:nvPr/>
        </p:nvSpPr>
        <p:spPr>
          <a:xfrm>
            <a:off x="6468349" y="1361113"/>
            <a:ext cx="821509" cy="137979"/>
          </a:xfrm>
          <a:prstGeom prst="rect">
            <a:avLst/>
          </a:prstGeom>
          <a:blipFill>
            <a:blip r:embed="rId2" cstate="print"/>
            <a:stretch>
              <a:fillRect/>
            </a:stretch>
          </a:blipFill>
        </p:spPr>
        <p:txBody>
          <a:bodyPr wrap="square" lIns="0" tIns="0" rIns="0" bIns="0" rtlCol="0"/>
          <a:lstStyle/>
          <a:p>
            <a:endParaRPr sz="1764"/>
          </a:p>
        </p:txBody>
      </p:sp>
      <p:sp>
        <p:nvSpPr>
          <p:cNvPr id="47" name="object 47"/>
          <p:cNvSpPr/>
          <p:nvPr/>
        </p:nvSpPr>
        <p:spPr>
          <a:xfrm>
            <a:off x="9238732" y="121975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48" name="object 48"/>
          <p:cNvSpPr/>
          <p:nvPr/>
        </p:nvSpPr>
        <p:spPr>
          <a:xfrm>
            <a:off x="9386699" y="1364596"/>
            <a:ext cx="821509" cy="137979"/>
          </a:xfrm>
          <a:prstGeom prst="rect">
            <a:avLst/>
          </a:prstGeom>
          <a:blipFill>
            <a:blip r:embed="rId21" cstate="print"/>
            <a:stretch>
              <a:fillRect/>
            </a:stretch>
          </a:blipFill>
        </p:spPr>
        <p:txBody>
          <a:bodyPr wrap="square" lIns="0" tIns="0" rIns="0" bIns="0" rtlCol="0"/>
          <a:lstStyle/>
          <a:p>
            <a:endParaRPr sz="1764"/>
          </a:p>
        </p:txBody>
      </p:sp>
      <p:sp>
        <p:nvSpPr>
          <p:cNvPr id="49" name="object 49"/>
          <p:cNvSpPr/>
          <p:nvPr/>
        </p:nvSpPr>
        <p:spPr>
          <a:xfrm>
            <a:off x="9393797" y="1595731"/>
            <a:ext cx="821984" cy="164430"/>
          </a:xfrm>
          <a:prstGeom prst="rect">
            <a:avLst/>
          </a:prstGeom>
          <a:blipFill>
            <a:blip r:embed="rId22" cstate="print"/>
            <a:stretch>
              <a:fillRect/>
            </a:stretch>
          </a:blipFill>
        </p:spPr>
        <p:txBody>
          <a:bodyPr wrap="square" lIns="0" tIns="0" rIns="0" bIns="0" rtlCol="0"/>
          <a:lstStyle/>
          <a:p>
            <a:endParaRPr sz="1764"/>
          </a:p>
        </p:txBody>
      </p:sp>
      <p:sp>
        <p:nvSpPr>
          <p:cNvPr id="50" name="object 50"/>
          <p:cNvSpPr/>
          <p:nvPr/>
        </p:nvSpPr>
        <p:spPr>
          <a:xfrm>
            <a:off x="9238732" y="5252406"/>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51" name="object 51"/>
          <p:cNvSpPr/>
          <p:nvPr/>
        </p:nvSpPr>
        <p:spPr>
          <a:xfrm>
            <a:off x="9383240" y="5418708"/>
            <a:ext cx="821510" cy="137981"/>
          </a:xfrm>
          <a:prstGeom prst="rect">
            <a:avLst/>
          </a:prstGeom>
          <a:blipFill>
            <a:blip r:embed="rId23" cstate="print"/>
            <a:stretch>
              <a:fillRect/>
            </a:stretch>
          </a:blipFill>
        </p:spPr>
        <p:txBody>
          <a:bodyPr wrap="square" lIns="0" tIns="0" rIns="0" bIns="0" rtlCol="0"/>
          <a:lstStyle/>
          <a:p>
            <a:endParaRPr sz="1764"/>
          </a:p>
        </p:txBody>
      </p:sp>
      <p:sp>
        <p:nvSpPr>
          <p:cNvPr id="52" name="object 52"/>
          <p:cNvSpPr/>
          <p:nvPr/>
        </p:nvSpPr>
        <p:spPr>
          <a:xfrm>
            <a:off x="9383314" y="5634334"/>
            <a:ext cx="1799250" cy="132365"/>
          </a:xfrm>
          <a:prstGeom prst="rect">
            <a:avLst/>
          </a:prstGeom>
          <a:blipFill>
            <a:blip r:embed="rId24" cstate="print"/>
            <a:stretch>
              <a:fillRect/>
            </a:stretch>
          </a:blipFill>
        </p:spPr>
        <p:txBody>
          <a:bodyPr wrap="square" lIns="0" tIns="0" rIns="0" bIns="0" rtlCol="0"/>
          <a:lstStyle/>
          <a:p>
            <a:endParaRPr sz="1764"/>
          </a:p>
        </p:txBody>
      </p:sp>
      <p:sp>
        <p:nvSpPr>
          <p:cNvPr id="53" name="object 53"/>
          <p:cNvSpPr/>
          <p:nvPr/>
        </p:nvSpPr>
        <p:spPr>
          <a:xfrm>
            <a:off x="9238732" y="6048980"/>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54" name="object 54"/>
          <p:cNvSpPr/>
          <p:nvPr/>
        </p:nvSpPr>
        <p:spPr>
          <a:xfrm>
            <a:off x="9383240" y="6220656"/>
            <a:ext cx="821510" cy="137980"/>
          </a:xfrm>
          <a:prstGeom prst="rect">
            <a:avLst/>
          </a:prstGeom>
          <a:blipFill>
            <a:blip r:embed="rId2" cstate="print"/>
            <a:stretch>
              <a:fillRect/>
            </a:stretch>
          </a:blipFill>
        </p:spPr>
        <p:txBody>
          <a:bodyPr wrap="square" lIns="0" tIns="0" rIns="0" bIns="0" rtlCol="0"/>
          <a:lstStyle/>
          <a:p>
            <a:endParaRPr sz="1764"/>
          </a:p>
        </p:txBody>
      </p:sp>
      <p:sp>
        <p:nvSpPr>
          <p:cNvPr id="55" name="object 55"/>
          <p:cNvSpPr/>
          <p:nvPr/>
        </p:nvSpPr>
        <p:spPr>
          <a:xfrm>
            <a:off x="9383313" y="6439999"/>
            <a:ext cx="26639" cy="128645"/>
          </a:xfrm>
          <a:prstGeom prst="rect">
            <a:avLst/>
          </a:prstGeom>
          <a:blipFill>
            <a:blip r:embed="rId25" cstate="print"/>
            <a:stretch>
              <a:fillRect/>
            </a:stretch>
          </a:blipFill>
        </p:spPr>
        <p:txBody>
          <a:bodyPr wrap="square" lIns="0" tIns="0" rIns="0" bIns="0" rtlCol="0"/>
          <a:lstStyle/>
          <a:p>
            <a:endParaRPr sz="1764"/>
          </a:p>
        </p:txBody>
      </p:sp>
      <p:sp>
        <p:nvSpPr>
          <p:cNvPr id="56" name="object 56"/>
          <p:cNvSpPr/>
          <p:nvPr/>
        </p:nvSpPr>
        <p:spPr>
          <a:xfrm>
            <a:off x="9432832" y="6448679"/>
            <a:ext cx="251477" cy="121353"/>
          </a:xfrm>
          <a:prstGeom prst="rect">
            <a:avLst/>
          </a:prstGeom>
          <a:blipFill>
            <a:blip r:embed="rId26" cstate="print"/>
            <a:stretch>
              <a:fillRect/>
            </a:stretch>
          </a:blipFill>
        </p:spPr>
        <p:txBody>
          <a:bodyPr wrap="square" lIns="0" tIns="0" rIns="0" bIns="0" rtlCol="0"/>
          <a:lstStyle/>
          <a:p>
            <a:endParaRPr sz="1764"/>
          </a:p>
        </p:txBody>
      </p:sp>
      <p:sp>
        <p:nvSpPr>
          <p:cNvPr id="57" name="object 57"/>
          <p:cNvSpPr/>
          <p:nvPr/>
        </p:nvSpPr>
        <p:spPr>
          <a:xfrm>
            <a:off x="9731327" y="6436280"/>
            <a:ext cx="1255827" cy="132365"/>
          </a:xfrm>
          <a:prstGeom prst="rect">
            <a:avLst/>
          </a:prstGeom>
          <a:blipFill>
            <a:blip r:embed="rId27" cstate="print"/>
            <a:stretch>
              <a:fillRect/>
            </a:stretch>
          </a:blipFill>
        </p:spPr>
        <p:txBody>
          <a:bodyPr wrap="square" lIns="0" tIns="0" rIns="0" bIns="0" rtlCol="0"/>
          <a:lstStyle/>
          <a:p>
            <a:endParaRPr sz="1764"/>
          </a:p>
        </p:txBody>
      </p:sp>
      <p:sp>
        <p:nvSpPr>
          <p:cNvPr id="58" name="object 58"/>
          <p:cNvSpPr/>
          <p:nvPr/>
        </p:nvSpPr>
        <p:spPr>
          <a:xfrm>
            <a:off x="488869" y="444338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E62417"/>
          </a:solidFill>
        </p:spPr>
        <p:txBody>
          <a:bodyPr wrap="square" lIns="0" tIns="0" rIns="0" bIns="0" rtlCol="0"/>
          <a:lstStyle/>
          <a:p>
            <a:endParaRPr sz="1764"/>
          </a:p>
        </p:txBody>
      </p:sp>
      <p:sp>
        <p:nvSpPr>
          <p:cNvPr id="59" name="object 59"/>
          <p:cNvSpPr/>
          <p:nvPr/>
        </p:nvSpPr>
        <p:spPr>
          <a:xfrm>
            <a:off x="635293" y="4698684"/>
            <a:ext cx="1865997" cy="133507"/>
          </a:xfrm>
          <a:prstGeom prst="rect">
            <a:avLst/>
          </a:prstGeom>
          <a:blipFill>
            <a:blip r:embed="rId28" cstate="print"/>
            <a:stretch>
              <a:fillRect/>
            </a:stretch>
          </a:blipFill>
        </p:spPr>
        <p:txBody>
          <a:bodyPr wrap="square" lIns="0" tIns="0" rIns="0" bIns="0" rtlCol="0"/>
          <a:lstStyle/>
          <a:p>
            <a:endParaRPr sz="1764"/>
          </a:p>
        </p:txBody>
      </p:sp>
      <p:sp>
        <p:nvSpPr>
          <p:cNvPr id="60" name="object 60"/>
          <p:cNvSpPr/>
          <p:nvPr/>
        </p:nvSpPr>
        <p:spPr>
          <a:xfrm>
            <a:off x="488869" y="5252406"/>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E62417"/>
          </a:solidFill>
        </p:spPr>
        <p:txBody>
          <a:bodyPr wrap="square" lIns="0" tIns="0" rIns="0" bIns="0" rtlCol="0"/>
          <a:lstStyle/>
          <a:p>
            <a:endParaRPr sz="1764"/>
          </a:p>
        </p:txBody>
      </p:sp>
      <p:sp>
        <p:nvSpPr>
          <p:cNvPr id="61" name="object 61"/>
          <p:cNvSpPr/>
          <p:nvPr/>
        </p:nvSpPr>
        <p:spPr>
          <a:xfrm>
            <a:off x="628194" y="5500980"/>
            <a:ext cx="1971717" cy="137980"/>
          </a:xfrm>
          <a:prstGeom prst="rect">
            <a:avLst/>
          </a:prstGeom>
          <a:blipFill>
            <a:blip r:embed="rId29" cstate="print"/>
            <a:stretch>
              <a:fillRect/>
            </a:stretch>
          </a:blipFill>
        </p:spPr>
        <p:txBody>
          <a:bodyPr wrap="square" lIns="0" tIns="0" rIns="0" bIns="0" rtlCol="0"/>
          <a:lstStyle/>
          <a:p>
            <a:endParaRPr sz="1764"/>
          </a:p>
        </p:txBody>
      </p:sp>
      <p:sp>
        <p:nvSpPr>
          <p:cNvPr id="62" name="object 62"/>
          <p:cNvSpPr/>
          <p:nvPr/>
        </p:nvSpPr>
        <p:spPr>
          <a:xfrm>
            <a:off x="488869" y="6048980"/>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E62417"/>
          </a:solidFill>
        </p:spPr>
        <p:txBody>
          <a:bodyPr wrap="square" lIns="0" tIns="0" rIns="0" bIns="0" rtlCol="0"/>
          <a:lstStyle/>
          <a:p>
            <a:endParaRPr sz="1764"/>
          </a:p>
        </p:txBody>
      </p:sp>
      <p:sp>
        <p:nvSpPr>
          <p:cNvPr id="63" name="object 63"/>
          <p:cNvSpPr/>
          <p:nvPr/>
        </p:nvSpPr>
        <p:spPr>
          <a:xfrm>
            <a:off x="628195" y="6310024"/>
            <a:ext cx="754901" cy="130882"/>
          </a:xfrm>
          <a:prstGeom prst="rect">
            <a:avLst/>
          </a:prstGeom>
          <a:blipFill>
            <a:blip r:embed="rId30" cstate="print"/>
            <a:stretch>
              <a:fillRect/>
            </a:stretch>
          </a:blipFill>
        </p:spPr>
        <p:txBody>
          <a:bodyPr wrap="square" lIns="0" tIns="0" rIns="0" bIns="0" rtlCol="0"/>
          <a:lstStyle/>
          <a:p>
            <a:endParaRPr sz="1764"/>
          </a:p>
        </p:txBody>
      </p:sp>
      <p:sp>
        <p:nvSpPr>
          <p:cNvPr id="64" name="object 64"/>
          <p:cNvSpPr/>
          <p:nvPr/>
        </p:nvSpPr>
        <p:spPr>
          <a:xfrm>
            <a:off x="3401341" y="444338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65" name="object 65"/>
          <p:cNvSpPr/>
          <p:nvPr/>
        </p:nvSpPr>
        <p:spPr>
          <a:xfrm>
            <a:off x="3550000" y="4584526"/>
            <a:ext cx="821510" cy="137981"/>
          </a:xfrm>
          <a:prstGeom prst="rect">
            <a:avLst/>
          </a:prstGeom>
          <a:blipFill>
            <a:blip r:embed="rId16" cstate="print"/>
            <a:stretch>
              <a:fillRect/>
            </a:stretch>
          </a:blipFill>
        </p:spPr>
        <p:txBody>
          <a:bodyPr wrap="square" lIns="0" tIns="0" rIns="0" bIns="0" rtlCol="0"/>
          <a:lstStyle/>
          <a:p>
            <a:endParaRPr sz="1764"/>
          </a:p>
        </p:txBody>
      </p:sp>
      <p:sp>
        <p:nvSpPr>
          <p:cNvPr id="66" name="object 66"/>
          <p:cNvSpPr/>
          <p:nvPr/>
        </p:nvSpPr>
        <p:spPr>
          <a:xfrm>
            <a:off x="3557099" y="4809632"/>
            <a:ext cx="787566" cy="136911"/>
          </a:xfrm>
          <a:prstGeom prst="rect">
            <a:avLst/>
          </a:prstGeom>
          <a:blipFill>
            <a:blip r:embed="rId31" cstate="print"/>
            <a:stretch>
              <a:fillRect/>
            </a:stretch>
          </a:blipFill>
        </p:spPr>
        <p:txBody>
          <a:bodyPr wrap="square" lIns="0" tIns="0" rIns="0" bIns="0" rtlCol="0"/>
          <a:lstStyle/>
          <a:p>
            <a:endParaRPr sz="1764"/>
          </a:p>
        </p:txBody>
      </p:sp>
      <p:sp>
        <p:nvSpPr>
          <p:cNvPr id="67" name="object 67"/>
          <p:cNvSpPr/>
          <p:nvPr/>
        </p:nvSpPr>
        <p:spPr>
          <a:xfrm>
            <a:off x="4425177" y="4818870"/>
            <a:ext cx="172110" cy="127673"/>
          </a:xfrm>
          <a:prstGeom prst="rect">
            <a:avLst/>
          </a:prstGeom>
          <a:blipFill>
            <a:blip r:embed="rId32" cstate="print"/>
            <a:stretch>
              <a:fillRect/>
            </a:stretch>
          </a:blipFill>
        </p:spPr>
        <p:txBody>
          <a:bodyPr wrap="square" lIns="0" tIns="0" rIns="0" bIns="0" rtlCol="0"/>
          <a:lstStyle/>
          <a:p>
            <a:endParaRPr sz="1764"/>
          </a:p>
        </p:txBody>
      </p:sp>
      <p:sp>
        <p:nvSpPr>
          <p:cNvPr id="68" name="object 68"/>
          <p:cNvSpPr/>
          <p:nvPr/>
        </p:nvSpPr>
        <p:spPr>
          <a:xfrm>
            <a:off x="4670314" y="4806714"/>
            <a:ext cx="35557" cy="171528"/>
          </a:xfrm>
          <a:prstGeom prst="rect">
            <a:avLst/>
          </a:prstGeom>
          <a:blipFill>
            <a:blip r:embed="rId33" cstate="print"/>
            <a:stretch>
              <a:fillRect/>
            </a:stretch>
          </a:blipFill>
        </p:spPr>
        <p:txBody>
          <a:bodyPr wrap="square" lIns="0" tIns="0" rIns="0" bIns="0" rtlCol="0"/>
          <a:lstStyle/>
          <a:p>
            <a:endParaRPr sz="1764"/>
          </a:p>
        </p:txBody>
      </p:sp>
      <p:sp>
        <p:nvSpPr>
          <p:cNvPr id="69" name="object 69"/>
          <p:cNvSpPr/>
          <p:nvPr/>
        </p:nvSpPr>
        <p:spPr>
          <a:xfrm>
            <a:off x="4723098" y="4806714"/>
            <a:ext cx="264795" cy="171528"/>
          </a:xfrm>
          <a:prstGeom prst="rect">
            <a:avLst/>
          </a:prstGeom>
          <a:blipFill>
            <a:blip r:embed="rId34" cstate="print"/>
            <a:stretch>
              <a:fillRect/>
            </a:stretch>
          </a:blipFill>
        </p:spPr>
        <p:txBody>
          <a:bodyPr wrap="square" lIns="0" tIns="0" rIns="0" bIns="0" rtlCol="0"/>
          <a:lstStyle/>
          <a:p>
            <a:endParaRPr sz="1764"/>
          </a:p>
        </p:txBody>
      </p:sp>
      <p:sp>
        <p:nvSpPr>
          <p:cNvPr id="70" name="object 70"/>
          <p:cNvSpPr/>
          <p:nvPr/>
        </p:nvSpPr>
        <p:spPr>
          <a:xfrm>
            <a:off x="9251178" y="444338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71" name="object 71"/>
          <p:cNvSpPr/>
          <p:nvPr/>
        </p:nvSpPr>
        <p:spPr>
          <a:xfrm>
            <a:off x="9390155" y="4579704"/>
            <a:ext cx="821509" cy="137979"/>
          </a:xfrm>
          <a:prstGeom prst="rect">
            <a:avLst/>
          </a:prstGeom>
          <a:blipFill>
            <a:blip r:embed="rId16" cstate="print"/>
            <a:stretch>
              <a:fillRect/>
            </a:stretch>
          </a:blipFill>
        </p:spPr>
        <p:txBody>
          <a:bodyPr wrap="square" lIns="0" tIns="0" rIns="0" bIns="0" rtlCol="0"/>
          <a:lstStyle/>
          <a:p>
            <a:endParaRPr sz="1764"/>
          </a:p>
        </p:txBody>
      </p:sp>
      <p:sp>
        <p:nvSpPr>
          <p:cNvPr id="72" name="object 72"/>
          <p:cNvSpPr/>
          <p:nvPr/>
        </p:nvSpPr>
        <p:spPr>
          <a:xfrm>
            <a:off x="9397254" y="4810838"/>
            <a:ext cx="821983" cy="164429"/>
          </a:xfrm>
          <a:prstGeom prst="rect">
            <a:avLst/>
          </a:prstGeom>
          <a:blipFill>
            <a:blip r:embed="rId35" cstate="print"/>
            <a:stretch>
              <a:fillRect/>
            </a:stretch>
          </a:blipFill>
        </p:spPr>
        <p:txBody>
          <a:bodyPr wrap="square" lIns="0" tIns="0" rIns="0" bIns="0" rtlCol="0"/>
          <a:lstStyle/>
          <a:p>
            <a:endParaRPr sz="1764"/>
          </a:p>
        </p:txBody>
      </p:sp>
      <p:sp>
        <p:nvSpPr>
          <p:cNvPr id="73" name="object 73"/>
          <p:cNvSpPr/>
          <p:nvPr/>
        </p:nvSpPr>
        <p:spPr>
          <a:xfrm>
            <a:off x="10294207" y="4814047"/>
            <a:ext cx="172110" cy="127673"/>
          </a:xfrm>
          <a:prstGeom prst="rect">
            <a:avLst/>
          </a:prstGeom>
          <a:blipFill>
            <a:blip r:embed="rId36"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6397298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4788776"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88" dirty="0"/>
              <a:t>SKU </a:t>
            </a:r>
            <a:r>
              <a:rPr spc="-93" dirty="0"/>
              <a:t>Overview </a:t>
            </a:r>
            <a:r>
              <a:rPr spc="-74" dirty="0"/>
              <a:t>and</a:t>
            </a:r>
            <a:r>
              <a:rPr spc="-480" dirty="0"/>
              <a:t> </a:t>
            </a:r>
            <a:r>
              <a:rPr spc="-108" dirty="0"/>
              <a:t>Licensing</a:t>
            </a:r>
          </a:p>
        </p:txBody>
      </p:sp>
      <p:sp>
        <p:nvSpPr>
          <p:cNvPr id="3" name="object 3"/>
          <p:cNvSpPr/>
          <p:nvPr/>
        </p:nvSpPr>
        <p:spPr>
          <a:xfrm>
            <a:off x="3413788" y="202877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308ACA"/>
          </a:solidFill>
        </p:spPr>
        <p:txBody>
          <a:bodyPr wrap="square" lIns="0" tIns="0" rIns="0" bIns="0" rtlCol="0"/>
          <a:lstStyle/>
          <a:p>
            <a:endParaRPr sz="1764"/>
          </a:p>
        </p:txBody>
      </p:sp>
      <p:sp>
        <p:nvSpPr>
          <p:cNvPr id="4" name="object 4"/>
          <p:cNvSpPr/>
          <p:nvPr/>
        </p:nvSpPr>
        <p:spPr>
          <a:xfrm>
            <a:off x="3553190" y="2167644"/>
            <a:ext cx="821509" cy="137979"/>
          </a:xfrm>
          <a:prstGeom prst="rect">
            <a:avLst/>
          </a:prstGeom>
          <a:blipFill>
            <a:blip r:embed="rId2" cstate="print"/>
            <a:stretch>
              <a:fillRect/>
            </a:stretch>
          </a:blipFill>
        </p:spPr>
        <p:txBody>
          <a:bodyPr wrap="square" lIns="0" tIns="0" rIns="0" bIns="0" rtlCol="0"/>
          <a:lstStyle/>
          <a:p>
            <a:endParaRPr sz="1764"/>
          </a:p>
        </p:txBody>
      </p:sp>
      <p:sp>
        <p:nvSpPr>
          <p:cNvPr id="5" name="object 5"/>
          <p:cNvSpPr/>
          <p:nvPr/>
        </p:nvSpPr>
        <p:spPr>
          <a:xfrm>
            <a:off x="3560288" y="2392360"/>
            <a:ext cx="1535527" cy="137300"/>
          </a:xfrm>
          <a:prstGeom prst="rect">
            <a:avLst/>
          </a:prstGeom>
          <a:blipFill>
            <a:blip r:embed="rId3" cstate="print"/>
            <a:stretch>
              <a:fillRect/>
            </a:stretch>
          </a:blipFill>
        </p:spPr>
        <p:txBody>
          <a:bodyPr wrap="square" lIns="0" tIns="0" rIns="0" bIns="0" rtlCol="0"/>
          <a:lstStyle/>
          <a:p>
            <a:endParaRPr sz="1764"/>
          </a:p>
        </p:txBody>
      </p:sp>
      <p:sp>
        <p:nvSpPr>
          <p:cNvPr id="6" name="object 6"/>
          <p:cNvSpPr/>
          <p:nvPr/>
        </p:nvSpPr>
        <p:spPr>
          <a:xfrm>
            <a:off x="3413788" y="283779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308ACA"/>
          </a:solidFill>
        </p:spPr>
        <p:txBody>
          <a:bodyPr wrap="square" lIns="0" tIns="0" rIns="0" bIns="0" rtlCol="0"/>
          <a:lstStyle/>
          <a:p>
            <a:endParaRPr sz="1764"/>
          </a:p>
        </p:txBody>
      </p:sp>
      <p:sp>
        <p:nvSpPr>
          <p:cNvPr id="7" name="object 7"/>
          <p:cNvSpPr/>
          <p:nvPr/>
        </p:nvSpPr>
        <p:spPr>
          <a:xfrm>
            <a:off x="3553190" y="2974174"/>
            <a:ext cx="821509" cy="137979"/>
          </a:xfrm>
          <a:prstGeom prst="rect">
            <a:avLst/>
          </a:prstGeom>
          <a:blipFill>
            <a:blip r:embed="rId4" cstate="print"/>
            <a:stretch>
              <a:fillRect/>
            </a:stretch>
          </a:blipFill>
        </p:spPr>
        <p:txBody>
          <a:bodyPr wrap="square" lIns="0" tIns="0" rIns="0" bIns="0" rtlCol="0"/>
          <a:lstStyle/>
          <a:p>
            <a:endParaRPr sz="1764"/>
          </a:p>
        </p:txBody>
      </p:sp>
      <p:sp>
        <p:nvSpPr>
          <p:cNvPr id="8" name="object 8"/>
          <p:cNvSpPr/>
          <p:nvPr/>
        </p:nvSpPr>
        <p:spPr>
          <a:xfrm>
            <a:off x="3560289" y="3205308"/>
            <a:ext cx="684749" cy="130882"/>
          </a:xfrm>
          <a:prstGeom prst="rect">
            <a:avLst/>
          </a:prstGeom>
          <a:blipFill>
            <a:blip r:embed="rId5" cstate="print"/>
            <a:stretch>
              <a:fillRect/>
            </a:stretch>
          </a:blipFill>
        </p:spPr>
        <p:txBody>
          <a:bodyPr wrap="square" lIns="0" tIns="0" rIns="0" bIns="0" rtlCol="0"/>
          <a:lstStyle/>
          <a:p>
            <a:endParaRPr sz="1764"/>
          </a:p>
        </p:txBody>
      </p:sp>
      <p:sp>
        <p:nvSpPr>
          <p:cNvPr id="9" name="object 9"/>
          <p:cNvSpPr/>
          <p:nvPr/>
        </p:nvSpPr>
        <p:spPr>
          <a:xfrm>
            <a:off x="3413788" y="363436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308ACA"/>
          </a:solidFill>
        </p:spPr>
        <p:txBody>
          <a:bodyPr wrap="square" lIns="0" tIns="0" rIns="0" bIns="0" rtlCol="0"/>
          <a:lstStyle/>
          <a:p>
            <a:endParaRPr sz="1764"/>
          </a:p>
        </p:txBody>
      </p:sp>
      <p:sp>
        <p:nvSpPr>
          <p:cNvPr id="10" name="object 10"/>
          <p:cNvSpPr/>
          <p:nvPr/>
        </p:nvSpPr>
        <p:spPr>
          <a:xfrm>
            <a:off x="3553190" y="3780705"/>
            <a:ext cx="821509" cy="137979"/>
          </a:xfrm>
          <a:prstGeom prst="rect">
            <a:avLst/>
          </a:prstGeom>
          <a:blipFill>
            <a:blip r:embed="rId4" cstate="print"/>
            <a:stretch>
              <a:fillRect/>
            </a:stretch>
          </a:blipFill>
        </p:spPr>
        <p:txBody>
          <a:bodyPr wrap="square" lIns="0" tIns="0" rIns="0" bIns="0" rtlCol="0"/>
          <a:lstStyle/>
          <a:p>
            <a:endParaRPr sz="1764"/>
          </a:p>
        </p:txBody>
      </p:sp>
      <p:sp>
        <p:nvSpPr>
          <p:cNvPr id="11" name="object 11"/>
          <p:cNvSpPr/>
          <p:nvPr/>
        </p:nvSpPr>
        <p:spPr>
          <a:xfrm>
            <a:off x="3560289" y="4011839"/>
            <a:ext cx="1475793" cy="130882"/>
          </a:xfrm>
          <a:prstGeom prst="rect">
            <a:avLst/>
          </a:prstGeom>
          <a:blipFill>
            <a:blip r:embed="rId6" cstate="print"/>
            <a:stretch>
              <a:fillRect/>
            </a:stretch>
          </a:blipFill>
        </p:spPr>
        <p:txBody>
          <a:bodyPr wrap="square" lIns="0" tIns="0" rIns="0" bIns="0" rtlCol="0"/>
          <a:lstStyle/>
          <a:p>
            <a:endParaRPr sz="1764"/>
          </a:p>
        </p:txBody>
      </p:sp>
      <p:sp>
        <p:nvSpPr>
          <p:cNvPr id="12" name="object 12"/>
          <p:cNvSpPr/>
          <p:nvPr/>
        </p:nvSpPr>
        <p:spPr>
          <a:xfrm>
            <a:off x="3413788" y="5588461"/>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13" name="object 13"/>
          <p:cNvSpPr/>
          <p:nvPr/>
        </p:nvSpPr>
        <p:spPr>
          <a:xfrm>
            <a:off x="3553190" y="5754412"/>
            <a:ext cx="821509" cy="137980"/>
          </a:xfrm>
          <a:prstGeom prst="rect">
            <a:avLst/>
          </a:prstGeom>
          <a:blipFill>
            <a:blip r:embed="rId4" cstate="print"/>
            <a:stretch>
              <a:fillRect/>
            </a:stretch>
          </a:blipFill>
        </p:spPr>
        <p:txBody>
          <a:bodyPr wrap="square" lIns="0" tIns="0" rIns="0" bIns="0" rtlCol="0"/>
          <a:lstStyle/>
          <a:p>
            <a:endParaRPr sz="1764"/>
          </a:p>
        </p:txBody>
      </p:sp>
      <p:sp>
        <p:nvSpPr>
          <p:cNvPr id="14" name="object 14"/>
          <p:cNvSpPr/>
          <p:nvPr/>
        </p:nvSpPr>
        <p:spPr>
          <a:xfrm>
            <a:off x="3553264" y="5970038"/>
            <a:ext cx="1707706" cy="133823"/>
          </a:xfrm>
          <a:prstGeom prst="rect">
            <a:avLst/>
          </a:prstGeom>
          <a:blipFill>
            <a:blip r:embed="rId7" cstate="print"/>
            <a:stretch>
              <a:fillRect/>
            </a:stretch>
          </a:blipFill>
        </p:spPr>
        <p:txBody>
          <a:bodyPr wrap="square" lIns="0" tIns="0" rIns="0" bIns="0" rtlCol="0"/>
          <a:lstStyle/>
          <a:p>
            <a:endParaRPr sz="1764"/>
          </a:p>
        </p:txBody>
      </p:sp>
      <p:sp>
        <p:nvSpPr>
          <p:cNvPr id="15" name="object 15"/>
          <p:cNvSpPr/>
          <p:nvPr/>
        </p:nvSpPr>
        <p:spPr>
          <a:xfrm>
            <a:off x="6326260" y="283779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16" name="object 16"/>
          <p:cNvSpPr/>
          <p:nvPr/>
        </p:nvSpPr>
        <p:spPr>
          <a:xfrm>
            <a:off x="6465249" y="2974174"/>
            <a:ext cx="821509" cy="137979"/>
          </a:xfrm>
          <a:prstGeom prst="rect">
            <a:avLst/>
          </a:prstGeom>
          <a:blipFill>
            <a:blip r:embed="rId4" cstate="print"/>
            <a:stretch>
              <a:fillRect/>
            </a:stretch>
          </a:blipFill>
        </p:spPr>
        <p:txBody>
          <a:bodyPr wrap="square" lIns="0" tIns="0" rIns="0" bIns="0" rtlCol="0"/>
          <a:lstStyle/>
          <a:p>
            <a:endParaRPr sz="1764"/>
          </a:p>
        </p:txBody>
      </p:sp>
      <p:sp>
        <p:nvSpPr>
          <p:cNvPr id="17" name="object 17"/>
          <p:cNvSpPr/>
          <p:nvPr/>
        </p:nvSpPr>
        <p:spPr>
          <a:xfrm>
            <a:off x="6472347" y="3205307"/>
            <a:ext cx="1068677" cy="164429"/>
          </a:xfrm>
          <a:prstGeom prst="rect">
            <a:avLst/>
          </a:prstGeom>
          <a:blipFill>
            <a:blip r:embed="rId8" cstate="print"/>
            <a:stretch>
              <a:fillRect/>
            </a:stretch>
          </a:blipFill>
        </p:spPr>
        <p:txBody>
          <a:bodyPr wrap="square" lIns="0" tIns="0" rIns="0" bIns="0" rtlCol="0"/>
          <a:lstStyle/>
          <a:p>
            <a:endParaRPr sz="1764"/>
          </a:p>
        </p:txBody>
      </p:sp>
      <p:sp>
        <p:nvSpPr>
          <p:cNvPr id="18" name="object 18"/>
          <p:cNvSpPr/>
          <p:nvPr/>
        </p:nvSpPr>
        <p:spPr>
          <a:xfrm>
            <a:off x="6326260" y="202877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19" name="object 19"/>
          <p:cNvSpPr/>
          <p:nvPr/>
        </p:nvSpPr>
        <p:spPr>
          <a:xfrm>
            <a:off x="6465249" y="2167644"/>
            <a:ext cx="821509" cy="137979"/>
          </a:xfrm>
          <a:prstGeom prst="rect">
            <a:avLst/>
          </a:prstGeom>
          <a:blipFill>
            <a:blip r:embed="rId2" cstate="print"/>
            <a:stretch>
              <a:fillRect/>
            </a:stretch>
          </a:blipFill>
        </p:spPr>
        <p:txBody>
          <a:bodyPr wrap="square" lIns="0" tIns="0" rIns="0" bIns="0" rtlCol="0"/>
          <a:lstStyle/>
          <a:p>
            <a:endParaRPr sz="1764"/>
          </a:p>
        </p:txBody>
      </p:sp>
      <p:sp>
        <p:nvSpPr>
          <p:cNvPr id="20" name="object 20"/>
          <p:cNvSpPr/>
          <p:nvPr/>
        </p:nvSpPr>
        <p:spPr>
          <a:xfrm>
            <a:off x="6472346" y="2398779"/>
            <a:ext cx="1069859" cy="164429"/>
          </a:xfrm>
          <a:prstGeom prst="rect">
            <a:avLst/>
          </a:prstGeom>
          <a:blipFill>
            <a:blip r:embed="rId9" cstate="print"/>
            <a:stretch>
              <a:fillRect/>
            </a:stretch>
          </a:blipFill>
        </p:spPr>
        <p:txBody>
          <a:bodyPr wrap="square" lIns="0" tIns="0" rIns="0" bIns="0" rtlCol="0"/>
          <a:lstStyle/>
          <a:p>
            <a:endParaRPr sz="1764"/>
          </a:p>
        </p:txBody>
      </p:sp>
      <p:sp>
        <p:nvSpPr>
          <p:cNvPr id="21" name="object 21"/>
          <p:cNvSpPr/>
          <p:nvPr/>
        </p:nvSpPr>
        <p:spPr>
          <a:xfrm>
            <a:off x="488869" y="121975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22" name="object 22"/>
          <p:cNvSpPr/>
          <p:nvPr/>
        </p:nvSpPr>
        <p:spPr>
          <a:xfrm>
            <a:off x="632171" y="1361113"/>
            <a:ext cx="821509" cy="137979"/>
          </a:xfrm>
          <a:prstGeom prst="rect">
            <a:avLst/>
          </a:prstGeom>
          <a:blipFill>
            <a:blip r:embed="rId2" cstate="print"/>
            <a:stretch>
              <a:fillRect/>
            </a:stretch>
          </a:blipFill>
        </p:spPr>
        <p:txBody>
          <a:bodyPr wrap="square" lIns="0" tIns="0" rIns="0" bIns="0" rtlCol="0"/>
          <a:lstStyle/>
          <a:p>
            <a:endParaRPr sz="1764"/>
          </a:p>
        </p:txBody>
      </p:sp>
      <p:sp>
        <p:nvSpPr>
          <p:cNvPr id="23" name="object 23"/>
          <p:cNvSpPr/>
          <p:nvPr/>
        </p:nvSpPr>
        <p:spPr>
          <a:xfrm>
            <a:off x="639269" y="1585830"/>
            <a:ext cx="1277450" cy="137300"/>
          </a:xfrm>
          <a:prstGeom prst="rect">
            <a:avLst/>
          </a:prstGeom>
          <a:blipFill>
            <a:blip r:embed="rId10" cstate="print"/>
            <a:stretch>
              <a:fillRect/>
            </a:stretch>
          </a:blipFill>
        </p:spPr>
        <p:txBody>
          <a:bodyPr wrap="square" lIns="0" tIns="0" rIns="0" bIns="0" rtlCol="0"/>
          <a:lstStyle/>
          <a:p>
            <a:endParaRPr sz="1764"/>
          </a:p>
        </p:txBody>
      </p:sp>
      <p:sp>
        <p:nvSpPr>
          <p:cNvPr id="24" name="object 24"/>
          <p:cNvSpPr/>
          <p:nvPr/>
        </p:nvSpPr>
        <p:spPr>
          <a:xfrm>
            <a:off x="6326260" y="363436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25" name="object 25"/>
          <p:cNvSpPr/>
          <p:nvPr/>
        </p:nvSpPr>
        <p:spPr>
          <a:xfrm>
            <a:off x="6465249" y="3780705"/>
            <a:ext cx="821509" cy="137979"/>
          </a:xfrm>
          <a:prstGeom prst="rect">
            <a:avLst/>
          </a:prstGeom>
          <a:blipFill>
            <a:blip r:embed="rId4" cstate="print"/>
            <a:stretch>
              <a:fillRect/>
            </a:stretch>
          </a:blipFill>
        </p:spPr>
        <p:txBody>
          <a:bodyPr wrap="square" lIns="0" tIns="0" rIns="0" bIns="0" rtlCol="0"/>
          <a:lstStyle/>
          <a:p>
            <a:endParaRPr sz="1764"/>
          </a:p>
        </p:txBody>
      </p:sp>
      <p:sp>
        <p:nvSpPr>
          <p:cNvPr id="26" name="object 26"/>
          <p:cNvSpPr/>
          <p:nvPr/>
        </p:nvSpPr>
        <p:spPr>
          <a:xfrm>
            <a:off x="6472347" y="4011839"/>
            <a:ext cx="1074959" cy="164429"/>
          </a:xfrm>
          <a:prstGeom prst="rect">
            <a:avLst/>
          </a:prstGeom>
          <a:blipFill>
            <a:blip r:embed="rId11" cstate="print"/>
            <a:stretch>
              <a:fillRect/>
            </a:stretch>
          </a:blipFill>
        </p:spPr>
        <p:txBody>
          <a:bodyPr wrap="square" lIns="0" tIns="0" rIns="0" bIns="0" rtlCol="0"/>
          <a:lstStyle/>
          <a:p>
            <a:endParaRPr sz="1764"/>
          </a:p>
        </p:txBody>
      </p:sp>
      <p:sp>
        <p:nvSpPr>
          <p:cNvPr id="27" name="object 27"/>
          <p:cNvSpPr/>
          <p:nvPr/>
        </p:nvSpPr>
        <p:spPr>
          <a:xfrm>
            <a:off x="9238732" y="121975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107C1F"/>
          </a:solidFill>
        </p:spPr>
        <p:txBody>
          <a:bodyPr wrap="square" lIns="0" tIns="0" rIns="0" bIns="0" rtlCol="0"/>
          <a:lstStyle/>
          <a:p>
            <a:endParaRPr sz="1764"/>
          </a:p>
        </p:txBody>
      </p:sp>
      <p:sp>
        <p:nvSpPr>
          <p:cNvPr id="28" name="object 28"/>
          <p:cNvSpPr/>
          <p:nvPr/>
        </p:nvSpPr>
        <p:spPr>
          <a:xfrm>
            <a:off x="9386269" y="1361113"/>
            <a:ext cx="821509" cy="137979"/>
          </a:xfrm>
          <a:prstGeom prst="rect">
            <a:avLst/>
          </a:prstGeom>
          <a:blipFill>
            <a:blip r:embed="rId2" cstate="print"/>
            <a:stretch>
              <a:fillRect/>
            </a:stretch>
          </a:blipFill>
        </p:spPr>
        <p:txBody>
          <a:bodyPr wrap="square" lIns="0" tIns="0" rIns="0" bIns="0" rtlCol="0"/>
          <a:lstStyle/>
          <a:p>
            <a:endParaRPr sz="1764"/>
          </a:p>
        </p:txBody>
      </p:sp>
      <p:sp>
        <p:nvSpPr>
          <p:cNvPr id="29" name="object 29"/>
          <p:cNvSpPr/>
          <p:nvPr/>
        </p:nvSpPr>
        <p:spPr>
          <a:xfrm>
            <a:off x="9393367" y="1585829"/>
            <a:ext cx="1306132" cy="170847"/>
          </a:xfrm>
          <a:prstGeom prst="rect">
            <a:avLst/>
          </a:prstGeom>
          <a:blipFill>
            <a:blip r:embed="rId12" cstate="print"/>
            <a:stretch>
              <a:fillRect/>
            </a:stretch>
          </a:blipFill>
        </p:spPr>
        <p:txBody>
          <a:bodyPr wrap="square" lIns="0" tIns="0" rIns="0" bIns="0" rtlCol="0"/>
          <a:lstStyle/>
          <a:p>
            <a:endParaRPr sz="1764"/>
          </a:p>
        </p:txBody>
      </p:sp>
      <p:sp>
        <p:nvSpPr>
          <p:cNvPr id="30" name="object 30"/>
          <p:cNvSpPr/>
          <p:nvPr/>
        </p:nvSpPr>
        <p:spPr>
          <a:xfrm>
            <a:off x="488869" y="202877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31" name="object 31"/>
          <p:cNvSpPr/>
          <p:nvPr/>
        </p:nvSpPr>
        <p:spPr>
          <a:xfrm>
            <a:off x="632171" y="2167644"/>
            <a:ext cx="821509" cy="137979"/>
          </a:xfrm>
          <a:prstGeom prst="rect">
            <a:avLst/>
          </a:prstGeom>
          <a:blipFill>
            <a:blip r:embed="rId2" cstate="print"/>
            <a:stretch>
              <a:fillRect/>
            </a:stretch>
          </a:blipFill>
        </p:spPr>
        <p:txBody>
          <a:bodyPr wrap="square" lIns="0" tIns="0" rIns="0" bIns="0" rtlCol="0"/>
          <a:lstStyle/>
          <a:p>
            <a:endParaRPr sz="1764"/>
          </a:p>
        </p:txBody>
      </p:sp>
      <p:sp>
        <p:nvSpPr>
          <p:cNvPr id="32" name="object 32"/>
          <p:cNvSpPr/>
          <p:nvPr/>
        </p:nvSpPr>
        <p:spPr>
          <a:xfrm>
            <a:off x="639269" y="2389832"/>
            <a:ext cx="1430794" cy="171528"/>
          </a:xfrm>
          <a:prstGeom prst="rect">
            <a:avLst/>
          </a:prstGeom>
          <a:blipFill>
            <a:blip r:embed="rId13" cstate="print"/>
            <a:stretch>
              <a:fillRect/>
            </a:stretch>
          </a:blipFill>
        </p:spPr>
        <p:txBody>
          <a:bodyPr wrap="square" lIns="0" tIns="0" rIns="0" bIns="0" rtlCol="0"/>
          <a:lstStyle/>
          <a:p>
            <a:endParaRPr sz="1764"/>
          </a:p>
        </p:txBody>
      </p:sp>
      <p:sp>
        <p:nvSpPr>
          <p:cNvPr id="33" name="object 33"/>
          <p:cNvSpPr/>
          <p:nvPr/>
        </p:nvSpPr>
        <p:spPr>
          <a:xfrm>
            <a:off x="488869" y="283779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34" name="object 34"/>
          <p:cNvSpPr/>
          <p:nvPr/>
        </p:nvSpPr>
        <p:spPr>
          <a:xfrm>
            <a:off x="632171" y="2974174"/>
            <a:ext cx="821509" cy="137979"/>
          </a:xfrm>
          <a:prstGeom prst="rect">
            <a:avLst/>
          </a:prstGeom>
          <a:blipFill>
            <a:blip r:embed="rId4" cstate="print"/>
            <a:stretch>
              <a:fillRect/>
            </a:stretch>
          </a:blipFill>
        </p:spPr>
        <p:txBody>
          <a:bodyPr wrap="square" lIns="0" tIns="0" rIns="0" bIns="0" rtlCol="0"/>
          <a:lstStyle/>
          <a:p>
            <a:endParaRPr sz="1764"/>
          </a:p>
        </p:txBody>
      </p:sp>
      <p:sp>
        <p:nvSpPr>
          <p:cNvPr id="35" name="object 35"/>
          <p:cNvSpPr/>
          <p:nvPr/>
        </p:nvSpPr>
        <p:spPr>
          <a:xfrm>
            <a:off x="639269" y="3196363"/>
            <a:ext cx="1430794" cy="171527"/>
          </a:xfrm>
          <a:prstGeom prst="rect">
            <a:avLst/>
          </a:prstGeom>
          <a:blipFill>
            <a:blip r:embed="rId14" cstate="print"/>
            <a:stretch>
              <a:fillRect/>
            </a:stretch>
          </a:blipFill>
        </p:spPr>
        <p:txBody>
          <a:bodyPr wrap="square" lIns="0" tIns="0" rIns="0" bIns="0" rtlCol="0"/>
          <a:lstStyle/>
          <a:p>
            <a:endParaRPr sz="1764"/>
          </a:p>
        </p:txBody>
      </p:sp>
      <p:sp>
        <p:nvSpPr>
          <p:cNvPr id="36" name="object 36"/>
          <p:cNvSpPr/>
          <p:nvPr/>
        </p:nvSpPr>
        <p:spPr>
          <a:xfrm>
            <a:off x="488869" y="363436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37" name="object 37"/>
          <p:cNvSpPr/>
          <p:nvPr/>
        </p:nvSpPr>
        <p:spPr>
          <a:xfrm>
            <a:off x="632171" y="3780705"/>
            <a:ext cx="821509" cy="137979"/>
          </a:xfrm>
          <a:prstGeom prst="rect">
            <a:avLst/>
          </a:prstGeom>
          <a:blipFill>
            <a:blip r:embed="rId4" cstate="print"/>
            <a:stretch>
              <a:fillRect/>
            </a:stretch>
          </a:blipFill>
        </p:spPr>
        <p:txBody>
          <a:bodyPr wrap="square" lIns="0" tIns="0" rIns="0" bIns="0" rtlCol="0"/>
          <a:lstStyle/>
          <a:p>
            <a:endParaRPr sz="1764"/>
          </a:p>
        </p:txBody>
      </p:sp>
      <p:sp>
        <p:nvSpPr>
          <p:cNvPr id="38" name="object 38"/>
          <p:cNvSpPr/>
          <p:nvPr/>
        </p:nvSpPr>
        <p:spPr>
          <a:xfrm>
            <a:off x="639269" y="4002894"/>
            <a:ext cx="1430794" cy="171528"/>
          </a:xfrm>
          <a:prstGeom prst="rect">
            <a:avLst/>
          </a:prstGeom>
          <a:blipFill>
            <a:blip r:embed="rId15" cstate="print"/>
            <a:stretch>
              <a:fillRect/>
            </a:stretch>
          </a:blipFill>
        </p:spPr>
        <p:txBody>
          <a:bodyPr wrap="square" lIns="0" tIns="0" rIns="0" bIns="0" rtlCol="0"/>
          <a:lstStyle/>
          <a:p>
            <a:endParaRPr sz="1764"/>
          </a:p>
        </p:txBody>
      </p:sp>
      <p:sp>
        <p:nvSpPr>
          <p:cNvPr id="39" name="object 39"/>
          <p:cNvSpPr/>
          <p:nvPr/>
        </p:nvSpPr>
        <p:spPr>
          <a:xfrm>
            <a:off x="3413788" y="121975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308ACA"/>
          </a:solidFill>
        </p:spPr>
        <p:txBody>
          <a:bodyPr wrap="square" lIns="0" tIns="0" rIns="0" bIns="0" rtlCol="0"/>
          <a:lstStyle/>
          <a:p>
            <a:endParaRPr sz="1764"/>
          </a:p>
        </p:txBody>
      </p:sp>
      <p:sp>
        <p:nvSpPr>
          <p:cNvPr id="40" name="object 40"/>
          <p:cNvSpPr/>
          <p:nvPr/>
        </p:nvSpPr>
        <p:spPr>
          <a:xfrm>
            <a:off x="3553190" y="1361113"/>
            <a:ext cx="821509" cy="137979"/>
          </a:xfrm>
          <a:prstGeom prst="rect">
            <a:avLst/>
          </a:prstGeom>
          <a:blipFill>
            <a:blip r:embed="rId2" cstate="print"/>
            <a:stretch>
              <a:fillRect/>
            </a:stretch>
          </a:blipFill>
        </p:spPr>
        <p:txBody>
          <a:bodyPr wrap="square" lIns="0" tIns="0" rIns="0" bIns="0" rtlCol="0"/>
          <a:lstStyle/>
          <a:p>
            <a:endParaRPr sz="1764"/>
          </a:p>
        </p:txBody>
      </p:sp>
      <p:sp>
        <p:nvSpPr>
          <p:cNvPr id="41" name="object 41"/>
          <p:cNvSpPr/>
          <p:nvPr/>
        </p:nvSpPr>
        <p:spPr>
          <a:xfrm>
            <a:off x="3560289" y="1585830"/>
            <a:ext cx="1483376" cy="137300"/>
          </a:xfrm>
          <a:prstGeom prst="rect">
            <a:avLst/>
          </a:prstGeom>
          <a:blipFill>
            <a:blip r:embed="rId16" cstate="print"/>
            <a:stretch>
              <a:fillRect/>
            </a:stretch>
          </a:blipFill>
        </p:spPr>
        <p:txBody>
          <a:bodyPr wrap="square" lIns="0" tIns="0" rIns="0" bIns="0" rtlCol="0"/>
          <a:lstStyle/>
          <a:p>
            <a:endParaRPr sz="1764"/>
          </a:p>
        </p:txBody>
      </p:sp>
      <p:sp>
        <p:nvSpPr>
          <p:cNvPr id="42" name="object 42"/>
          <p:cNvSpPr/>
          <p:nvPr/>
        </p:nvSpPr>
        <p:spPr>
          <a:xfrm>
            <a:off x="6326260" y="121975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43" name="object 43"/>
          <p:cNvSpPr/>
          <p:nvPr/>
        </p:nvSpPr>
        <p:spPr>
          <a:xfrm>
            <a:off x="6465249" y="1361113"/>
            <a:ext cx="821509" cy="137979"/>
          </a:xfrm>
          <a:prstGeom prst="rect">
            <a:avLst/>
          </a:prstGeom>
          <a:blipFill>
            <a:blip r:embed="rId2" cstate="print"/>
            <a:stretch>
              <a:fillRect/>
            </a:stretch>
          </a:blipFill>
        </p:spPr>
        <p:txBody>
          <a:bodyPr wrap="square" lIns="0" tIns="0" rIns="0" bIns="0" rtlCol="0"/>
          <a:lstStyle/>
          <a:p>
            <a:endParaRPr sz="1764"/>
          </a:p>
        </p:txBody>
      </p:sp>
      <p:sp>
        <p:nvSpPr>
          <p:cNvPr id="44" name="object 44"/>
          <p:cNvSpPr/>
          <p:nvPr/>
        </p:nvSpPr>
        <p:spPr>
          <a:xfrm>
            <a:off x="6472347" y="1592247"/>
            <a:ext cx="821984" cy="164429"/>
          </a:xfrm>
          <a:prstGeom prst="rect">
            <a:avLst/>
          </a:prstGeom>
          <a:blipFill>
            <a:blip r:embed="rId17" cstate="print"/>
            <a:stretch>
              <a:fillRect/>
            </a:stretch>
          </a:blipFill>
        </p:spPr>
        <p:txBody>
          <a:bodyPr wrap="square" lIns="0" tIns="0" rIns="0" bIns="0" rtlCol="0"/>
          <a:lstStyle/>
          <a:p>
            <a:endParaRPr sz="1764"/>
          </a:p>
        </p:txBody>
      </p:sp>
      <p:sp>
        <p:nvSpPr>
          <p:cNvPr id="45" name="object 45"/>
          <p:cNvSpPr/>
          <p:nvPr/>
        </p:nvSpPr>
        <p:spPr>
          <a:xfrm>
            <a:off x="6326260" y="5252406"/>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46" name="object 46"/>
          <p:cNvSpPr/>
          <p:nvPr/>
        </p:nvSpPr>
        <p:spPr>
          <a:xfrm>
            <a:off x="6465249" y="5418357"/>
            <a:ext cx="821509" cy="137981"/>
          </a:xfrm>
          <a:prstGeom prst="rect">
            <a:avLst/>
          </a:prstGeom>
          <a:blipFill>
            <a:blip r:embed="rId4" cstate="print"/>
            <a:stretch>
              <a:fillRect/>
            </a:stretch>
          </a:blipFill>
        </p:spPr>
        <p:txBody>
          <a:bodyPr wrap="square" lIns="0" tIns="0" rIns="0" bIns="0" rtlCol="0"/>
          <a:lstStyle/>
          <a:p>
            <a:endParaRPr sz="1764"/>
          </a:p>
        </p:txBody>
      </p:sp>
      <p:sp>
        <p:nvSpPr>
          <p:cNvPr id="47" name="object 47"/>
          <p:cNvSpPr/>
          <p:nvPr/>
        </p:nvSpPr>
        <p:spPr>
          <a:xfrm>
            <a:off x="6465322" y="5633983"/>
            <a:ext cx="1799250" cy="132365"/>
          </a:xfrm>
          <a:prstGeom prst="rect">
            <a:avLst/>
          </a:prstGeom>
          <a:blipFill>
            <a:blip r:embed="rId18" cstate="print"/>
            <a:stretch>
              <a:fillRect/>
            </a:stretch>
          </a:blipFill>
        </p:spPr>
        <p:txBody>
          <a:bodyPr wrap="square" lIns="0" tIns="0" rIns="0" bIns="0" rtlCol="0"/>
          <a:lstStyle/>
          <a:p>
            <a:endParaRPr sz="1764"/>
          </a:p>
        </p:txBody>
      </p:sp>
      <p:sp>
        <p:nvSpPr>
          <p:cNvPr id="48" name="object 48"/>
          <p:cNvSpPr/>
          <p:nvPr/>
        </p:nvSpPr>
        <p:spPr>
          <a:xfrm>
            <a:off x="9238732" y="202877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107C1F"/>
          </a:solidFill>
        </p:spPr>
        <p:txBody>
          <a:bodyPr wrap="square" lIns="0" tIns="0" rIns="0" bIns="0" rtlCol="0"/>
          <a:lstStyle/>
          <a:p>
            <a:endParaRPr sz="1764"/>
          </a:p>
        </p:txBody>
      </p:sp>
      <p:sp>
        <p:nvSpPr>
          <p:cNvPr id="49" name="object 49"/>
          <p:cNvSpPr/>
          <p:nvPr/>
        </p:nvSpPr>
        <p:spPr>
          <a:xfrm>
            <a:off x="9386269" y="2167644"/>
            <a:ext cx="821509" cy="137979"/>
          </a:xfrm>
          <a:prstGeom prst="rect">
            <a:avLst/>
          </a:prstGeom>
          <a:blipFill>
            <a:blip r:embed="rId2" cstate="print"/>
            <a:stretch>
              <a:fillRect/>
            </a:stretch>
          </a:blipFill>
        </p:spPr>
        <p:txBody>
          <a:bodyPr wrap="square" lIns="0" tIns="0" rIns="0" bIns="0" rtlCol="0"/>
          <a:lstStyle/>
          <a:p>
            <a:endParaRPr sz="1764"/>
          </a:p>
        </p:txBody>
      </p:sp>
      <p:sp>
        <p:nvSpPr>
          <p:cNvPr id="50" name="object 50"/>
          <p:cNvSpPr/>
          <p:nvPr/>
        </p:nvSpPr>
        <p:spPr>
          <a:xfrm>
            <a:off x="9393367" y="2398779"/>
            <a:ext cx="1076082" cy="164429"/>
          </a:xfrm>
          <a:prstGeom prst="rect">
            <a:avLst/>
          </a:prstGeom>
          <a:blipFill>
            <a:blip r:embed="rId19" cstate="print"/>
            <a:stretch>
              <a:fillRect/>
            </a:stretch>
          </a:blipFill>
        </p:spPr>
        <p:txBody>
          <a:bodyPr wrap="square" lIns="0" tIns="0" rIns="0" bIns="0" rtlCol="0"/>
          <a:lstStyle/>
          <a:p>
            <a:endParaRPr sz="1764"/>
          </a:p>
        </p:txBody>
      </p:sp>
      <p:sp>
        <p:nvSpPr>
          <p:cNvPr id="51" name="object 51"/>
          <p:cNvSpPr/>
          <p:nvPr/>
        </p:nvSpPr>
        <p:spPr>
          <a:xfrm>
            <a:off x="9238732" y="283779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107C1F"/>
          </a:solidFill>
        </p:spPr>
        <p:txBody>
          <a:bodyPr wrap="square" lIns="0" tIns="0" rIns="0" bIns="0" rtlCol="0"/>
          <a:lstStyle/>
          <a:p>
            <a:endParaRPr sz="1764"/>
          </a:p>
        </p:txBody>
      </p:sp>
      <p:sp>
        <p:nvSpPr>
          <p:cNvPr id="52" name="object 52"/>
          <p:cNvSpPr/>
          <p:nvPr/>
        </p:nvSpPr>
        <p:spPr>
          <a:xfrm>
            <a:off x="9386269" y="2974174"/>
            <a:ext cx="821509" cy="137979"/>
          </a:xfrm>
          <a:prstGeom prst="rect">
            <a:avLst/>
          </a:prstGeom>
          <a:blipFill>
            <a:blip r:embed="rId4" cstate="print"/>
            <a:stretch>
              <a:fillRect/>
            </a:stretch>
          </a:blipFill>
        </p:spPr>
        <p:txBody>
          <a:bodyPr wrap="square" lIns="0" tIns="0" rIns="0" bIns="0" rtlCol="0"/>
          <a:lstStyle/>
          <a:p>
            <a:endParaRPr sz="1764"/>
          </a:p>
        </p:txBody>
      </p:sp>
      <p:sp>
        <p:nvSpPr>
          <p:cNvPr id="53" name="object 53"/>
          <p:cNvSpPr/>
          <p:nvPr/>
        </p:nvSpPr>
        <p:spPr>
          <a:xfrm>
            <a:off x="9393368" y="3205307"/>
            <a:ext cx="1075791" cy="164429"/>
          </a:xfrm>
          <a:prstGeom prst="rect">
            <a:avLst/>
          </a:prstGeom>
          <a:blipFill>
            <a:blip r:embed="rId20" cstate="print"/>
            <a:stretch>
              <a:fillRect/>
            </a:stretch>
          </a:blipFill>
        </p:spPr>
        <p:txBody>
          <a:bodyPr wrap="square" lIns="0" tIns="0" rIns="0" bIns="0" rtlCol="0"/>
          <a:lstStyle/>
          <a:p>
            <a:endParaRPr sz="1764"/>
          </a:p>
        </p:txBody>
      </p:sp>
      <p:sp>
        <p:nvSpPr>
          <p:cNvPr id="54" name="object 54"/>
          <p:cNvSpPr/>
          <p:nvPr/>
        </p:nvSpPr>
        <p:spPr>
          <a:xfrm>
            <a:off x="6326260" y="6073873"/>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55" name="object 55"/>
          <p:cNvSpPr/>
          <p:nvPr/>
        </p:nvSpPr>
        <p:spPr>
          <a:xfrm>
            <a:off x="6465246" y="6243883"/>
            <a:ext cx="821510" cy="137980"/>
          </a:xfrm>
          <a:prstGeom prst="rect">
            <a:avLst/>
          </a:prstGeom>
          <a:blipFill>
            <a:blip r:embed="rId2" cstate="print"/>
            <a:stretch>
              <a:fillRect/>
            </a:stretch>
          </a:blipFill>
        </p:spPr>
        <p:txBody>
          <a:bodyPr wrap="square" lIns="0" tIns="0" rIns="0" bIns="0" rtlCol="0"/>
          <a:lstStyle/>
          <a:p>
            <a:endParaRPr sz="1764"/>
          </a:p>
        </p:txBody>
      </p:sp>
      <p:sp>
        <p:nvSpPr>
          <p:cNvPr id="56" name="object 56"/>
          <p:cNvSpPr/>
          <p:nvPr/>
        </p:nvSpPr>
        <p:spPr>
          <a:xfrm>
            <a:off x="6465319" y="6463227"/>
            <a:ext cx="26639" cy="128645"/>
          </a:xfrm>
          <a:prstGeom prst="rect">
            <a:avLst/>
          </a:prstGeom>
          <a:blipFill>
            <a:blip r:embed="rId21" cstate="print"/>
            <a:stretch>
              <a:fillRect/>
            </a:stretch>
          </a:blipFill>
        </p:spPr>
        <p:txBody>
          <a:bodyPr wrap="square" lIns="0" tIns="0" rIns="0" bIns="0" rtlCol="0"/>
          <a:lstStyle/>
          <a:p>
            <a:endParaRPr sz="1764"/>
          </a:p>
        </p:txBody>
      </p:sp>
      <p:sp>
        <p:nvSpPr>
          <p:cNvPr id="57" name="object 57"/>
          <p:cNvSpPr/>
          <p:nvPr/>
        </p:nvSpPr>
        <p:spPr>
          <a:xfrm>
            <a:off x="6514838" y="6471906"/>
            <a:ext cx="251477" cy="121353"/>
          </a:xfrm>
          <a:prstGeom prst="rect">
            <a:avLst/>
          </a:prstGeom>
          <a:blipFill>
            <a:blip r:embed="rId22" cstate="print"/>
            <a:stretch>
              <a:fillRect/>
            </a:stretch>
          </a:blipFill>
        </p:spPr>
        <p:txBody>
          <a:bodyPr wrap="square" lIns="0" tIns="0" rIns="0" bIns="0" rtlCol="0"/>
          <a:lstStyle/>
          <a:p>
            <a:endParaRPr sz="1764"/>
          </a:p>
        </p:txBody>
      </p:sp>
      <p:sp>
        <p:nvSpPr>
          <p:cNvPr id="58" name="object 58"/>
          <p:cNvSpPr/>
          <p:nvPr/>
        </p:nvSpPr>
        <p:spPr>
          <a:xfrm>
            <a:off x="6813333" y="6459508"/>
            <a:ext cx="1255827" cy="132365"/>
          </a:xfrm>
          <a:prstGeom prst="rect">
            <a:avLst/>
          </a:prstGeom>
          <a:blipFill>
            <a:blip r:embed="rId23" cstate="print"/>
            <a:stretch>
              <a:fillRect/>
            </a:stretch>
          </a:blipFill>
        </p:spPr>
        <p:txBody>
          <a:bodyPr wrap="square" lIns="0" tIns="0" rIns="0" bIns="0" rtlCol="0"/>
          <a:lstStyle/>
          <a:p>
            <a:endParaRPr sz="1764"/>
          </a:p>
        </p:txBody>
      </p:sp>
      <p:sp>
        <p:nvSpPr>
          <p:cNvPr id="59" name="object 59"/>
          <p:cNvSpPr/>
          <p:nvPr/>
        </p:nvSpPr>
        <p:spPr>
          <a:xfrm>
            <a:off x="9238732" y="3659259"/>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A34A3"/>
          </a:solidFill>
        </p:spPr>
        <p:txBody>
          <a:bodyPr wrap="square" lIns="0" tIns="0" rIns="0" bIns="0" rtlCol="0"/>
          <a:lstStyle/>
          <a:p>
            <a:endParaRPr sz="1764"/>
          </a:p>
        </p:txBody>
      </p:sp>
      <p:sp>
        <p:nvSpPr>
          <p:cNvPr id="60" name="object 60"/>
          <p:cNvSpPr/>
          <p:nvPr/>
        </p:nvSpPr>
        <p:spPr>
          <a:xfrm>
            <a:off x="9386270" y="3912423"/>
            <a:ext cx="754899" cy="130883"/>
          </a:xfrm>
          <a:prstGeom prst="rect">
            <a:avLst/>
          </a:prstGeom>
          <a:blipFill>
            <a:blip r:embed="rId24" cstate="print"/>
            <a:stretch>
              <a:fillRect/>
            </a:stretch>
          </a:blipFill>
        </p:spPr>
        <p:txBody>
          <a:bodyPr wrap="square" lIns="0" tIns="0" rIns="0" bIns="0" rtlCol="0"/>
          <a:lstStyle/>
          <a:p>
            <a:endParaRPr sz="1764"/>
          </a:p>
        </p:txBody>
      </p:sp>
      <p:sp>
        <p:nvSpPr>
          <p:cNvPr id="61" name="object 61"/>
          <p:cNvSpPr/>
          <p:nvPr/>
        </p:nvSpPr>
        <p:spPr>
          <a:xfrm>
            <a:off x="10203014" y="3905324"/>
            <a:ext cx="981655" cy="137981"/>
          </a:xfrm>
          <a:prstGeom prst="rect">
            <a:avLst/>
          </a:prstGeom>
          <a:blipFill>
            <a:blip r:embed="rId25" cstate="print"/>
            <a:stretch>
              <a:fillRect/>
            </a:stretch>
          </a:blipFill>
        </p:spPr>
        <p:txBody>
          <a:bodyPr wrap="square" lIns="0" tIns="0" rIns="0" bIns="0" rtlCol="0"/>
          <a:lstStyle/>
          <a:p>
            <a:endParaRPr sz="1764"/>
          </a:p>
        </p:txBody>
      </p:sp>
      <p:sp>
        <p:nvSpPr>
          <p:cNvPr id="62" name="object 62"/>
          <p:cNvSpPr/>
          <p:nvPr/>
        </p:nvSpPr>
        <p:spPr>
          <a:xfrm>
            <a:off x="9238732" y="444338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A34A3"/>
          </a:solidFill>
        </p:spPr>
        <p:txBody>
          <a:bodyPr wrap="square" lIns="0" tIns="0" rIns="0" bIns="0" rtlCol="0"/>
          <a:lstStyle/>
          <a:p>
            <a:endParaRPr sz="1764"/>
          </a:p>
        </p:txBody>
      </p:sp>
      <p:sp>
        <p:nvSpPr>
          <p:cNvPr id="63" name="object 63"/>
          <p:cNvSpPr/>
          <p:nvPr/>
        </p:nvSpPr>
        <p:spPr>
          <a:xfrm>
            <a:off x="9382361" y="4692863"/>
            <a:ext cx="821510" cy="137981"/>
          </a:xfrm>
          <a:prstGeom prst="rect">
            <a:avLst/>
          </a:prstGeom>
          <a:blipFill>
            <a:blip r:embed="rId2" cstate="print"/>
            <a:stretch>
              <a:fillRect/>
            </a:stretch>
          </a:blipFill>
        </p:spPr>
        <p:txBody>
          <a:bodyPr wrap="square" lIns="0" tIns="0" rIns="0" bIns="0" rtlCol="0"/>
          <a:lstStyle/>
          <a:p>
            <a:endParaRPr sz="1764"/>
          </a:p>
        </p:txBody>
      </p:sp>
      <p:sp>
        <p:nvSpPr>
          <p:cNvPr id="64" name="object 64"/>
          <p:cNvSpPr/>
          <p:nvPr/>
        </p:nvSpPr>
        <p:spPr>
          <a:xfrm>
            <a:off x="10280690" y="4693544"/>
            <a:ext cx="591277" cy="137300"/>
          </a:xfrm>
          <a:prstGeom prst="rect">
            <a:avLst/>
          </a:prstGeom>
          <a:blipFill>
            <a:blip r:embed="rId26" cstate="print"/>
            <a:stretch>
              <a:fillRect/>
            </a:stretch>
          </a:blipFill>
        </p:spPr>
        <p:txBody>
          <a:bodyPr wrap="square" lIns="0" tIns="0" rIns="0" bIns="0" rtlCol="0"/>
          <a:lstStyle/>
          <a:p>
            <a:endParaRPr sz="1764"/>
          </a:p>
        </p:txBody>
      </p:sp>
      <p:sp>
        <p:nvSpPr>
          <p:cNvPr id="65" name="object 65"/>
          <p:cNvSpPr/>
          <p:nvPr/>
        </p:nvSpPr>
        <p:spPr>
          <a:xfrm>
            <a:off x="6326260" y="4443387"/>
            <a:ext cx="2464399" cy="672109"/>
          </a:xfrm>
          <a:custGeom>
            <a:avLst/>
            <a:gdLst/>
            <a:ahLst/>
            <a:cxnLst/>
            <a:rect l="l" t="t" r="r" b="b"/>
            <a:pathLst>
              <a:path w="2514600" h="685800">
                <a:moveTo>
                  <a:pt x="0" y="0"/>
                </a:moveTo>
                <a:lnTo>
                  <a:pt x="2514600" y="0"/>
                </a:lnTo>
                <a:lnTo>
                  <a:pt x="2514600" y="685800"/>
                </a:lnTo>
                <a:lnTo>
                  <a:pt x="0" y="685800"/>
                </a:lnTo>
                <a:lnTo>
                  <a:pt x="0" y="0"/>
                </a:lnTo>
                <a:close/>
              </a:path>
            </a:pathLst>
          </a:custGeom>
          <a:solidFill>
            <a:srgbClr val="0B5DB3"/>
          </a:solidFill>
        </p:spPr>
        <p:txBody>
          <a:bodyPr wrap="square" lIns="0" tIns="0" rIns="0" bIns="0" rtlCol="0"/>
          <a:lstStyle/>
          <a:p>
            <a:endParaRPr sz="1764"/>
          </a:p>
        </p:txBody>
      </p:sp>
      <p:sp>
        <p:nvSpPr>
          <p:cNvPr id="66" name="object 66"/>
          <p:cNvSpPr/>
          <p:nvPr/>
        </p:nvSpPr>
        <p:spPr>
          <a:xfrm>
            <a:off x="6465249" y="4583179"/>
            <a:ext cx="821509" cy="137979"/>
          </a:xfrm>
          <a:prstGeom prst="rect">
            <a:avLst/>
          </a:prstGeom>
          <a:blipFill>
            <a:blip r:embed="rId27" cstate="print"/>
            <a:stretch>
              <a:fillRect/>
            </a:stretch>
          </a:blipFill>
        </p:spPr>
        <p:txBody>
          <a:bodyPr wrap="square" lIns="0" tIns="0" rIns="0" bIns="0" rtlCol="0"/>
          <a:lstStyle/>
          <a:p>
            <a:endParaRPr sz="1764"/>
          </a:p>
        </p:txBody>
      </p:sp>
      <p:sp>
        <p:nvSpPr>
          <p:cNvPr id="67" name="object 67"/>
          <p:cNvSpPr/>
          <p:nvPr/>
        </p:nvSpPr>
        <p:spPr>
          <a:xfrm>
            <a:off x="7369300" y="4817521"/>
            <a:ext cx="172110" cy="127673"/>
          </a:xfrm>
          <a:prstGeom prst="rect">
            <a:avLst/>
          </a:prstGeom>
          <a:blipFill>
            <a:blip r:embed="rId28" cstate="print"/>
            <a:stretch>
              <a:fillRect/>
            </a:stretch>
          </a:blipFill>
        </p:spPr>
        <p:txBody>
          <a:bodyPr wrap="square" lIns="0" tIns="0" rIns="0" bIns="0" rtlCol="0"/>
          <a:lstStyle/>
          <a:p>
            <a:endParaRPr sz="1764"/>
          </a:p>
        </p:txBody>
      </p:sp>
      <p:sp>
        <p:nvSpPr>
          <p:cNvPr id="68" name="object 68"/>
          <p:cNvSpPr/>
          <p:nvPr/>
        </p:nvSpPr>
        <p:spPr>
          <a:xfrm>
            <a:off x="6472346" y="4814312"/>
            <a:ext cx="821984" cy="164429"/>
          </a:xfrm>
          <a:prstGeom prst="rect">
            <a:avLst/>
          </a:prstGeom>
          <a:blipFill>
            <a:blip r:embed="rId17"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2362019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58" y="0"/>
            <a:ext cx="12185085" cy="6858000"/>
          </a:xfrm>
          <a:custGeom>
            <a:avLst/>
            <a:gdLst/>
            <a:ahLst/>
            <a:cxnLst/>
            <a:rect l="l" t="t" r="r" b="b"/>
            <a:pathLst>
              <a:path w="12433300" h="6997700">
                <a:moveTo>
                  <a:pt x="0" y="0"/>
                </a:moveTo>
                <a:lnTo>
                  <a:pt x="12433300" y="0"/>
                </a:lnTo>
                <a:lnTo>
                  <a:pt x="12433300" y="6997700"/>
                </a:lnTo>
                <a:lnTo>
                  <a:pt x="0" y="6997700"/>
                </a:lnTo>
                <a:lnTo>
                  <a:pt x="0" y="0"/>
                </a:lnTo>
                <a:close/>
              </a:path>
            </a:pathLst>
          </a:custGeom>
          <a:solidFill>
            <a:srgbClr val="00BCF2"/>
          </a:solidFill>
        </p:spPr>
        <p:txBody>
          <a:bodyPr wrap="square" lIns="0" tIns="0" rIns="0" bIns="0" rtlCol="0"/>
          <a:lstStyle/>
          <a:p>
            <a:endParaRPr sz="1764"/>
          </a:p>
        </p:txBody>
      </p:sp>
      <p:sp>
        <p:nvSpPr>
          <p:cNvPr id="3" name="object 3"/>
          <p:cNvSpPr txBox="1">
            <a:spLocks noGrp="1"/>
          </p:cNvSpPr>
          <p:nvPr>
            <p:ph type="ctrTitle"/>
          </p:nvPr>
        </p:nvSpPr>
        <p:spPr>
          <a:xfrm>
            <a:off x="700459" y="1381922"/>
            <a:ext cx="10259867" cy="1754587"/>
          </a:xfrm>
          <a:prstGeom prst="rect">
            <a:avLst/>
          </a:prstGeom>
        </p:spPr>
        <p:txBody>
          <a:bodyPr vert="horz" wrap="square" lIns="0" tIns="112018" rIns="0" bIns="0" numCol="1" rtlCol="0" anchor="b" anchorCtr="0" compatLnSpc="1">
            <a:prstTxWarp prst="textNoShape">
              <a:avLst/>
            </a:prstTxWarp>
            <a:spAutoFit/>
            <a:scene3d>
              <a:camera prst="orthographicFront"/>
              <a:lightRig rig="freezing" dir="t">
                <a:rot lat="0" lon="0" rev="5640000"/>
              </a:lightRig>
            </a:scene3d>
            <a:sp3d prstMaterial="flat">
              <a:bevelT w="38100" h="38100"/>
              <a:contourClr>
                <a:schemeClr val="tx2"/>
              </a:contourClr>
            </a:sp3d>
          </a:bodyPr>
          <a:lstStyle/>
          <a:p>
            <a:pPr marL="12446" marR="4978">
              <a:lnSpc>
                <a:spcPts val="6370"/>
              </a:lnSpc>
              <a:spcBef>
                <a:spcPts val="882"/>
              </a:spcBef>
            </a:pPr>
            <a:r>
              <a:rPr spc="-98" dirty="0"/>
              <a:t>Office </a:t>
            </a:r>
            <a:r>
              <a:rPr spc="-69" dirty="0"/>
              <a:t>365 </a:t>
            </a:r>
            <a:r>
              <a:rPr spc="-83" dirty="0"/>
              <a:t>Admin </a:t>
            </a:r>
            <a:r>
              <a:rPr spc="-108" dirty="0"/>
              <a:t>Panel </a:t>
            </a:r>
            <a:r>
              <a:rPr spc="-69" dirty="0"/>
              <a:t>and</a:t>
            </a:r>
            <a:r>
              <a:rPr spc="-691" dirty="0"/>
              <a:t> </a:t>
            </a:r>
            <a:r>
              <a:rPr spc="-78" dirty="0"/>
              <a:t>User  </a:t>
            </a:r>
            <a:r>
              <a:rPr spc="-103" dirty="0"/>
              <a:t>Management</a:t>
            </a:r>
          </a:p>
        </p:txBody>
      </p:sp>
      <p:sp>
        <p:nvSpPr>
          <p:cNvPr id="4" name="object 4"/>
          <p:cNvSpPr txBox="1"/>
          <p:nvPr/>
        </p:nvSpPr>
        <p:spPr>
          <a:xfrm>
            <a:off x="582471" y="3956585"/>
            <a:ext cx="693890" cy="344325"/>
          </a:xfrm>
          <a:prstGeom prst="rect">
            <a:avLst/>
          </a:prstGeom>
        </p:spPr>
        <p:txBody>
          <a:bodyPr vert="horz" wrap="square" lIns="0" tIns="12446" rIns="0" bIns="0" rtlCol="0">
            <a:spAutoFit/>
          </a:bodyPr>
          <a:lstStyle/>
          <a:p>
            <a:pPr marL="12446">
              <a:spcBef>
                <a:spcPts val="98"/>
              </a:spcBef>
            </a:pPr>
            <a:r>
              <a:rPr sz="2156" spc="-5" dirty="0">
                <a:solidFill>
                  <a:srgbClr val="FFFFFF"/>
                </a:solidFill>
                <a:latin typeface="Calibri"/>
                <a:cs typeface="Calibri"/>
              </a:rPr>
              <a:t>D</a:t>
            </a:r>
            <a:r>
              <a:rPr sz="2156" dirty="0">
                <a:solidFill>
                  <a:srgbClr val="FFFFFF"/>
                </a:solidFill>
                <a:latin typeface="Calibri"/>
                <a:cs typeface="Calibri"/>
              </a:rPr>
              <a:t>e</a:t>
            </a:r>
            <a:r>
              <a:rPr sz="2156" spc="5" dirty="0">
                <a:solidFill>
                  <a:srgbClr val="FFFFFF"/>
                </a:solidFill>
                <a:latin typeface="Calibri"/>
                <a:cs typeface="Calibri"/>
              </a:rPr>
              <a:t>m</a:t>
            </a:r>
            <a:r>
              <a:rPr sz="2156" dirty="0">
                <a:solidFill>
                  <a:srgbClr val="FFFFFF"/>
                </a:solidFill>
                <a:latin typeface="Calibri"/>
                <a:cs typeface="Calibri"/>
              </a:rPr>
              <a:t>o</a:t>
            </a:r>
            <a:endParaRPr sz="2156">
              <a:latin typeface="Calibri"/>
              <a:cs typeface="Calibri"/>
            </a:endParaRPr>
          </a:p>
        </p:txBody>
      </p:sp>
    </p:spTree>
    <p:extLst>
      <p:ext uri="{BB962C8B-B14F-4D97-AF65-F5344CB8AC3E}">
        <p14:creationId xmlns:p14="http://schemas.microsoft.com/office/powerpoint/2010/main" val="27977797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4313321"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93" dirty="0"/>
              <a:t>Office </a:t>
            </a:r>
            <a:r>
              <a:rPr spc="-127" dirty="0"/>
              <a:t>365’s </a:t>
            </a:r>
            <a:r>
              <a:rPr spc="-83" dirty="0"/>
              <a:t>Admin</a:t>
            </a:r>
            <a:r>
              <a:rPr spc="-446" dirty="0"/>
              <a:t> </a:t>
            </a:r>
            <a:r>
              <a:rPr spc="-108" dirty="0"/>
              <a:t>Portal</a:t>
            </a:r>
          </a:p>
        </p:txBody>
      </p:sp>
      <p:sp>
        <p:nvSpPr>
          <p:cNvPr id="3" name="object 3"/>
          <p:cNvSpPr/>
          <p:nvPr/>
        </p:nvSpPr>
        <p:spPr>
          <a:xfrm>
            <a:off x="575994" y="1394004"/>
            <a:ext cx="11002672" cy="5463996"/>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5536964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6266171"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78" dirty="0"/>
              <a:t>User </a:t>
            </a:r>
            <a:r>
              <a:rPr spc="-103" dirty="0"/>
              <a:t>Management </a:t>
            </a:r>
            <a:r>
              <a:rPr dirty="0"/>
              <a:t>–</a:t>
            </a:r>
            <a:r>
              <a:rPr spc="-608" dirty="0"/>
              <a:t> </a:t>
            </a:r>
            <a:r>
              <a:rPr spc="-83" dirty="0"/>
              <a:t>Cloud </a:t>
            </a:r>
            <a:r>
              <a:rPr spc="-98" dirty="0"/>
              <a:t>Identities</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65</a:t>
            </a:r>
            <a:endParaRPr sz="882">
              <a:latin typeface="Calibri"/>
              <a:cs typeface="Calibri"/>
            </a:endParaRPr>
          </a:p>
        </p:txBody>
      </p:sp>
      <p:sp>
        <p:nvSpPr>
          <p:cNvPr id="4" name="object 4"/>
          <p:cNvSpPr/>
          <p:nvPr/>
        </p:nvSpPr>
        <p:spPr>
          <a:xfrm>
            <a:off x="575994" y="1331771"/>
            <a:ext cx="11002672" cy="5526229"/>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4509607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58" y="0"/>
            <a:ext cx="12185085" cy="6858000"/>
          </a:xfrm>
          <a:custGeom>
            <a:avLst/>
            <a:gdLst/>
            <a:ahLst/>
            <a:cxnLst/>
            <a:rect l="l" t="t" r="r" b="b"/>
            <a:pathLst>
              <a:path w="12433300" h="6997700">
                <a:moveTo>
                  <a:pt x="0" y="0"/>
                </a:moveTo>
                <a:lnTo>
                  <a:pt x="12433300" y="0"/>
                </a:lnTo>
                <a:lnTo>
                  <a:pt x="12433300" y="6997700"/>
                </a:lnTo>
                <a:lnTo>
                  <a:pt x="0" y="6997700"/>
                </a:lnTo>
                <a:lnTo>
                  <a:pt x="0" y="0"/>
                </a:lnTo>
                <a:close/>
              </a:path>
            </a:pathLst>
          </a:custGeom>
          <a:noFill/>
        </p:spPr>
        <p:txBody>
          <a:bodyPr wrap="square" lIns="0" tIns="0" rIns="0" bIns="0" rtlCol="0"/>
          <a:lstStyle/>
          <a:p>
            <a:endParaRPr sz="1764"/>
          </a:p>
        </p:txBody>
      </p:sp>
      <p:sp>
        <p:nvSpPr>
          <p:cNvPr id="3" name="object 3"/>
          <p:cNvSpPr txBox="1">
            <a:spLocks noGrp="1"/>
          </p:cNvSpPr>
          <p:nvPr>
            <p:ph type="ctrTitle"/>
          </p:nvPr>
        </p:nvSpPr>
        <p:spPr>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z="5880" spc="-93" dirty="0">
                <a:solidFill>
                  <a:srgbClr val="FFFFFF"/>
                </a:solidFill>
              </a:rPr>
              <a:t>What </a:t>
            </a:r>
            <a:r>
              <a:rPr sz="5880" spc="-83" dirty="0">
                <a:solidFill>
                  <a:srgbClr val="FFFFFF"/>
                </a:solidFill>
              </a:rPr>
              <a:t>about</a:t>
            </a:r>
            <a:r>
              <a:rPr sz="5880" spc="-382" dirty="0">
                <a:solidFill>
                  <a:srgbClr val="FFFFFF"/>
                </a:solidFill>
              </a:rPr>
              <a:t> </a:t>
            </a:r>
            <a:r>
              <a:rPr sz="5880" spc="-98" dirty="0">
                <a:solidFill>
                  <a:srgbClr val="FFFFFF"/>
                </a:solidFill>
              </a:rPr>
              <a:t>OneDrive…</a:t>
            </a:r>
            <a:endParaRPr sz="5880"/>
          </a:p>
        </p:txBody>
      </p:sp>
    </p:spTree>
    <p:extLst>
      <p:ext uri="{BB962C8B-B14F-4D97-AF65-F5344CB8AC3E}">
        <p14:creationId xmlns:p14="http://schemas.microsoft.com/office/powerpoint/2010/main" val="3041220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2"/>
          <p:cNvSpPr/>
          <p:nvPr/>
        </p:nvSpPr>
        <p:spPr>
          <a:xfrm>
            <a:off x="533400" y="1714500"/>
            <a:ext cx="1866900" cy="1854200"/>
          </a:xfrm>
          <a:custGeom>
            <a:avLst/>
            <a:gdLst/>
            <a:ahLst/>
            <a:cxnLst/>
            <a:rect l="l" t="t" r="r" b="b"/>
            <a:pathLst>
              <a:path w="1866900" h="1854200">
                <a:moveTo>
                  <a:pt x="0" y="0"/>
                </a:moveTo>
                <a:lnTo>
                  <a:pt x="1866900" y="0"/>
                </a:lnTo>
                <a:lnTo>
                  <a:pt x="1866900" y="1854200"/>
                </a:lnTo>
                <a:lnTo>
                  <a:pt x="0" y="1854200"/>
                </a:lnTo>
                <a:lnTo>
                  <a:pt x="0" y="0"/>
                </a:lnTo>
                <a:close/>
              </a:path>
            </a:pathLst>
          </a:custGeom>
          <a:solidFill>
            <a:srgbClr val="0072C6"/>
          </a:solidFill>
        </p:spPr>
        <p:txBody>
          <a:bodyPr wrap="square" lIns="0" tIns="0" rIns="0" bIns="0" rtlCol="0"/>
          <a:lstStyle/>
          <a:p>
            <a:endParaRPr/>
          </a:p>
        </p:txBody>
      </p:sp>
      <p:sp>
        <p:nvSpPr>
          <p:cNvPr id="35" name="object 3"/>
          <p:cNvSpPr/>
          <p:nvPr/>
        </p:nvSpPr>
        <p:spPr>
          <a:xfrm>
            <a:off x="617337" y="2555472"/>
            <a:ext cx="1702745" cy="218033"/>
          </a:xfrm>
          <a:prstGeom prst="rect">
            <a:avLst/>
          </a:prstGeom>
          <a:blipFill>
            <a:blip r:embed="rId2" cstate="print"/>
            <a:stretch>
              <a:fillRect/>
            </a:stretch>
          </a:blipFill>
        </p:spPr>
        <p:txBody>
          <a:bodyPr wrap="square" lIns="0" tIns="0" rIns="0" bIns="0" rtlCol="0"/>
          <a:lstStyle/>
          <a:p>
            <a:endParaRPr/>
          </a:p>
        </p:txBody>
      </p:sp>
      <p:sp>
        <p:nvSpPr>
          <p:cNvPr id="36" name="object 4"/>
          <p:cNvSpPr/>
          <p:nvPr/>
        </p:nvSpPr>
        <p:spPr>
          <a:xfrm>
            <a:off x="2438400" y="1714500"/>
            <a:ext cx="1866900" cy="1854200"/>
          </a:xfrm>
          <a:custGeom>
            <a:avLst/>
            <a:gdLst/>
            <a:ahLst/>
            <a:cxnLst/>
            <a:rect l="l" t="t" r="r" b="b"/>
            <a:pathLst>
              <a:path w="1866900" h="1854200">
                <a:moveTo>
                  <a:pt x="0" y="0"/>
                </a:moveTo>
                <a:lnTo>
                  <a:pt x="1866900" y="0"/>
                </a:lnTo>
                <a:lnTo>
                  <a:pt x="1866900" y="1854200"/>
                </a:lnTo>
                <a:lnTo>
                  <a:pt x="0" y="1854200"/>
                </a:lnTo>
                <a:lnTo>
                  <a:pt x="0" y="0"/>
                </a:lnTo>
                <a:close/>
              </a:path>
            </a:pathLst>
          </a:custGeom>
          <a:solidFill>
            <a:srgbClr val="0072C6"/>
          </a:solidFill>
        </p:spPr>
        <p:txBody>
          <a:bodyPr wrap="square" lIns="0" tIns="0" rIns="0" bIns="0" rtlCol="0"/>
          <a:lstStyle/>
          <a:p>
            <a:endParaRPr/>
          </a:p>
        </p:txBody>
      </p:sp>
      <p:sp>
        <p:nvSpPr>
          <p:cNvPr id="37" name="object 5"/>
          <p:cNvSpPr/>
          <p:nvPr/>
        </p:nvSpPr>
        <p:spPr>
          <a:xfrm>
            <a:off x="2702219" y="2354105"/>
            <a:ext cx="1345025" cy="210145"/>
          </a:xfrm>
          <a:prstGeom prst="rect">
            <a:avLst/>
          </a:prstGeom>
          <a:blipFill>
            <a:blip r:embed="rId3" cstate="print"/>
            <a:stretch>
              <a:fillRect/>
            </a:stretch>
          </a:blipFill>
        </p:spPr>
        <p:txBody>
          <a:bodyPr wrap="square" lIns="0" tIns="0" rIns="0" bIns="0" rtlCol="0"/>
          <a:lstStyle/>
          <a:p>
            <a:endParaRPr/>
          </a:p>
        </p:txBody>
      </p:sp>
      <p:sp>
        <p:nvSpPr>
          <p:cNvPr id="38" name="object 6"/>
          <p:cNvSpPr/>
          <p:nvPr/>
        </p:nvSpPr>
        <p:spPr>
          <a:xfrm>
            <a:off x="2975146" y="2722405"/>
            <a:ext cx="798611" cy="210145"/>
          </a:xfrm>
          <a:prstGeom prst="rect">
            <a:avLst/>
          </a:prstGeom>
          <a:blipFill>
            <a:blip r:embed="rId4" cstate="print"/>
            <a:stretch>
              <a:fillRect/>
            </a:stretch>
          </a:blipFill>
        </p:spPr>
        <p:txBody>
          <a:bodyPr wrap="square" lIns="0" tIns="0" rIns="0" bIns="0" rtlCol="0"/>
          <a:lstStyle/>
          <a:p>
            <a:endParaRPr/>
          </a:p>
        </p:txBody>
      </p:sp>
      <p:sp>
        <p:nvSpPr>
          <p:cNvPr id="39" name="object 7"/>
          <p:cNvSpPr txBox="1">
            <a:spLocks noGrp="1"/>
          </p:cNvSpPr>
          <p:nvPr>
            <p:ph type="title"/>
          </p:nvPr>
        </p:nvSpPr>
        <p:spPr>
          <a:xfrm>
            <a:off x="572518" y="347794"/>
            <a:ext cx="6751308" cy="782265"/>
          </a:xfrm>
          <a:prstGeom prst="rect">
            <a:avLst/>
          </a:prstGeom>
        </p:spPr>
        <p:txBody>
          <a:bodyPr vert="horz" wrap="square" lIns="0" tIns="12700" rIns="0" bIns="0" rtlCol="0">
            <a:spAutoFit/>
          </a:bodyPr>
          <a:lstStyle/>
          <a:p>
            <a:pPr marL="12700">
              <a:lnSpc>
                <a:spcPct val="100000"/>
              </a:lnSpc>
              <a:spcBef>
                <a:spcPts val="100"/>
              </a:spcBef>
            </a:pPr>
            <a:r>
              <a:rPr spc="-95" dirty="0"/>
              <a:t>Office</a:t>
            </a:r>
            <a:r>
              <a:rPr spc="-229" dirty="0"/>
              <a:t> </a:t>
            </a:r>
            <a:r>
              <a:rPr spc="-70" dirty="0"/>
              <a:t>365</a:t>
            </a:r>
            <a:r>
              <a:rPr spc="-220" dirty="0"/>
              <a:t> </a:t>
            </a:r>
            <a:r>
              <a:rPr dirty="0"/>
              <a:t>|</a:t>
            </a:r>
            <a:r>
              <a:rPr spc="-215" dirty="0"/>
              <a:t> </a:t>
            </a:r>
            <a:r>
              <a:rPr spc="-90" dirty="0"/>
              <a:t>What</a:t>
            </a:r>
            <a:r>
              <a:rPr spc="-225" dirty="0"/>
              <a:t> </a:t>
            </a:r>
            <a:r>
              <a:rPr spc="-55" dirty="0"/>
              <a:t>is</a:t>
            </a:r>
            <a:r>
              <a:rPr spc="-215" dirty="0"/>
              <a:t> </a:t>
            </a:r>
            <a:r>
              <a:rPr spc="-75" dirty="0"/>
              <a:t>it?</a:t>
            </a:r>
          </a:p>
        </p:txBody>
      </p:sp>
      <p:sp>
        <p:nvSpPr>
          <p:cNvPr id="40" name="object 8"/>
          <p:cNvSpPr/>
          <p:nvPr/>
        </p:nvSpPr>
        <p:spPr>
          <a:xfrm>
            <a:off x="4356100" y="1714500"/>
            <a:ext cx="1854200" cy="1854200"/>
          </a:xfrm>
          <a:custGeom>
            <a:avLst/>
            <a:gdLst/>
            <a:ahLst/>
            <a:cxnLst/>
            <a:rect l="l" t="t" r="r" b="b"/>
            <a:pathLst>
              <a:path w="1854200" h="1854200">
                <a:moveTo>
                  <a:pt x="0" y="0"/>
                </a:moveTo>
                <a:lnTo>
                  <a:pt x="1854200" y="0"/>
                </a:lnTo>
                <a:lnTo>
                  <a:pt x="1854200" y="1854200"/>
                </a:lnTo>
                <a:lnTo>
                  <a:pt x="0" y="1854200"/>
                </a:lnTo>
                <a:lnTo>
                  <a:pt x="0" y="0"/>
                </a:lnTo>
                <a:close/>
              </a:path>
            </a:pathLst>
          </a:custGeom>
          <a:solidFill>
            <a:srgbClr val="0072C6"/>
          </a:solidFill>
        </p:spPr>
        <p:txBody>
          <a:bodyPr wrap="square" lIns="0" tIns="0" rIns="0" bIns="0" rtlCol="0"/>
          <a:lstStyle/>
          <a:p>
            <a:endParaRPr/>
          </a:p>
        </p:txBody>
      </p:sp>
      <p:sp>
        <p:nvSpPr>
          <p:cNvPr id="41" name="object 9"/>
          <p:cNvSpPr/>
          <p:nvPr/>
        </p:nvSpPr>
        <p:spPr>
          <a:xfrm>
            <a:off x="4706248" y="2166532"/>
            <a:ext cx="1155678" cy="262533"/>
          </a:xfrm>
          <a:prstGeom prst="rect">
            <a:avLst/>
          </a:prstGeom>
          <a:blipFill>
            <a:blip r:embed="rId5" cstate="print"/>
            <a:stretch>
              <a:fillRect/>
            </a:stretch>
          </a:blipFill>
        </p:spPr>
        <p:txBody>
          <a:bodyPr wrap="square" lIns="0" tIns="0" rIns="0" bIns="0" rtlCol="0"/>
          <a:lstStyle/>
          <a:p>
            <a:endParaRPr/>
          </a:p>
        </p:txBody>
      </p:sp>
      <p:sp>
        <p:nvSpPr>
          <p:cNvPr id="42" name="object 10"/>
          <p:cNvSpPr/>
          <p:nvPr/>
        </p:nvSpPr>
        <p:spPr>
          <a:xfrm>
            <a:off x="4763344" y="2545697"/>
            <a:ext cx="1048048" cy="200322"/>
          </a:xfrm>
          <a:prstGeom prst="rect">
            <a:avLst/>
          </a:prstGeom>
          <a:blipFill>
            <a:blip r:embed="rId6" cstate="print"/>
            <a:stretch>
              <a:fillRect/>
            </a:stretch>
          </a:blipFill>
        </p:spPr>
        <p:txBody>
          <a:bodyPr wrap="square" lIns="0" tIns="0" rIns="0" bIns="0" rtlCol="0"/>
          <a:lstStyle/>
          <a:p>
            <a:endParaRPr/>
          </a:p>
        </p:txBody>
      </p:sp>
      <p:sp>
        <p:nvSpPr>
          <p:cNvPr id="43" name="object 11"/>
          <p:cNvSpPr/>
          <p:nvPr/>
        </p:nvSpPr>
        <p:spPr>
          <a:xfrm>
            <a:off x="4881829" y="2916873"/>
            <a:ext cx="798612" cy="210145"/>
          </a:xfrm>
          <a:prstGeom prst="rect">
            <a:avLst/>
          </a:prstGeom>
          <a:blipFill>
            <a:blip r:embed="rId7" cstate="print"/>
            <a:stretch>
              <a:fillRect/>
            </a:stretch>
          </a:blipFill>
        </p:spPr>
        <p:txBody>
          <a:bodyPr wrap="square" lIns="0" tIns="0" rIns="0" bIns="0" rtlCol="0"/>
          <a:lstStyle/>
          <a:p>
            <a:endParaRPr/>
          </a:p>
        </p:txBody>
      </p:sp>
      <p:sp>
        <p:nvSpPr>
          <p:cNvPr id="44" name="object 12"/>
          <p:cNvSpPr/>
          <p:nvPr/>
        </p:nvSpPr>
        <p:spPr>
          <a:xfrm>
            <a:off x="533400" y="3606800"/>
            <a:ext cx="1866900" cy="1866900"/>
          </a:xfrm>
          <a:custGeom>
            <a:avLst/>
            <a:gdLst/>
            <a:ahLst/>
            <a:cxnLst/>
            <a:rect l="l" t="t" r="r" b="b"/>
            <a:pathLst>
              <a:path w="1866900" h="1866900">
                <a:moveTo>
                  <a:pt x="0" y="0"/>
                </a:moveTo>
                <a:lnTo>
                  <a:pt x="1866900" y="0"/>
                </a:lnTo>
                <a:lnTo>
                  <a:pt x="1866900" y="1866900"/>
                </a:lnTo>
                <a:lnTo>
                  <a:pt x="0" y="1866900"/>
                </a:lnTo>
                <a:lnTo>
                  <a:pt x="0" y="0"/>
                </a:lnTo>
                <a:close/>
              </a:path>
            </a:pathLst>
          </a:custGeom>
          <a:solidFill>
            <a:srgbClr val="0072C6"/>
          </a:solidFill>
        </p:spPr>
        <p:txBody>
          <a:bodyPr wrap="square" lIns="0" tIns="0" rIns="0" bIns="0" rtlCol="0"/>
          <a:lstStyle/>
          <a:p>
            <a:endParaRPr/>
          </a:p>
        </p:txBody>
      </p:sp>
      <p:sp>
        <p:nvSpPr>
          <p:cNvPr id="45" name="object 13"/>
          <p:cNvSpPr/>
          <p:nvPr/>
        </p:nvSpPr>
        <p:spPr>
          <a:xfrm>
            <a:off x="833656" y="4249976"/>
            <a:ext cx="1257333" cy="211187"/>
          </a:xfrm>
          <a:prstGeom prst="rect">
            <a:avLst/>
          </a:prstGeom>
          <a:blipFill>
            <a:blip r:embed="rId8" cstate="print"/>
            <a:stretch>
              <a:fillRect/>
            </a:stretch>
          </a:blipFill>
        </p:spPr>
        <p:txBody>
          <a:bodyPr wrap="square" lIns="0" tIns="0" rIns="0" bIns="0" rtlCol="0"/>
          <a:lstStyle/>
          <a:p>
            <a:endParaRPr/>
          </a:p>
        </p:txBody>
      </p:sp>
      <p:sp>
        <p:nvSpPr>
          <p:cNvPr id="46" name="object 14"/>
          <p:cNvSpPr/>
          <p:nvPr/>
        </p:nvSpPr>
        <p:spPr>
          <a:xfrm>
            <a:off x="1018637" y="4619318"/>
            <a:ext cx="903395" cy="210144"/>
          </a:xfrm>
          <a:prstGeom prst="rect">
            <a:avLst/>
          </a:prstGeom>
          <a:blipFill>
            <a:blip r:embed="rId9" cstate="print"/>
            <a:stretch>
              <a:fillRect/>
            </a:stretch>
          </a:blipFill>
        </p:spPr>
        <p:txBody>
          <a:bodyPr wrap="square" lIns="0" tIns="0" rIns="0" bIns="0" rtlCol="0"/>
          <a:lstStyle/>
          <a:p>
            <a:endParaRPr/>
          </a:p>
        </p:txBody>
      </p:sp>
      <p:sp>
        <p:nvSpPr>
          <p:cNvPr id="47" name="object 15"/>
          <p:cNvSpPr/>
          <p:nvPr/>
        </p:nvSpPr>
        <p:spPr>
          <a:xfrm>
            <a:off x="2438400" y="3606800"/>
            <a:ext cx="1866900" cy="1866900"/>
          </a:xfrm>
          <a:custGeom>
            <a:avLst/>
            <a:gdLst/>
            <a:ahLst/>
            <a:cxnLst/>
            <a:rect l="l" t="t" r="r" b="b"/>
            <a:pathLst>
              <a:path w="1866900" h="1866900">
                <a:moveTo>
                  <a:pt x="0" y="0"/>
                </a:moveTo>
                <a:lnTo>
                  <a:pt x="1866900" y="0"/>
                </a:lnTo>
                <a:lnTo>
                  <a:pt x="1866900" y="1866900"/>
                </a:lnTo>
                <a:lnTo>
                  <a:pt x="0" y="1866900"/>
                </a:lnTo>
                <a:lnTo>
                  <a:pt x="0" y="0"/>
                </a:lnTo>
                <a:close/>
              </a:path>
            </a:pathLst>
          </a:custGeom>
          <a:solidFill>
            <a:srgbClr val="0072C6"/>
          </a:solidFill>
        </p:spPr>
        <p:txBody>
          <a:bodyPr wrap="square" lIns="0" tIns="0" rIns="0" bIns="0" rtlCol="0"/>
          <a:lstStyle/>
          <a:p>
            <a:endParaRPr/>
          </a:p>
        </p:txBody>
      </p:sp>
      <p:sp>
        <p:nvSpPr>
          <p:cNvPr id="48" name="object 16"/>
          <p:cNvSpPr/>
          <p:nvPr/>
        </p:nvSpPr>
        <p:spPr>
          <a:xfrm>
            <a:off x="2955182" y="4260841"/>
            <a:ext cx="854033" cy="251816"/>
          </a:xfrm>
          <a:prstGeom prst="rect">
            <a:avLst/>
          </a:prstGeom>
          <a:blipFill>
            <a:blip r:embed="rId10" cstate="print"/>
            <a:stretch>
              <a:fillRect/>
            </a:stretch>
          </a:blipFill>
        </p:spPr>
        <p:txBody>
          <a:bodyPr wrap="square" lIns="0" tIns="0" rIns="0" bIns="0" rtlCol="0"/>
          <a:lstStyle/>
          <a:p>
            <a:endParaRPr/>
          </a:p>
        </p:txBody>
      </p:sp>
      <p:sp>
        <p:nvSpPr>
          <p:cNvPr id="49" name="object 17"/>
          <p:cNvSpPr/>
          <p:nvPr/>
        </p:nvSpPr>
        <p:spPr>
          <a:xfrm>
            <a:off x="2975178" y="4619318"/>
            <a:ext cx="798611" cy="210144"/>
          </a:xfrm>
          <a:prstGeom prst="rect">
            <a:avLst/>
          </a:prstGeom>
          <a:blipFill>
            <a:blip r:embed="rId11" cstate="print"/>
            <a:stretch>
              <a:fillRect/>
            </a:stretch>
          </a:blipFill>
        </p:spPr>
        <p:txBody>
          <a:bodyPr wrap="square" lIns="0" tIns="0" rIns="0" bIns="0" rtlCol="0"/>
          <a:lstStyle/>
          <a:p>
            <a:endParaRPr/>
          </a:p>
        </p:txBody>
      </p:sp>
      <p:sp>
        <p:nvSpPr>
          <p:cNvPr id="50" name="object 18"/>
          <p:cNvSpPr/>
          <p:nvPr/>
        </p:nvSpPr>
        <p:spPr>
          <a:xfrm>
            <a:off x="4356100" y="3606800"/>
            <a:ext cx="1854200" cy="1866900"/>
          </a:xfrm>
          <a:custGeom>
            <a:avLst/>
            <a:gdLst/>
            <a:ahLst/>
            <a:cxnLst/>
            <a:rect l="l" t="t" r="r" b="b"/>
            <a:pathLst>
              <a:path w="1854200" h="1866900">
                <a:moveTo>
                  <a:pt x="0" y="0"/>
                </a:moveTo>
                <a:lnTo>
                  <a:pt x="1854200" y="0"/>
                </a:lnTo>
                <a:lnTo>
                  <a:pt x="1854200" y="1866900"/>
                </a:lnTo>
                <a:lnTo>
                  <a:pt x="0" y="1866900"/>
                </a:lnTo>
                <a:lnTo>
                  <a:pt x="0" y="0"/>
                </a:lnTo>
                <a:close/>
              </a:path>
            </a:pathLst>
          </a:custGeom>
          <a:solidFill>
            <a:srgbClr val="0072C6"/>
          </a:solidFill>
        </p:spPr>
        <p:txBody>
          <a:bodyPr wrap="square" lIns="0" tIns="0" rIns="0" bIns="0" rtlCol="0"/>
          <a:lstStyle/>
          <a:p>
            <a:endParaRPr/>
          </a:p>
        </p:txBody>
      </p:sp>
      <p:sp>
        <p:nvSpPr>
          <p:cNvPr id="51" name="object 19"/>
          <p:cNvSpPr/>
          <p:nvPr/>
        </p:nvSpPr>
        <p:spPr>
          <a:xfrm>
            <a:off x="4521401" y="4249976"/>
            <a:ext cx="1519816" cy="211187"/>
          </a:xfrm>
          <a:prstGeom prst="rect">
            <a:avLst/>
          </a:prstGeom>
          <a:blipFill>
            <a:blip r:embed="rId12" cstate="print"/>
            <a:stretch>
              <a:fillRect/>
            </a:stretch>
          </a:blipFill>
        </p:spPr>
        <p:txBody>
          <a:bodyPr wrap="square" lIns="0" tIns="0" rIns="0" bIns="0" rtlCol="0"/>
          <a:lstStyle/>
          <a:p>
            <a:endParaRPr/>
          </a:p>
        </p:txBody>
      </p:sp>
      <p:sp>
        <p:nvSpPr>
          <p:cNvPr id="52" name="object 20"/>
          <p:cNvSpPr/>
          <p:nvPr/>
        </p:nvSpPr>
        <p:spPr>
          <a:xfrm>
            <a:off x="4650658" y="4618276"/>
            <a:ext cx="1257333" cy="211187"/>
          </a:xfrm>
          <a:prstGeom prst="rect">
            <a:avLst/>
          </a:prstGeom>
          <a:blipFill>
            <a:blip r:embed="rId13" cstate="print"/>
            <a:stretch>
              <a:fillRect/>
            </a:stretch>
          </a:blipFill>
        </p:spPr>
        <p:txBody>
          <a:bodyPr wrap="square" lIns="0" tIns="0" rIns="0" bIns="0" rtlCol="0"/>
          <a:lstStyle/>
          <a:p>
            <a:endParaRPr/>
          </a:p>
        </p:txBody>
      </p:sp>
      <p:sp>
        <p:nvSpPr>
          <p:cNvPr id="53" name="object 21"/>
          <p:cNvSpPr/>
          <p:nvPr/>
        </p:nvSpPr>
        <p:spPr>
          <a:xfrm>
            <a:off x="6261100" y="1714500"/>
            <a:ext cx="6172200" cy="3759200"/>
          </a:xfrm>
          <a:custGeom>
            <a:avLst/>
            <a:gdLst/>
            <a:ahLst/>
            <a:cxnLst/>
            <a:rect l="l" t="t" r="r" b="b"/>
            <a:pathLst>
              <a:path w="6172200" h="3759200">
                <a:moveTo>
                  <a:pt x="0" y="0"/>
                </a:moveTo>
                <a:lnTo>
                  <a:pt x="6172200" y="0"/>
                </a:lnTo>
                <a:lnTo>
                  <a:pt x="6172200" y="3759200"/>
                </a:lnTo>
                <a:lnTo>
                  <a:pt x="0" y="3759200"/>
                </a:lnTo>
                <a:lnTo>
                  <a:pt x="0" y="0"/>
                </a:lnTo>
                <a:close/>
              </a:path>
            </a:pathLst>
          </a:custGeom>
          <a:solidFill>
            <a:srgbClr val="0072C6"/>
          </a:solidFill>
        </p:spPr>
        <p:txBody>
          <a:bodyPr wrap="square" lIns="0" tIns="0" rIns="0" bIns="0" rtlCol="0"/>
          <a:lstStyle/>
          <a:p>
            <a:endParaRPr/>
          </a:p>
        </p:txBody>
      </p:sp>
      <p:sp>
        <p:nvSpPr>
          <p:cNvPr id="54" name="object 22"/>
          <p:cNvSpPr/>
          <p:nvPr/>
        </p:nvSpPr>
        <p:spPr>
          <a:xfrm>
            <a:off x="6261100" y="2984500"/>
            <a:ext cx="3759200" cy="1308100"/>
          </a:xfrm>
          <a:prstGeom prst="rect">
            <a:avLst/>
          </a:prstGeom>
          <a:blipFill>
            <a:blip r:embed="rId14" cstate="print"/>
            <a:stretch>
              <a:fillRect/>
            </a:stretch>
          </a:blipFill>
        </p:spPr>
        <p:txBody>
          <a:bodyPr wrap="square" lIns="0" tIns="0" rIns="0" bIns="0" rtlCol="0"/>
          <a:lstStyle/>
          <a:p>
            <a:endParaRPr/>
          </a:p>
        </p:txBody>
      </p:sp>
      <p:sp>
        <p:nvSpPr>
          <p:cNvPr id="55" name="object 23"/>
          <p:cNvSpPr/>
          <p:nvPr/>
        </p:nvSpPr>
        <p:spPr>
          <a:xfrm>
            <a:off x="9956800" y="2654300"/>
            <a:ext cx="2209800" cy="1866900"/>
          </a:xfrm>
          <a:prstGeom prst="rect">
            <a:avLst/>
          </a:prstGeom>
          <a:blipFill>
            <a:blip r:embed="rId15" cstate="print"/>
            <a:stretch>
              <a:fillRect/>
            </a:stretch>
          </a:blipFill>
        </p:spPr>
        <p:txBody>
          <a:bodyPr wrap="square" lIns="0" tIns="0" rIns="0" bIns="0" rtlCol="0"/>
          <a:lstStyle/>
          <a:p>
            <a:endParaRPr/>
          </a:p>
        </p:txBody>
      </p:sp>
      <p:sp>
        <p:nvSpPr>
          <p:cNvPr id="56" name="object 24"/>
          <p:cNvSpPr/>
          <p:nvPr/>
        </p:nvSpPr>
        <p:spPr>
          <a:xfrm>
            <a:off x="10083800" y="2819400"/>
            <a:ext cx="1943100" cy="1536700"/>
          </a:xfrm>
          <a:custGeom>
            <a:avLst/>
            <a:gdLst/>
            <a:ahLst/>
            <a:cxnLst/>
            <a:rect l="l" t="t" r="r" b="b"/>
            <a:pathLst>
              <a:path w="1943100" h="1536700">
                <a:moveTo>
                  <a:pt x="1943100" y="0"/>
                </a:moveTo>
                <a:lnTo>
                  <a:pt x="0" y="100070"/>
                </a:lnTo>
                <a:lnTo>
                  <a:pt x="0" y="1436629"/>
                </a:lnTo>
                <a:lnTo>
                  <a:pt x="1943100" y="1536700"/>
                </a:lnTo>
                <a:lnTo>
                  <a:pt x="1943100" y="0"/>
                </a:lnTo>
                <a:close/>
              </a:path>
            </a:pathLst>
          </a:custGeom>
          <a:solidFill>
            <a:srgbClr val="FFFFFF"/>
          </a:solidFill>
        </p:spPr>
        <p:txBody>
          <a:bodyPr wrap="square" lIns="0" tIns="0" rIns="0" bIns="0" rtlCol="0"/>
          <a:lstStyle/>
          <a:p>
            <a:endParaRPr/>
          </a:p>
        </p:txBody>
      </p:sp>
      <p:sp>
        <p:nvSpPr>
          <p:cNvPr id="57" name="object 25"/>
          <p:cNvSpPr/>
          <p:nvPr/>
        </p:nvSpPr>
        <p:spPr>
          <a:xfrm>
            <a:off x="10185400" y="2717800"/>
            <a:ext cx="1816100" cy="1727200"/>
          </a:xfrm>
          <a:prstGeom prst="rect">
            <a:avLst/>
          </a:prstGeom>
          <a:blipFill>
            <a:blip r:embed="rId16" cstate="print"/>
            <a:stretch>
              <a:fillRect/>
            </a:stretch>
          </a:blipFill>
        </p:spPr>
        <p:txBody>
          <a:bodyPr wrap="square" lIns="0" tIns="0" rIns="0" bIns="0" rtlCol="0"/>
          <a:lstStyle/>
          <a:p>
            <a:endParaRPr/>
          </a:p>
        </p:txBody>
      </p:sp>
      <p:sp>
        <p:nvSpPr>
          <p:cNvPr id="58" name="object 26"/>
          <p:cNvSpPr/>
          <p:nvPr/>
        </p:nvSpPr>
        <p:spPr>
          <a:xfrm>
            <a:off x="6972300" y="3924300"/>
            <a:ext cx="2921000" cy="1549400"/>
          </a:xfrm>
          <a:prstGeom prst="rect">
            <a:avLst/>
          </a:prstGeom>
          <a:blipFill>
            <a:blip r:embed="rId17" cstate="print"/>
            <a:stretch>
              <a:fillRect/>
            </a:stretch>
          </a:blipFill>
        </p:spPr>
        <p:txBody>
          <a:bodyPr wrap="square" lIns="0" tIns="0" rIns="0" bIns="0" rtlCol="0"/>
          <a:lstStyle/>
          <a:p>
            <a:endParaRPr/>
          </a:p>
        </p:txBody>
      </p:sp>
      <p:sp>
        <p:nvSpPr>
          <p:cNvPr id="59" name="object 27"/>
          <p:cNvSpPr txBox="1"/>
          <p:nvPr/>
        </p:nvSpPr>
        <p:spPr>
          <a:xfrm>
            <a:off x="565418" y="6128826"/>
            <a:ext cx="7493634" cy="467359"/>
          </a:xfrm>
          <a:prstGeom prst="rect">
            <a:avLst/>
          </a:prstGeom>
        </p:spPr>
        <p:txBody>
          <a:bodyPr vert="horz" wrap="square" lIns="0" tIns="12700" rIns="0" bIns="0" rtlCol="0">
            <a:spAutoFit/>
          </a:bodyPr>
          <a:lstStyle/>
          <a:p>
            <a:pPr marL="12700">
              <a:lnSpc>
                <a:spcPct val="100000"/>
              </a:lnSpc>
              <a:spcBef>
                <a:spcPts val="100"/>
              </a:spcBef>
            </a:pPr>
            <a:r>
              <a:rPr sz="2900" spc="-120" dirty="0">
                <a:latin typeface="Calibri"/>
                <a:cs typeface="Calibri"/>
              </a:rPr>
              <a:t>Latest</a:t>
            </a:r>
            <a:r>
              <a:rPr sz="2900" spc="-220" dirty="0">
                <a:latin typeface="Calibri"/>
                <a:cs typeface="Calibri"/>
              </a:rPr>
              <a:t> </a:t>
            </a:r>
            <a:r>
              <a:rPr sz="2900" spc="-120" dirty="0">
                <a:latin typeface="Calibri"/>
                <a:cs typeface="Calibri"/>
              </a:rPr>
              <a:t>productivity</a:t>
            </a:r>
            <a:r>
              <a:rPr sz="2900" spc="-235" dirty="0">
                <a:latin typeface="Calibri"/>
                <a:cs typeface="Calibri"/>
              </a:rPr>
              <a:t> </a:t>
            </a:r>
            <a:r>
              <a:rPr sz="2900" spc="-105" dirty="0">
                <a:latin typeface="Calibri"/>
                <a:cs typeface="Calibri"/>
              </a:rPr>
              <a:t>services</a:t>
            </a:r>
            <a:r>
              <a:rPr sz="2900" spc="-229" dirty="0">
                <a:latin typeface="Calibri"/>
                <a:cs typeface="Calibri"/>
              </a:rPr>
              <a:t> </a:t>
            </a:r>
            <a:r>
              <a:rPr sz="2900" spc="-110" dirty="0">
                <a:latin typeface="Calibri"/>
                <a:cs typeface="Calibri"/>
              </a:rPr>
              <a:t>running</a:t>
            </a:r>
            <a:r>
              <a:rPr sz="2900" spc="-220" dirty="0">
                <a:latin typeface="Calibri"/>
                <a:cs typeface="Calibri"/>
              </a:rPr>
              <a:t> </a:t>
            </a:r>
            <a:r>
              <a:rPr sz="2900" spc="-60" dirty="0">
                <a:latin typeface="Calibri"/>
                <a:cs typeface="Calibri"/>
              </a:rPr>
              <a:t>in</a:t>
            </a:r>
            <a:r>
              <a:rPr sz="2900" spc="-240" dirty="0">
                <a:latin typeface="Calibri"/>
                <a:cs typeface="Calibri"/>
              </a:rPr>
              <a:t> </a:t>
            </a:r>
            <a:r>
              <a:rPr sz="2900" spc="-125" dirty="0">
                <a:latin typeface="Calibri"/>
                <a:cs typeface="Calibri"/>
              </a:rPr>
              <a:t>Microsoft’s</a:t>
            </a:r>
            <a:r>
              <a:rPr sz="2900" spc="-229" dirty="0">
                <a:latin typeface="Calibri"/>
                <a:cs typeface="Calibri"/>
              </a:rPr>
              <a:t> </a:t>
            </a:r>
            <a:r>
              <a:rPr sz="2900" spc="-105" dirty="0">
                <a:latin typeface="Calibri"/>
                <a:cs typeface="Calibri"/>
              </a:rPr>
              <a:t>cloud</a:t>
            </a:r>
            <a:endParaRPr sz="2900">
              <a:latin typeface="Calibri"/>
              <a:cs typeface="Calibri"/>
            </a:endParaRPr>
          </a:p>
        </p:txBody>
      </p:sp>
      <p:sp>
        <p:nvSpPr>
          <p:cNvPr id="60" name="object 28"/>
          <p:cNvSpPr/>
          <p:nvPr/>
        </p:nvSpPr>
        <p:spPr>
          <a:xfrm>
            <a:off x="533400" y="5511800"/>
            <a:ext cx="5676900" cy="381000"/>
          </a:xfrm>
          <a:custGeom>
            <a:avLst/>
            <a:gdLst/>
            <a:ahLst/>
            <a:cxnLst/>
            <a:rect l="l" t="t" r="r" b="b"/>
            <a:pathLst>
              <a:path w="5676900" h="381000">
                <a:moveTo>
                  <a:pt x="0" y="0"/>
                </a:moveTo>
                <a:lnTo>
                  <a:pt x="5676900" y="0"/>
                </a:lnTo>
                <a:lnTo>
                  <a:pt x="5676900" y="381000"/>
                </a:lnTo>
                <a:lnTo>
                  <a:pt x="0" y="381000"/>
                </a:lnTo>
                <a:lnTo>
                  <a:pt x="0" y="0"/>
                </a:lnTo>
                <a:close/>
              </a:path>
            </a:pathLst>
          </a:custGeom>
          <a:solidFill>
            <a:srgbClr val="0072C6"/>
          </a:solidFill>
        </p:spPr>
        <p:txBody>
          <a:bodyPr wrap="square" lIns="0" tIns="0" rIns="0" bIns="0" rtlCol="0"/>
          <a:lstStyle/>
          <a:p>
            <a:endParaRPr/>
          </a:p>
        </p:txBody>
      </p:sp>
      <p:sp>
        <p:nvSpPr>
          <p:cNvPr id="61" name="object 29"/>
          <p:cNvSpPr/>
          <p:nvPr/>
        </p:nvSpPr>
        <p:spPr>
          <a:xfrm>
            <a:off x="2859792" y="5612339"/>
            <a:ext cx="1025529" cy="196304"/>
          </a:xfrm>
          <a:prstGeom prst="rect">
            <a:avLst/>
          </a:prstGeom>
          <a:blipFill>
            <a:blip r:embed="rId18" cstate="print"/>
            <a:stretch>
              <a:fillRect/>
            </a:stretch>
          </a:blipFill>
        </p:spPr>
        <p:txBody>
          <a:bodyPr wrap="square" lIns="0" tIns="0" rIns="0" bIns="0" rtlCol="0"/>
          <a:lstStyle/>
          <a:p>
            <a:endParaRPr/>
          </a:p>
        </p:txBody>
      </p:sp>
      <p:sp>
        <p:nvSpPr>
          <p:cNvPr id="62" name="object 30"/>
          <p:cNvSpPr/>
          <p:nvPr/>
        </p:nvSpPr>
        <p:spPr>
          <a:xfrm>
            <a:off x="6261100" y="5499100"/>
            <a:ext cx="3060700" cy="381000"/>
          </a:xfrm>
          <a:custGeom>
            <a:avLst/>
            <a:gdLst/>
            <a:ahLst/>
            <a:cxnLst/>
            <a:rect l="l" t="t" r="r" b="b"/>
            <a:pathLst>
              <a:path w="3060700" h="381000">
                <a:moveTo>
                  <a:pt x="0" y="0"/>
                </a:moveTo>
                <a:lnTo>
                  <a:pt x="3060700" y="0"/>
                </a:lnTo>
                <a:lnTo>
                  <a:pt x="3060700" y="381000"/>
                </a:lnTo>
                <a:lnTo>
                  <a:pt x="0" y="381000"/>
                </a:lnTo>
                <a:lnTo>
                  <a:pt x="0" y="0"/>
                </a:lnTo>
                <a:close/>
              </a:path>
            </a:pathLst>
          </a:custGeom>
          <a:solidFill>
            <a:srgbClr val="0072C6"/>
          </a:solidFill>
        </p:spPr>
        <p:txBody>
          <a:bodyPr wrap="square" lIns="0" tIns="0" rIns="0" bIns="0" rtlCol="0"/>
          <a:lstStyle/>
          <a:p>
            <a:endParaRPr/>
          </a:p>
        </p:txBody>
      </p:sp>
      <p:sp>
        <p:nvSpPr>
          <p:cNvPr id="63" name="object 31"/>
          <p:cNvSpPr/>
          <p:nvPr/>
        </p:nvSpPr>
        <p:spPr>
          <a:xfrm>
            <a:off x="7463832" y="5589442"/>
            <a:ext cx="664303" cy="210145"/>
          </a:xfrm>
          <a:prstGeom prst="rect">
            <a:avLst/>
          </a:prstGeom>
          <a:blipFill>
            <a:blip r:embed="rId19" cstate="print"/>
            <a:stretch>
              <a:fillRect/>
            </a:stretch>
          </a:blipFill>
        </p:spPr>
        <p:txBody>
          <a:bodyPr wrap="square" lIns="0" tIns="0" rIns="0" bIns="0" rtlCol="0"/>
          <a:lstStyle/>
          <a:p>
            <a:endParaRPr/>
          </a:p>
        </p:txBody>
      </p:sp>
      <p:sp>
        <p:nvSpPr>
          <p:cNvPr id="64" name="object 32"/>
          <p:cNvSpPr/>
          <p:nvPr/>
        </p:nvSpPr>
        <p:spPr>
          <a:xfrm>
            <a:off x="9359900" y="5499100"/>
            <a:ext cx="3073400" cy="381000"/>
          </a:xfrm>
          <a:custGeom>
            <a:avLst/>
            <a:gdLst/>
            <a:ahLst/>
            <a:cxnLst/>
            <a:rect l="l" t="t" r="r" b="b"/>
            <a:pathLst>
              <a:path w="3073400" h="381000">
                <a:moveTo>
                  <a:pt x="0" y="0"/>
                </a:moveTo>
                <a:lnTo>
                  <a:pt x="3073400" y="0"/>
                </a:lnTo>
                <a:lnTo>
                  <a:pt x="3073400" y="381000"/>
                </a:lnTo>
                <a:lnTo>
                  <a:pt x="0" y="381000"/>
                </a:lnTo>
                <a:lnTo>
                  <a:pt x="0" y="0"/>
                </a:lnTo>
                <a:close/>
              </a:path>
            </a:pathLst>
          </a:custGeom>
          <a:solidFill>
            <a:srgbClr val="0072C6"/>
          </a:solidFill>
        </p:spPr>
        <p:txBody>
          <a:bodyPr wrap="square" lIns="0" tIns="0" rIns="0" bIns="0" rtlCol="0"/>
          <a:lstStyle/>
          <a:p>
            <a:endParaRPr/>
          </a:p>
        </p:txBody>
      </p:sp>
      <p:sp>
        <p:nvSpPr>
          <p:cNvPr id="65" name="object 33"/>
          <p:cNvSpPr/>
          <p:nvPr/>
        </p:nvSpPr>
        <p:spPr>
          <a:xfrm>
            <a:off x="10450924" y="5601497"/>
            <a:ext cx="882307" cy="249436"/>
          </a:xfrm>
          <a:prstGeom prst="rect">
            <a:avLst/>
          </a:prstGeom>
          <a:blipFill>
            <a:blip r:embed="rId2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80714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921" y="358408"/>
            <a:ext cx="10065354"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08" dirty="0"/>
              <a:t>What’s</a:t>
            </a:r>
            <a:r>
              <a:rPr spc="-206" dirty="0"/>
              <a:t> </a:t>
            </a:r>
            <a:r>
              <a:rPr spc="-83" dirty="0"/>
              <a:t>this</a:t>
            </a:r>
            <a:r>
              <a:rPr spc="-206" dirty="0"/>
              <a:t> </a:t>
            </a:r>
            <a:r>
              <a:rPr spc="-98" dirty="0"/>
              <a:t>OneDrive</a:t>
            </a:r>
            <a:r>
              <a:rPr spc="-211" dirty="0"/>
              <a:t> </a:t>
            </a:r>
            <a:r>
              <a:rPr spc="-93" dirty="0"/>
              <a:t>for</a:t>
            </a:r>
            <a:r>
              <a:rPr spc="-216" dirty="0"/>
              <a:t> </a:t>
            </a:r>
            <a:r>
              <a:rPr spc="-93" dirty="0"/>
              <a:t>Business</a:t>
            </a:r>
            <a:r>
              <a:rPr spc="-206" dirty="0"/>
              <a:t> </a:t>
            </a:r>
            <a:r>
              <a:rPr spc="-88" dirty="0"/>
              <a:t>thing?</a:t>
            </a:r>
          </a:p>
        </p:txBody>
      </p:sp>
      <p:sp>
        <p:nvSpPr>
          <p:cNvPr id="3" name="object 3"/>
          <p:cNvSpPr txBox="1"/>
          <p:nvPr/>
        </p:nvSpPr>
        <p:spPr>
          <a:xfrm>
            <a:off x="582467" y="1674092"/>
            <a:ext cx="3443936" cy="637259"/>
          </a:xfrm>
          <a:prstGeom prst="rect">
            <a:avLst/>
          </a:prstGeom>
        </p:spPr>
        <p:txBody>
          <a:bodyPr vert="horz" wrap="square" lIns="0" tIns="88992" rIns="0" bIns="0" rtlCol="0">
            <a:spAutoFit/>
          </a:bodyPr>
          <a:lstStyle/>
          <a:p>
            <a:pPr marL="240830" indent="-228384">
              <a:spcBef>
                <a:spcPts val="701"/>
              </a:spcBef>
              <a:buSzPct val="87500"/>
              <a:buFont typeface="Arial"/>
              <a:buChar char="•"/>
              <a:tabLst>
                <a:tab pos="240208" algn="l"/>
                <a:tab pos="240830" algn="l"/>
              </a:tabLst>
            </a:pPr>
            <a:r>
              <a:rPr sz="1568" spc="-15" dirty="0">
                <a:solidFill>
                  <a:srgbClr val="505050"/>
                </a:solidFill>
                <a:latin typeface="Calibri"/>
                <a:cs typeface="Calibri"/>
              </a:rPr>
              <a:t>It’s </a:t>
            </a:r>
            <a:r>
              <a:rPr sz="1568" dirty="0">
                <a:solidFill>
                  <a:srgbClr val="505050"/>
                </a:solidFill>
                <a:latin typeface="Calibri"/>
                <a:cs typeface="Calibri"/>
              </a:rPr>
              <a:t>not </a:t>
            </a:r>
            <a:r>
              <a:rPr sz="1568" spc="-5" dirty="0">
                <a:solidFill>
                  <a:srgbClr val="505050"/>
                </a:solidFill>
                <a:latin typeface="Calibri"/>
                <a:cs typeface="Calibri"/>
              </a:rPr>
              <a:t>OneDrive through Live</a:t>
            </a:r>
            <a:r>
              <a:rPr sz="1568" spc="-34" dirty="0">
                <a:solidFill>
                  <a:srgbClr val="505050"/>
                </a:solidFill>
                <a:latin typeface="Calibri"/>
                <a:cs typeface="Calibri"/>
              </a:rPr>
              <a:t> </a:t>
            </a:r>
            <a:r>
              <a:rPr sz="1568" dirty="0">
                <a:solidFill>
                  <a:srgbClr val="505050"/>
                </a:solidFill>
                <a:latin typeface="Calibri"/>
                <a:cs typeface="Calibri"/>
              </a:rPr>
              <a:t>Services!</a:t>
            </a:r>
            <a:endParaRPr sz="1568">
              <a:latin typeface="Calibri"/>
              <a:cs typeface="Calibri"/>
            </a:endParaRPr>
          </a:p>
          <a:p>
            <a:pPr marL="459880">
              <a:spcBef>
                <a:spcPts val="568"/>
              </a:spcBef>
              <a:tabLst>
                <a:tab pos="688264" algn="l"/>
              </a:tabLst>
            </a:pPr>
            <a:r>
              <a:rPr sz="1470" dirty="0">
                <a:solidFill>
                  <a:srgbClr val="505050"/>
                </a:solidFill>
                <a:latin typeface="Calibri"/>
                <a:cs typeface="Calibri"/>
              </a:rPr>
              <a:t>-	</a:t>
            </a:r>
            <a:r>
              <a:rPr sz="1470" spc="-5" dirty="0">
                <a:solidFill>
                  <a:srgbClr val="505050"/>
                </a:solidFill>
                <a:latin typeface="Calibri"/>
                <a:cs typeface="Calibri"/>
              </a:rPr>
              <a:t>Or </a:t>
            </a:r>
            <a:r>
              <a:rPr sz="1470" dirty="0">
                <a:solidFill>
                  <a:srgbClr val="505050"/>
                </a:solidFill>
                <a:latin typeface="Calibri"/>
                <a:cs typeface="Calibri"/>
              </a:rPr>
              <a:t>is</a:t>
            </a:r>
            <a:r>
              <a:rPr sz="1470" spc="-5" dirty="0">
                <a:solidFill>
                  <a:srgbClr val="505050"/>
                </a:solidFill>
                <a:latin typeface="Calibri"/>
                <a:cs typeface="Calibri"/>
              </a:rPr>
              <a:t> </a:t>
            </a:r>
            <a:r>
              <a:rPr sz="1470" dirty="0">
                <a:solidFill>
                  <a:srgbClr val="505050"/>
                </a:solidFill>
                <a:latin typeface="Calibri"/>
                <a:cs typeface="Calibri"/>
              </a:rPr>
              <a:t>it?</a:t>
            </a:r>
            <a:endParaRPr sz="1470">
              <a:latin typeface="Calibri"/>
              <a:cs typeface="Calibri"/>
            </a:endParaRPr>
          </a:p>
        </p:txBody>
      </p:sp>
      <p:sp>
        <p:nvSpPr>
          <p:cNvPr id="4" name="object 4"/>
          <p:cNvSpPr txBox="1"/>
          <p:nvPr/>
        </p:nvSpPr>
        <p:spPr>
          <a:xfrm>
            <a:off x="582467" y="2373418"/>
            <a:ext cx="4081194" cy="253852"/>
          </a:xfrm>
          <a:prstGeom prst="rect">
            <a:avLst/>
          </a:prstGeom>
        </p:spPr>
        <p:txBody>
          <a:bodyPr vert="horz" wrap="square" lIns="0" tIns="12446" rIns="0" bIns="0" rtlCol="0">
            <a:spAutoFit/>
          </a:bodyPr>
          <a:lstStyle/>
          <a:p>
            <a:pPr marL="240830" indent="-228384">
              <a:spcBef>
                <a:spcPts val="98"/>
              </a:spcBef>
              <a:buSzPct val="87500"/>
              <a:buFont typeface="Arial"/>
              <a:buChar char="•"/>
              <a:tabLst>
                <a:tab pos="240208" algn="l"/>
                <a:tab pos="240830" algn="l"/>
              </a:tabLst>
            </a:pPr>
            <a:r>
              <a:rPr sz="1568" spc="-10" dirty="0">
                <a:solidFill>
                  <a:srgbClr val="505050"/>
                </a:solidFill>
                <a:latin typeface="Calibri"/>
                <a:cs typeface="Calibri"/>
              </a:rPr>
              <a:t>Office </a:t>
            </a:r>
            <a:r>
              <a:rPr sz="1568" dirty="0">
                <a:solidFill>
                  <a:srgbClr val="505050"/>
                </a:solidFill>
                <a:latin typeface="Calibri"/>
                <a:cs typeface="Calibri"/>
              </a:rPr>
              <a:t>365 </a:t>
            </a:r>
            <a:r>
              <a:rPr sz="1568" spc="-10" dirty="0">
                <a:solidFill>
                  <a:srgbClr val="505050"/>
                </a:solidFill>
                <a:latin typeface="Calibri"/>
                <a:cs typeface="Calibri"/>
              </a:rPr>
              <a:t>provides for </a:t>
            </a:r>
            <a:r>
              <a:rPr sz="1568" dirty="0">
                <a:solidFill>
                  <a:srgbClr val="505050"/>
                </a:solidFill>
                <a:latin typeface="Calibri"/>
                <a:cs typeface="Calibri"/>
              </a:rPr>
              <a:t>1 </a:t>
            </a:r>
            <a:r>
              <a:rPr sz="1568" spc="-5" dirty="0">
                <a:solidFill>
                  <a:srgbClr val="505050"/>
                </a:solidFill>
                <a:latin typeface="Calibri"/>
                <a:cs typeface="Calibri"/>
              </a:rPr>
              <a:t>TB per user</a:t>
            </a:r>
            <a:r>
              <a:rPr sz="1568" spc="29" dirty="0">
                <a:solidFill>
                  <a:srgbClr val="505050"/>
                </a:solidFill>
                <a:latin typeface="Calibri"/>
                <a:cs typeface="Calibri"/>
              </a:rPr>
              <a:t> </a:t>
            </a:r>
            <a:r>
              <a:rPr sz="1568" spc="-5" dirty="0">
                <a:solidFill>
                  <a:srgbClr val="505050"/>
                </a:solidFill>
                <a:latin typeface="Calibri"/>
                <a:cs typeface="Calibri"/>
              </a:rPr>
              <a:t>document</a:t>
            </a:r>
            <a:endParaRPr sz="1568">
              <a:latin typeface="Calibri"/>
              <a:cs typeface="Calibri"/>
            </a:endParaRPr>
          </a:p>
        </p:txBody>
      </p:sp>
      <p:sp>
        <p:nvSpPr>
          <p:cNvPr id="5" name="object 5"/>
          <p:cNvSpPr txBox="1"/>
          <p:nvPr/>
        </p:nvSpPr>
        <p:spPr>
          <a:xfrm>
            <a:off x="810859" y="2535222"/>
            <a:ext cx="640993" cy="253852"/>
          </a:xfrm>
          <a:prstGeom prst="rect">
            <a:avLst/>
          </a:prstGeom>
        </p:spPr>
        <p:txBody>
          <a:bodyPr vert="horz" wrap="square" lIns="0" tIns="12446" rIns="0" bIns="0" rtlCol="0">
            <a:spAutoFit/>
          </a:bodyPr>
          <a:lstStyle/>
          <a:p>
            <a:pPr marL="12446">
              <a:spcBef>
                <a:spcPts val="98"/>
              </a:spcBef>
            </a:pPr>
            <a:r>
              <a:rPr sz="1568" spc="-5" dirty="0">
                <a:solidFill>
                  <a:srgbClr val="505050"/>
                </a:solidFill>
                <a:latin typeface="Calibri"/>
                <a:cs typeface="Calibri"/>
              </a:rPr>
              <a:t>lib</a:t>
            </a:r>
            <a:r>
              <a:rPr sz="1568" spc="-29" dirty="0">
                <a:solidFill>
                  <a:srgbClr val="505050"/>
                </a:solidFill>
                <a:latin typeface="Calibri"/>
                <a:cs typeface="Calibri"/>
              </a:rPr>
              <a:t>r</a:t>
            </a:r>
            <a:r>
              <a:rPr sz="1568" spc="-5" dirty="0">
                <a:solidFill>
                  <a:srgbClr val="505050"/>
                </a:solidFill>
                <a:latin typeface="Calibri"/>
                <a:cs typeface="Calibri"/>
              </a:rPr>
              <a:t>a</a:t>
            </a:r>
            <a:r>
              <a:rPr sz="1568" spc="10" dirty="0">
                <a:solidFill>
                  <a:srgbClr val="505050"/>
                </a:solidFill>
                <a:latin typeface="Calibri"/>
                <a:cs typeface="Calibri"/>
              </a:rPr>
              <a:t>r</a:t>
            </a:r>
            <a:r>
              <a:rPr sz="1568" dirty="0">
                <a:solidFill>
                  <a:srgbClr val="505050"/>
                </a:solidFill>
                <a:latin typeface="Calibri"/>
                <a:cs typeface="Calibri"/>
              </a:rPr>
              <a:t>y*</a:t>
            </a:r>
            <a:endParaRPr sz="1568">
              <a:latin typeface="Calibri"/>
              <a:cs typeface="Calibri"/>
            </a:endParaRPr>
          </a:p>
        </p:txBody>
      </p:sp>
      <p:sp>
        <p:nvSpPr>
          <p:cNvPr id="6" name="object 6"/>
          <p:cNvSpPr txBox="1"/>
          <p:nvPr/>
        </p:nvSpPr>
        <p:spPr>
          <a:xfrm>
            <a:off x="1030539" y="2858830"/>
            <a:ext cx="3901343" cy="238783"/>
          </a:xfrm>
          <a:prstGeom prst="rect">
            <a:avLst/>
          </a:prstGeom>
        </p:spPr>
        <p:txBody>
          <a:bodyPr vert="horz" wrap="square" lIns="0" tIns="12446" rIns="0" bIns="0" rtlCol="0">
            <a:spAutoFit/>
          </a:bodyPr>
          <a:lstStyle/>
          <a:p>
            <a:pPr marL="12446">
              <a:spcBef>
                <a:spcPts val="98"/>
              </a:spcBef>
              <a:tabLst>
                <a:tab pos="240208" algn="l"/>
              </a:tabLst>
            </a:pPr>
            <a:r>
              <a:rPr sz="1470" dirty="0">
                <a:solidFill>
                  <a:srgbClr val="505050"/>
                </a:solidFill>
                <a:latin typeface="Calibri"/>
                <a:cs typeface="Calibri"/>
              </a:rPr>
              <a:t>-	</a:t>
            </a:r>
            <a:r>
              <a:rPr sz="1470" spc="-10" dirty="0">
                <a:solidFill>
                  <a:srgbClr val="505050"/>
                </a:solidFill>
                <a:latin typeface="Calibri"/>
                <a:cs typeface="Calibri"/>
              </a:rPr>
              <a:t>Fewer </a:t>
            </a:r>
            <a:r>
              <a:rPr sz="1470" dirty="0">
                <a:solidFill>
                  <a:srgbClr val="505050"/>
                </a:solidFill>
                <a:latin typeface="Calibri"/>
                <a:cs typeface="Calibri"/>
              </a:rPr>
              <a:t>file </a:t>
            </a:r>
            <a:r>
              <a:rPr sz="1470" spc="-5" dirty="0">
                <a:solidFill>
                  <a:srgbClr val="505050"/>
                </a:solidFill>
                <a:latin typeface="Calibri"/>
                <a:cs typeface="Calibri"/>
              </a:rPr>
              <a:t>type restrictions </a:t>
            </a:r>
            <a:r>
              <a:rPr sz="1470" spc="-10" dirty="0">
                <a:solidFill>
                  <a:srgbClr val="505050"/>
                </a:solidFill>
                <a:latin typeface="Calibri"/>
                <a:cs typeface="Calibri"/>
              </a:rPr>
              <a:t>that </a:t>
            </a:r>
            <a:r>
              <a:rPr sz="1470" spc="-5" dirty="0">
                <a:solidFill>
                  <a:srgbClr val="505050"/>
                </a:solidFill>
                <a:latin typeface="Calibri"/>
                <a:cs typeface="Calibri"/>
              </a:rPr>
              <a:t>other</a:t>
            </a:r>
            <a:r>
              <a:rPr sz="1470" spc="-20" dirty="0">
                <a:solidFill>
                  <a:srgbClr val="505050"/>
                </a:solidFill>
                <a:latin typeface="Calibri"/>
                <a:cs typeface="Calibri"/>
              </a:rPr>
              <a:t> </a:t>
            </a:r>
            <a:r>
              <a:rPr sz="1470" spc="-5" dirty="0">
                <a:solidFill>
                  <a:srgbClr val="505050"/>
                </a:solidFill>
                <a:latin typeface="Calibri"/>
                <a:cs typeface="Calibri"/>
              </a:rPr>
              <a:t>document</a:t>
            </a:r>
            <a:endParaRPr sz="1470">
              <a:latin typeface="Calibri"/>
              <a:cs typeface="Calibri"/>
            </a:endParaRPr>
          </a:p>
        </p:txBody>
      </p:sp>
      <p:sp>
        <p:nvSpPr>
          <p:cNvPr id="7" name="object 7"/>
          <p:cNvSpPr txBox="1"/>
          <p:nvPr/>
        </p:nvSpPr>
        <p:spPr>
          <a:xfrm>
            <a:off x="1258932" y="3008187"/>
            <a:ext cx="636014" cy="238783"/>
          </a:xfrm>
          <a:prstGeom prst="rect">
            <a:avLst/>
          </a:prstGeom>
        </p:spPr>
        <p:txBody>
          <a:bodyPr vert="horz" wrap="square" lIns="0" tIns="12446" rIns="0" bIns="0" rtlCol="0">
            <a:spAutoFit/>
          </a:bodyPr>
          <a:lstStyle/>
          <a:p>
            <a:pPr marL="12446">
              <a:spcBef>
                <a:spcPts val="98"/>
              </a:spcBef>
            </a:pPr>
            <a:r>
              <a:rPr sz="1470" spc="5" dirty="0">
                <a:solidFill>
                  <a:srgbClr val="505050"/>
                </a:solidFill>
                <a:latin typeface="Calibri"/>
                <a:cs typeface="Calibri"/>
              </a:rPr>
              <a:t>li</a:t>
            </a:r>
            <a:r>
              <a:rPr sz="1470" spc="-5" dirty="0">
                <a:solidFill>
                  <a:srgbClr val="505050"/>
                </a:solidFill>
                <a:latin typeface="Calibri"/>
                <a:cs typeface="Calibri"/>
              </a:rPr>
              <a:t>b</a:t>
            </a:r>
            <a:r>
              <a:rPr sz="1470" spc="-29" dirty="0">
                <a:solidFill>
                  <a:srgbClr val="505050"/>
                </a:solidFill>
                <a:latin typeface="Calibri"/>
                <a:cs typeface="Calibri"/>
              </a:rPr>
              <a:t>r</a:t>
            </a:r>
            <a:r>
              <a:rPr sz="1470" spc="-10" dirty="0">
                <a:solidFill>
                  <a:srgbClr val="505050"/>
                </a:solidFill>
                <a:latin typeface="Calibri"/>
                <a:cs typeface="Calibri"/>
              </a:rPr>
              <a:t>a</a:t>
            </a:r>
            <a:r>
              <a:rPr sz="1470" dirty="0">
                <a:solidFill>
                  <a:srgbClr val="505050"/>
                </a:solidFill>
                <a:latin typeface="Calibri"/>
                <a:cs typeface="Calibri"/>
              </a:rPr>
              <a:t>r</a:t>
            </a:r>
            <a:r>
              <a:rPr sz="1470" spc="5" dirty="0">
                <a:solidFill>
                  <a:srgbClr val="505050"/>
                </a:solidFill>
                <a:latin typeface="Calibri"/>
                <a:cs typeface="Calibri"/>
              </a:rPr>
              <a:t>i</a:t>
            </a:r>
            <a:r>
              <a:rPr sz="1470" dirty="0">
                <a:solidFill>
                  <a:srgbClr val="505050"/>
                </a:solidFill>
                <a:latin typeface="Calibri"/>
                <a:cs typeface="Calibri"/>
              </a:rPr>
              <a:t>es</a:t>
            </a:r>
            <a:endParaRPr sz="1470">
              <a:latin typeface="Calibri"/>
              <a:cs typeface="Calibri"/>
            </a:endParaRPr>
          </a:p>
        </p:txBody>
      </p:sp>
      <p:sp>
        <p:nvSpPr>
          <p:cNvPr id="8" name="object 8"/>
          <p:cNvSpPr txBox="1"/>
          <p:nvPr/>
        </p:nvSpPr>
        <p:spPr>
          <a:xfrm>
            <a:off x="582467" y="3319349"/>
            <a:ext cx="4269758" cy="253852"/>
          </a:xfrm>
          <a:prstGeom prst="rect">
            <a:avLst/>
          </a:prstGeom>
        </p:spPr>
        <p:txBody>
          <a:bodyPr vert="horz" wrap="square" lIns="0" tIns="12446" rIns="0" bIns="0" rtlCol="0">
            <a:spAutoFit/>
          </a:bodyPr>
          <a:lstStyle/>
          <a:p>
            <a:pPr marL="240830" indent="-228384">
              <a:spcBef>
                <a:spcPts val="98"/>
              </a:spcBef>
              <a:buSzPct val="87500"/>
              <a:buFont typeface="Arial"/>
              <a:buChar char="•"/>
              <a:tabLst>
                <a:tab pos="240208" algn="l"/>
                <a:tab pos="240830" algn="l"/>
              </a:tabLst>
            </a:pPr>
            <a:r>
              <a:rPr sz="1568" spc="-5" dirty="0">
                <a:solidFill>
                  <a:srgbClr val="505050"/>
                </a:solidFill>
                <a:latin typeface="Calibri"/>
                <a:cs typeface="Calibri"/>
              </a:rPr>
              <a:t>Allows </a:t>
            </a:r>
            <a:r>
              <a:rPr sz="1568" spc="-10" dirty="0">
                <a:solidFill>
                  <a:srgbClr val="505050"/>
                </a:solidFill>
                <a:latin typeface="Calibri"/>
                <a:cs typeface="Calibri"/>
              </a:rPr>
              <a:t>for </a:t>
            </a:r>
            <a:r>
              <a:rPr sz="1568" spc="-5" dirty="0">
                <a:solidFill>
                  <a:srgbClr val="505050"/>
                </a:solidFill>
                <a:latin typeface="Calibri"/>
                <a:cs typeface="Calibri"/>
              </a:rPr>
              <a:t>sharing </a:t>
            </a:r>
            <a:r>
              <a:rPr sz="1568" spc="-20" dirty="0">
                <a:solidFill>
                  <a:srgbClr val="505050"/>
                </a:solidFill>
                <a:latin typeface="Calibri"/>
                <a:cs typeface="Calibri"/>
              </a:rPr>
              <a:t>like </a:t>
            </a:r>
            <a:r>
              <a:rPr sz="1568" spc="-15" dirty="0">
                <a:solidFill>
                  <a:srgbClr val="505050"/>
                </a:solidFill>
                <a:latin typeface="Calibri"/>
                <a:cs typeface="Calibri"/>
              </a:rPr>
              <a:t>any </a:t>
            </a:r>
            <a:r>
              <a:rPr sz="1568" dirty="0">
                <a:solidFill>
                  <a:srgbClr val="505050"/>
                </a:solidFill>
                <a:latin typeface="Calibri"/>
                <a:cs typeface="Calibri"/>
              </a:rPr>
              <a:t>other </a:t>
            </a:r>
            <a:r>
              <a:rPr sz="1568" spc="-5" dirty="0">
                <a:solidFill>
                  <a:srgbClr val="505050"/>
                </a:solidFill>
                <a:latin typeface="Calibri"/>
                <a:cs typeface="Calibri"/>
              </a:rPr>
              <a:t>document</a:t>
            </a:r>
            <a:r>
              <a:rPr sz="1568" spc="15" dirty="0">
                <a:solidFill>
                  <a:srgbClr val="505050"/>
                </a:solidFill>
                <a:latin typeface="Calibri"/>
                <a:cs typeface="Calibri"/>
              </a:rPr>
              <a:t> </a:t>
            </a:r>
            <a:r>
              <a:rPr sz="1568" spc="-10" dirty="0">
                <a:solidFill>
                  <a:srgbClr val="505050"/>
                </a:solidFill>
                <a:latin typeface="Calibri"/>
                <a:cs typeface="Calibri"/>
              </a:rPr>
              <a:t>library</a:t>
            </a:r>
            <a:endParaRPr sz="1568">
              <a:latin typeface="Calibri"/>
              <a:cs typeface="Calibri"/>
            </a:endParaRPr>
          </a:p>
        </p:txBody>
      </p:sp>
      <p:sp>
        <p:nvSpPr>
          <p:cNvPr id="9" name="object 9"/>
          <p:cNvSpPr txBox="1"/>
          <p:nvPr/>
        </p:nvSpPr>
        <p:spPr>
          <a:xfrm>
            <a:off x="582467" y="3635893"/>
            <a:ext cx="3881429" cy="419515"/>
          </a:xfrm>
          <a:prstGeom prst="rect">
            <a:avLst/>
          </a:prstGeom>
        </p:spPr>
        <p:txBody>
          <a:bodyPr vert="horz" wrap="square" lIns="0" tIns="72812" rIns="0" bIns="0" rtlCol="0">
            <a:spAutoFit/>
          </a:bodyPr>
          <a:lstStyle/>
          <a:p>
            <a:pPr marL="240830" marR="4978" indent="-228384">
              <a:lnSpc>
                <a:spcPct val="74100"/>
              </a:lnSpc>
              <a:spcBef>
                <a:spcPts val="573"/>
              </a:spcBef>
              <a:buSzPct val="90322"/>
              <a:buFont typeface="Arial"/>
              <a:buChar char="•"/>
              <a:tabLst>
                <a:tab pos="240208" algn="l"/>
                <a:tab pos="240830" algn="l"/>
              </a:tabLst>
            </a:pPr>
            <a:r>
              <a:rPr sz="1519" b="1" spc="-10" dirty="0">
                <a:solidFill>
                  <a:srgbClr val="505050"/>
                </a:solidFill>
                <a:latin typeface="Calibri"/>
                <a:cs typeface="Calibri"/>
              </a:rPr>
              <a:t>Installs </a:t>
            </a:r>
            <a:r>
              <a:rPr sz="1519" b="1" spc="-5" dirty="0">
                <a:solidFill>
                  <a:srgbClr val="505050"/>
                </a:solidFill>
                <a:latin typeface="Calibri"/>
                <a:cs typeface="Calibri"/>
              </a:rPr>
              <a:t>with </a:t>
            </a:r>
            <a:r>
              <a:rPr sz="1519" b="1" dirty="0">
                <a:solidFill>
                  <a:srgbClr val="505050"/>
                </a:solidFill>
                <a:latin typeface="Calibri"/>
                <a:cs typeface="Calibri"/>
              </a:rPr>
              <a:t>Office </a:t>
            </a:r>
            <a:r>
              <a:rPr sz="1519" b="1" spc="25" dirty="0">
                <a:solidFill>
                  <a:srgbClr val="505050"/>
                </a:solidFill>
                <a:latin typeface="Calibri"/>
                <a:cs typeface="Calibri"/>
              </a:rPr>
              <a:t>365 </a:t>
            </a:r>
            <a:r>
              <a:rPr sz="1519" b="1" spc="-5" dirty="0">
                <a:solidFill>
                  <a:srgbClr val="505050"/>
                </a:solidFill>
                <a:latin typeface="Calibri"/>
                <a:cs typeface="Calibri"/>
              </a:rPr>
              <a:t>ProPlus </a:t>
            </a:r>
            <a:r>
              <a:rPr sz="1519" b="1" spc="-49" dirty="0">
                <a:solidFill>
                  <a:srgbClr val="505050"/>
                </a:solidFill>
                <a:latin typeface="Calibri"/>
                <a:cs typeface="Calibri"/>
              </a:rPr>
              <a:t>/ </a:t>
            </a:r>
            <a:r>
              <a:rPr sz="1519" b="1" spc="25" dirty="0">
                <a:solidFill>
                  <a:srgbClr val="505050"/>
                </a:solidFill>
                <a:latin typeface="Calibri"/>
                <a:cs typeface="Calibri"/>
              </a:rPr>
              <a:t>2013 </a:t>
            </a:r>
            <a:r>
              <a:rPr sz="1519" b="1" spc="-49" dirty="0">
                <a:solidFill>
                  <a:srgbClr val="505050"/>
                </a:solidFill>
                <a:latin typeface="Calibri"/>
                <a:cs typeface="Calibri"/>
              </a:rPr>
              <a:t>/ </a:t>
            </a:r>
            <a:r>
              <a:rPr sz="1519" b="1" spc="25" dirty="0">
                <a:solidFill>
                  <a:srgbClr val="505050"/>
                </a:solidFill>
                <a:latin typeface="Calibri"/>
                <a:cs typeface="Calibri"/>
              </a:rPr>
              <a:t>2016  </a:t>
            </a:r>
            <a:r>
              <a:rPr sz="1519" b="1" spc="-5" dirty="0">
                <a:solidFill>
                  <a:srgbClr val="505050"/>
                </a:solidFill>
                <a:latin typeface="Calibri"/>
                <a:cs typeface="Calibri"/>
              </a:rPr>
              <a:t>applications</a:t>
            </a:r>
            <a:endParaRPr sz="1519">
              <a:latin typeface="Calibri"/>
              <a:cs typeface="Calibri"/>
            </a:endParaRPr>
          </a:p>
        </p:txBody>
      </p:sp>
      <p:sp>
        <p:nvSpPr>
          <p:cNvPr id="10" name="object 10"/>
          <p:cNvSpPr txBox="1"/>
          <p:nvPr/>
        </p:nvSpPr>
        <p:spPr>
          <a:xfrm>
            <a:off x="1030539" y="4028797"/>
            <a:ext cx="4025185" cy="647216"/>
          </a:xfrm>
          <a:prstGeom prst="rect">
            <a:avLst/>
          </a:prstGeom>
        </p:spPr>
        <p:txBody>
          <a:bodyPr vert="horz" wrap="square" lIns="0" tIns="99572" rIns="0" bIns="0" rtlCol="0">
            <a:spAutoFit/>
          </a:bodyPr>
          <a:lstStyle/>
          <a:p>
            <a:pPr marL="240830" indent="-228384">
              <a:spcBef>
                <a:spcPts val="784"/>
              </a:spcBef>
              <a:buChar char="-"/>
              <a:tabLst>
                <a:tab pos="240208" algn="l"/>
                <a:tab pos="240830" algn="l"/>
              </a:tabLst>
            </a:pPr>
            <a:r>
              <a:rPr sz="1470" spc="-5" dirty="0">
                <a:solidFill>
                  <a:srgbClr val="505050"/>
                </a:solidFill>
                <a:latin typeface="Calibri"/>
                <a:cs typeface="Calibri"/>
              </a:rPr>
              <a:t>Can be installed </a:t>
            </a:r>
            <a:r>
              <a:rPr sz="1470" dirty="0">
                <a:solidFill>
                  <a:srgbClr val="505050"/>
                </a:solidFill>
                <a:latin typeface="Calibri"/>
                <a:cs typeface="Calibri"/>
              </a:rPr>
              <a:t>with </a:t>
            </a:r>
            <a:r>
              <a:rPr sz="1470" spc="-5" dirty="0">
                <a:solidFill>
                  <a:srgbClr val="505050"/>
                </a:solidFill>
                <a:latin typeface="Calibri"/>
                <a:cs typeface="Calibri"/>
              </a:rPr>
              <a:t>OneDrive </a:t>
            </a:r>
            <a:r>
              <a:rPr sz="1470" spc="-15" dirty="0">
                <a:solidFill>
                  <a:srgbClr val="505050"/>
                </a:solidFill>
                <a:latin typeface="Calibri"/>
                <a:cs typeface="Calibri"/>
              </a:rPr>
              <a:t>for </a:t>
            </a:r>
            <a:r>
              <a:rPr sz="1470" spc="-5" dirty="0">
                <a:solidFill>
                  <a:srgbClr val="505050"/>
                </a:solidFill>
                <a:latin typeface="Calibri"/>
                <a:cs typeface="Calibri"/>
              </a:rPr>
              <a:t>Business</a:t>
            </a:r>
            <a:r>
              <a:rPr sz="1470" dirty="0">
                <a:solidFill>
                  <a:srgbClr val="505050"/>
                </a:solidFill>
                <a:latin typeface="Calibri"/>
                <a:cs typeface="Calibri"/>
              </a:rPr>
              <a:t> </a:t>
            </a:r>
            <a:r>
              <a:rPr sz="1470" spc="-5" dirty="0">
                <a:solidFill>
                  <a:srgbClr val="505050"/>
                </a:solidFill>
                <a:latin typeface="Calibri"/>
                <a:cs typeface="Calibri"/>
              </a:rPr>
              <a:t>Client</a:t>
            </a:r>
            <a:endParaRPr sz="1470">
              <a:latin typeface="Calibri"/>
              <a:cs typeface="Calibri"/>
            </a:endParaRPr>
          </a:p>
          <a:p>
            <a:pPr marL="240830" indent="-228384">
              <a:spcBef>
                <a:spcPts val="686"/>
              </a:spcBef>
              <a:buChar char="-"/>
              <a:tabLst>
                <a:tab pos="240208" algn="l"/>
                <a:tab pos="240830" algn="l"/>
              </a:tabLst>
            </a:pPr>
            <a:r>
              <a:rPr sz="1470" spc="-5" dirty="0">
                <a:solidFill>
                  <a:srgbClr val="505050"/>
                </a:solidFill>
                <a:latin typeface="Calibri"/>
                <a:cs typeface="Calibri"/>
              </a:rPr>
              <a:t>Can be installed </a:t>
            </a:r>
            <a:r>
              <a:rPr sz="1470" spc="-10" dirty="0">
                <a:solidFill>
                  <a:srgbClr val="505050"/>
                </a:solidFill>
                <a:latin typeface="Calibri"/>
                <a:cs typeface="Calibri"/>
              </a:rPr>
              <a:t>through </a:t>
            </a:r>
            <a:r>
              <a:rPr sz="1470" spc="-5" dirty="0">
                <a:solidFill>
                  <a:srgbClr val="505050"/>
                </a:solidFill>
                <a:latin typeface="Calibri"/>
                <a:cs typeface="Calibri"/>
              </a:rPr>
              <a:t>OneDrive </a:t>
            </a:r>
            <a:r>
              <a:rPr sz="1470" spc="-10" dirty="0">
                <a:solidFill>
                  <a:srgbClr val="505050"/>
                </a:solidFill>
                <a:latin typeface="Calibri"/>
                <a:cs typeface="Calibri"/>
              </a:rPr>
              <a:t>app</a:t>
            </a:r>
            <a:endParaRPr sz="1470">
              <a:latin typeface="Calibri"/>
              <a:cs typeface="Calibri"/>
            </a:endParaRPr>
          </a:p>
        </p:txBody>
      </p:sp>
      <p:sp>
        <p:nvSpPr>
          <p:cNvPr id="11" name="object 11"/>
          <p:cNvSpPr txBox="1"/>
          <p:nvPr/>
        </p:nvSpPr>
        <p:spPr>
          <a:xfrm>
            <a:off x="582467" y="4725799"/>
            <a:ext cx="4645642" cy="749277"/>
          </a:xfrm>
          <a:prstGeom prst="rect">
            <a:avLst/>
          </a:prstGeom>
        </p:spPr>
        <p:txBody>
          <a:bodyPr vert="horz" wrap="square" lIns="0" tIns="77168" rIns="0" bIns="0" rtlCol="0">
            <a:spAutoFit/>
          </a:bodyPr>
          <a:lstStyle/>
          <a:p>
            <a:pPr marL="240830" marR="4978" indent="-228384">
              <a:lnSpc>
                <a:spcPct val="72900"/>
              </a:lnSpc>
              <a:spcBef>
                <a:spcPts val="608"/>
              </a:spcBef>
              <a:buSzPct val="87500"/>
              <a:buFont typeface="Arial"/>
              <a:buChar char="•"/>
              <a:tabLst>
                <a:tab pos="240208" algn="l"/>
                <a:tab pos="240830" algn="l"/>
              </a:tabLst>
            </a:pPr>
            <a:r>
              <a:rPr sz="1568" spc="-10" dirty="0">
                <a:solidFill>
                  <a:srgbClr val="505050"/>
                </a:solidFill>
                <a:latin typeface="Calibri"/>
                <a:cs typeface="Calibri"/>
              </a:rPr>
              <a:t>Synchronizes </a:t>
            </a:r>
            <a:r>
              <a:rPr sz="1568" spc="-5" dirty="0">
                <a:solidFill>
                  <a:srgbClr val="505050"/>
                </a:solidFill>
                <a:latin typeface="Calibri"/>
                <a:cs typeface="Calibri"/>
              </a:rPr>
              <a:t>files </a:t>
            </a:r>
            <a:r>
              <a:rPr sz="1568" dirty="0">
                <a:solidFill>
                  <a:srgbClr val="505050"/>
                </a:solidFill>
                <a:latin typeface="Calibri"/>
                <a:cs typeface="Calibri"/>
              </a:rPr>
              <a:t>with </a:t>
            </a:r>
            <a:r>
              <a:rPr sz="1568" spc="-5" dirty="0">
                <a:solidFill>
                  <a:srgbClr val="505050"/>
                </a:solidFill>
                <a:latin typeface="Calibri"/>
                <a:cs typeface="Calibri"/>
              </a:rPr>
              <a:t>OneDrive </a:t>
            </a:r>
            <a:r>
              <a:rPr sz="1568" spc="-10" dirty="0">
                <a:solidFill>
                  <a:srgbClr val="505050"/>
                </a:solidFill>
                <a:latin typeface="Calibri"/>
                <a:cs typeface="Calibri"/>
              </a:rPr>
              <a:t>for </a:t>
            </a:r>
            <a:r>
              <a:rPr sz="1568" spc="-5" dirty="0">
                <a:solidFill>
                  <a:srgbClr val="505050"/>
                </a:solidFill>
                <a:latin typeface="Calibri"/>
                <a:cs typeface="Calibri"/>
              </a:rPr>
              <a:t>Business every </a:t>
            </a:r>
            <a:r>
              <a:rPr sz="1568" dirty="0">
                <a:solidFill>
                  <a:srgbClr val="505050"/>
                </a:solidFill>
                <a:latin typeface="Calibri"/>
                <a:cs typeface="Calibri"/>
              </a:rPr>
              <a:t>10  </a:t>
            </a:r>
            <a:r>
              <a:rPr sz="1568" spc="-5" dirty="0">
                <a:solidFill>
                  <a:srgbClr val="505050"/>
                </a:solidFill>
                <a:latin typeface="Calibri"/>
                <a:cs typeface="Calibri"/>
              </a:rPr>
              <a:t>minutes</a:t>
            </a:r>
            <a:endParaRPr sz="1568">
              <a:latin typeface="Calibri"/>
              <a:cs typeface="Calibri"/>
            </a:endParaRPr>
          </a:p>
          <a:p>
            <a:pPr marL="240830" indent="-228384">
              <a:spcBef>
                <a:spcPts val="568"/>
              </a:spcBef>
              <a:buSzPct val="87500"/>
              <a:buFont typeface="Arial"/>
              <a:buChar char="•"/>
              <a:tabLst>
                <a:tab pos="240208" algn="l"/>
                <a:tab pos="240830" algn="l"/>
              </a:tabLst>
            </a:pPr>
            <a:r>
              <a:rPr sz="1568" spc="-5" dirty="0">
                <a:solidFill>
                  <a:srgbClr val="505050"/>
                </a:solidFill>
                <a:latin typeface="Calibri"/>
                <a:cs typeface="Calibri"/>
              </a:rPr>
              <a:t>Doesn’t </a:t>
            </a:r>
            <a:r>
              <a:rPr sz="1568" spc="-10" dirty="0">
                <a:solidFill>
                  <a:srgbClr val="505050"/>
                </a:solidFill>
                <a:latin typeface="Calibri"/>
                <a:cs typeface="Calibri"/>
              </a:rPr>
              <a:t>replace SharePoint</a:t>
            </a:r>
            <a:r>
              <a:rPr sz="1568" spc="10" dirty="0">
                <a:solidFill>
                  <a:srgbClr val="505050"/>
                </a:solidFill>
                <a:latin typeface="Calibri"/>
                <a:cs typeface="Calibri"/>
              </a:rPr>
              <a:t> </a:t>
            </a:r>
            <a:r>
              <a:rPr sz="1568" spc="-10" dirty="0">
                <a:solidFill>
                  <a:srgbClr val="505050"/>
                </a:solidFill>
                <a:latin typeface="Calibri"/>
                <a:cs typeface="Calibri"/>
              </a:rPr>
              <a:t>Workspaces</a:t>
            </a:r>
            <a:endParaRPr sz="1568">
              <a:latin typeface="Calibri"/>
              <a:cs typeface="Calibri"/>
            </a:endParaRPr>
          </a:p>
        </p:txBody>
      </p:sp>
      <p:sp>
        <p:nvSpPr>
          <p:cNvPr id="12" name="object 12"/>
          <p:cNvSpPr/>
          <p:nvPr/>
        </p:nvSpPr>
        <p:spPr>
          <a:xfrm>
            <a:off x="9095906" y="1505348"/>
            <a:ext cx="2803565" cy="4482593"/>
          </a:xfrm>
          <a:custGeom>
            <a:avLst/>
            <a:gdLst/>
            <a:ahLst/>
            <a:cxnLst/>
            <a:rect l="l" t="t" r="r" b="b"/>
            <a:pathLst>
              <a:path w="2860675" h="4573905">
                <a:moveTo>
                  <a:pt x="0" y="4573477"/>
                </a:moveTo>
                <a:lnTo>
                  <a:pt x="2860343" y="4573477"/>
                </a:lnTo>
                <a:lnTo>
                  <a:pt x="2860343" y="0"/>
                </a:lnTo>
                <a:lnTo>
                  <a:pt x="0" y="0"/>
                </a:lnTo>
                <a:lnTo>
                  <a:pt x="0" y="4573477"/>
                </a:lnTo>
                <a:close/>
              </a:path>
            </a:pathLst>
          </a:custGeom>
          <a:ln w="7951">
            <a:solidFill>
              <a:srgbClr val="000000"/>
            </a:solidFill>
          </a:ln>
        </p:spPr>
        <p:txBody>
          <a:bodyPr wrap="square" lIns="0" tIns="0" rIns="0" bIns="0" rtlCol="0"/>
          <a:lstStyle/>
          <a:p>
            <a:endParaRPr sz="1764"/>
          </a:p>
        </p:txBody>
      </p:sp>
      <p:sp>
        <p:nvSpPr>
          <p:cNvPr id="13" name="object 13"/>
          <p:cNvSpPr/>
          <p:nvPr/>
        </p:nvSpPr>
        <p:spPr>
          <a:xfrm>
            <a:off x="5915008" y="1505348"/>
            <a:ext cx="2803565" cy="4482593"/>
          </a:xfrm>
          <a:custGeom>
            <a:avLst/>
            <a:gdLst/>
            <a:ahLst/>
            <a:cxnLst/>
            <a:rect l="l" t="t" r="r" b="b"/>
            <a:pathLst>
              <a:path w="2860675" h="4573905">
                <a:moveTo>
                  <a:pt x="0" y="4573477"/>
                </a:moveTo>
                <a:lnTo>
                  <a:pt x="2860343" y="4573477"/>
                </a:lnTo>
                <a:lnTo>
                  <a:pt x="2860343" y="0"/>
                </a:lnTo>
                <a:lnTo>
                  <a:pt x="0" y="0"/>
                </a:lnTo>
                <a:lnTo>
                  <a:pt x="0" y="4573477"/>
                </a:lnTo>
                <a:close/>
              </a:path>
            </a:pathLst>
          </a:custGeom>
          <a:ln w="7951">
            <a:solidFill>
              <a:srgbClr val="000000"/>
            </a:solidFill>
          </a:ln>
        </p:spPr>
        <p:txBody>
          <a:bodyPr wrap="square" lIns="0" tIns="0" rIns="0" bIns="0" rtlCol="0"/>
          <a:lstStyle/>
          <a:p>
            <a:endParaRPr sz="1764"/>
          </a:p>
        </p:txBody>
      </p:sp>
      <p:sp>
        <p:nvSpPr>
          <p:cNvPr id="14" name="object 14"/>
          <p:cNvSpPr/>
          <p:nvPr/>
        </p:nvSpPr>
        <p:spPr>
          <a:xfrm>
            <a:off x="8854517" y="1197977"/>
            <a:ext cx="615477" cy="614855"/>
          </a:xfrm>
          <a:custGeom>
            <a:avLst/>
            <a:gdLst/>
            <a:ahLst/>
            <a:cxnLst/>
            <a:rect l="l" t="t" r="r" b="b"/>
            <a:pathLst>
              <a:path w="628015" h="627380">
                <a:moveTo>
                  <a:pt x="313790" y="0"/>
                </a:moveTo>
                <a:lnTo>
                  <a:pt x="267417" y="3399"/>
                </a:lnTo>
                <a:lnTo>
                  <a:pt x="223158" y="13275"/>
                </a:lnTo>
                <a:lnTo>
                  <a:pt x="181498" y="29142"/>
                </a:lnTo>
                <a:lnTo>
                  <a:pt x="142922" y="50516"/>
                </a:lnTo>
                <a:lnTo>
                  <a:pt x="107915" y="76911"/>
                </a:lnTo>
                <a:lnTo>
                  <a:pt x="76962" y="107842"/>
                </a:lnTo>
                <a:lnTo>
                  <a:pt x="50550" y="142826"/>
                </a:lnTo>
                <a:lnTo>
                  <a:pt x="29162" y="181376"/>
                </a:lnTo>
                <a:lnTo>
                  <a:pt x="13284" y="223008"/>
                </a:lnTo>
                <a:lnTo>
                  <a:pt x="3401" y="267237"/>
                </a:lnTo>
                <a:lnTo>
                  <a:pt x="0" y="313579"/>
                </a:lnTo>
                <a:lnTo>
                  <a:pt x="3401" y="359947"/>
                </a:lnTo>
                <a:lnTo>
                  <a:pt x="13284" y="404198"/>
                </a:lnTo>
                <a:lnTo>
                  <a:pt x="29162" y="445848"/>
                </a:lnTo>
                <a:lnTo>
                  <a:pt x="50550" y="484412"/>
                </a:lnTo>
                <a:lnTo>
                  <a:pt x="76962" y="519405"/>
                </a:lnTo>
                <a:lnTo>
                  <a:pt x="107915" y="550344"/>
                </a:lnTo>
                <a:lnTo>
                  <a:pt x="142922" y="576744"/>
                </a:lnTo>
                <a:lnTo>
                  <a:pt x="181498" y="598120"/>
                </a:lnTo>
                <a:lnTo>
                  <a:pt x="223158" y="613989"/>
                </a:lnTo>
                <a:lnTo>
                  <a:pt x="267417" y="623865"/>
                </a:lnTo>
                <a:lnTo>
                  <a:pt x="313790" y="627265"/>
                </a:lnTo>
                <a:lnTo>
                  <a:pt x="360189" y="623865"/>
                </a:lnTo>
                <a:lnTo>
                  <a:pt x="404469" y="613989"/>
                </a:lnTo>
                <a:lnTo>
                  <a:pt x="446147" y="598120"/>
                </a:lnTo>
                <a:lnTo>
                  <a:pt x="484736" y="576744"/>
                </a:lnTo>
                <a:lnTo>
                  <a:pt x="519753" y="550344"/>
                </a:lnTo>
                <a:lnTo>
                  <a:pt x="550713" y="519405"/>
                </a:lnTo>
                <a:lnTo>
                  <a:pt x="577130" y="484412"/>
                </a:lnTo>
                <a:lnTo>
                  <a:pt x="598521" y="445848"/>
                </a:lnTo>
                <a:lnTo>
                  <a:pt x="614400" y="404198"/>
                </a:lnTo>
                <a:lnTo>
                  <a:pt x="624284" y="359947"/>
                </a:lnTo>
                <a:lnTo>
                  <a:pt x="627686" y="313579"/>
                </a:lnTo>
                <a:lnTo>
                  <a:pt x="624284" y="267237"/>
                </a:lnTo>
                <a:lnTo>
                  <a:pt x="614400" y="223008"/>
                </a:lnTo>
                <a:lnTo>
                  <a:pt x="598521" y="181376"/>
                </a:lnTo>
                <a:lnTo>
                  <a:pt x="577130" y="142826"/>
                </a:lnTo>
                <a:lnTo>
                  <a:pt x="550713" y="107842"/>
                </a:lnTo>
                <a:lnTo>
                  <a:pt x="519753" y="76911"/>
                </a:lnTo>
                <a:lnTo>
                  <a:pt x="484736" y="50516"/>
                </a:lnTo>
                <a:lnTo>
                  <a:pt x="446147" y="29142"/>
                </a:lnTo>
                <a:lnTo>
                  <a:pt x="404469" y="13275"/>
                </a:lnTo>
                <a:lnTo>
                  <a:pt x="360189" y="3399"/>
                </a:lnTo>
                <a:lnTo>
                  <a:pt x="313790" y="0"/>
                </a:lnTo>
                <a:close/>
              </a:path>
            </a:pathLst>
          </a:custGeom>
          <a:solidFill>
            <a:srgbClr val="FFFFFF"/>
          </a:solidFill>
        </p:spPr>
        <p:txBody>
          <a:bodyPr wrap="square" lIns="0" tIns="0" rIns="0" bIns="0" rtlCol="0"/>
          <a:lstStyle/>
          <a:p>
            <a:endParaRPr sz="1764"/>
          </a:p>
        </p:txBody>
      </p:sp>
      <p:sp>
        <p:nvSpPr>
          <p:cNvPr id="15" name="object 15"/>
          <p:cNvSpPr/>
          <p:nvPr/>
        </p:nvSpPr>
        <p:spPr>
          <a:xfrm>
            <a:off x="8885664" y="1229103"/>
            <a:ext cx="553245" cy="552623"/>
          </a:xfrm>
          <a:custGeom>
            <a:avLst/>
            <a:gdLst/>
            <a:ahLst/>
            <a:cxnLst/>
            <a:rect l="l" t="t" r="r" b="b"/>
            <a:pathLst>
              <a:path w="564515" h="563880">
                <a:moveTo>
                  <a:pt x="282113" y="0"/>
                </a:moveTo>
                <a:lnTo>
                  <a:pt x="236398" y="3694"/>
                </a:lnTo>
                <a:lnTo>
                  <a:pt x="193014" y="14389"/>
                </a:lnTo>
                <a:lnTo>
                  <a:pt x="152547" y="31499"/>
                </a:lnTo>
                <a:lnTo>
                  <a:pt x="115580" y="54441"/>
                </a:lnTo>
                <a:lnTo>
                  <a:pt x="82698" y="82629"/>
                </a:lnTo>
                <a:lnTo>
                  <a:pt x="54484" y="115480"/>
                </a:lnTo>
                <a:lnTo>
                  <a:pt x="31523" y="152408"/>
                </a:lnTo>
                <a:lnTo>
                  <a:pt x="14400" y="192831"/>
                </a:lnTo>
                <a:lnTo>
                  <a:pt x="3697" y="236162"/>
                </a:lnTo>
                <a:lnTo>
                  <a:pt x="0" y="281819"/>
                </a:lnTo>
                <a:lnTo>
                  <a:pt x="3697" y="327504"/>
                </a:lnTo>
                <a:lnTo>
                  <a:pt x="14400" y="370858"/>
                </a:lnTo>
                <a:lnTo>
                  <a:pt x="31523" y="411299"/>
                </a:lnTo>
                <a:lnTo>
                  <a:pt x="54484" y="448241"/>
                </a:lnTo>
                <a:lnTo>
                  <a:pt x="82698" y="481101"/>
                </a:lnTo>
                <a:lnTo>
                  <a:pt x="115580" y="509296"/>
                </a:lnTo>
                <a:lnTo>
                  <a:pt x="152547" y="532241"/>
                </a:lnTo>
                <a:lnTo>
                  <a:pt x="193014" y="549353"/>
                </a:lnTo>
                <a:lnTo>
                  <a:pt x="236398" y="560049"/>
                </a:lnTo>
                <a:lnTo>
                  <a:pt x="282113" y="563744"/>
                </a:lnTo>
                <a:lnTo>
                  <a:pt x="327801" y="560049"/>
                </a:lnTo>
                <a:lnTo>
                  <a:pt x="371161" y="549353"/>
                </a:lnTo>
                <a:lnTo>
                  <a:pt x="411611" y="532241"/>
                </a:lnTo>
                <a:lnTo>
                  <a:pt x="448564" y="509296"/>
                </a:lnTo>
                <a:lnTo>
                  <a:pt x="481437" y="481101"/>
                </a:lnTo>
                <a:lnTo>
                  <a:pt x="509644" y="448241"/>
                </a:lnTo>
                <a:lnTo>
                  <a:pt x="532601" y="411299"/>
                </a:lnTo>
                <a:lnTo>
                  <a:pt x="549723" y="370858"/>
                </a:lnTo>
                <a:lnTo>
                  <a:pt x="560425" y="327504"/>
                </a:lnTo>
                <a:lnTo>
                  <a:pt x="564122" y="281819"/>
                </a:lnTo>
                <a:lnTo>
                  <a:pt x="560425" y="236162"/>
                </a:lnTo>
                <a:lnTo>
                  <a:pt x="549723" y="192831"/>
                </a:lnTo>
                <a:lnTo>
                  <a:pt x="532601" y="152408"/>
                </a:lnTo>
                <a:lnTo>
                  <a:pt x="509644" y="115480"/>
                </a:lnTo>
                <a:lnTo>
                  <a:pt x="481437" y="82629"/>
                </a:lnTo>
                <a:lnTo>
                  <a:pt x="448564" y="54441"/>
                </a:lnTo>
                <a:lnTo>
                  <a:pt x="411611" y="31499"/>
                </a:lnTo>
                <a:lnTo>
                  <a:pt x="371161" y="14389"/>
                </a:lnTo>
                <a:lnTo>
                  <a:pt x="327801" y="3694"/>
                </a:lnTo>
                <a:lnTo>
                  <a:pt x="282113" y="0"/>
                </a:lnTo>
                <a:close/>
              </a:path>
            </a:pathLst>
          </a:custGeom>
          <a:solidFill>
            <a:srgbClr val="EDC87E"/>
          </a:solidFill>
        </p:spPr>
        <p:txBody>
          <a:bodyPr wrap="square" lIns="0" tIns="0" rIns="0" bIns="0" rtlCol="0"/>
          <a:lstStyle/>
          <a:p>
            <a:endParaRPr sz="1764"/>
          </a:p>
        </p:txBody>
      </p:sp>
      <p:sp>
        <p:nvSpPr>
          <p:cNvPr id="16" name="object 16"/>
          <p:cNvSpPr/>
          <p:nvPr/>
        </p:nvSpPr>
        <p:spPr>
          <a:xfrm>
            <a:off x="8877877" y="1235742"/>
            <a:ext cx="568803" cy="553868"/>
          </a:xfrm>
          <a:custGeom>
            <a:avLst/>
            <a:gdLst/>
            <a:ahLst/>
            <a:cxnLst/>
            <a:rect l="l" t="t" r="r" b="b"/>
            <a:pathLst>
              <a:path w="580390" h="565150">
                <a:moveTo>
                  <a:pt x="198634" y="0"/>
                </a:moveTo>
                <a:lnTo>
                  <a:pt x="156976" y="17567"/>
                </a:lnTo>
                <a:lnTo>
                  <a:pt x="118927" y="41129"/>
                </a:lnTo>
                <a:lnTo>
                  <a:pt x="85086" y="70091"/>
                </a:lnTo>
                <a:lnTo>
                  <a:pt x="56054" y="103856"/>
                </a:lnTo>
                <a:lnTo>
                  <a:pt x="32430" y="141829"/>
                </a:lnTo>
                <a:lnTo>
                  <a:pt x="14813" y="183415"/>
                </a:lnTo>
                <a:lnTo>
                  <a:pt x="3803" y="228018"/>
                </a:lnTo>
                <a:lnTo>
                  <a:pt x="0" y="275043"/>
                </a:lnTo>
                <a:lnTo>
                  <a:pt x="3373" y="319467"/>
                </a:lnTo>
                <a:lnTo>
                  <a:pt x="13162" y="361736"/>
                </a:lnTo>
                <a:lnTo>
                  <a:pt x="28871" y="401365"/>
                </a:lnTo>
                <a:lnTo>
                  <a:pt x="50002" y="437868"/>
                </a:lnTo>
                <a:lnTo>
                  <a:pt x="87398" y="437868"/>
                </a:lnTo>
                <a:lnTo>
                  <a:pt x="87398" y="482333"/>
                </a:lnTo>
                <a:lnTo>
                  <a:pt x="97565" y="491841"/>
                </a:lnTo>
                <a:lnTo>
                  <a:pt x="108189" y="500832"/>
                </a:lnTo>
                <a:lnTo>
                  <a:pt x="119249" y="509308"/>
                </a:lnTo>
                <a:lnTo>
                  <a:pt x="130727" y="517268"/>
                </a:lnTo>
                <a:lnTo>
                  <a:pt x="246306" y="517268"/>
                </a:lnTo>
                <a:lnTo>
                  <a:pt x="246306" y="561627"/>
                </a:lnTo>
                <a:lnTo>
                  <a:pt x="257074" y="563033"/>
                </a:lnTo>
                <a:lnTo>
                  <a:pt x="267931" y="564062"/>
                </a:lnTo>
                <a:lnTo>
                  <a:pt x="278888" y="564694"/>
                </a:lnTo>
                <a:lnTo>
                  <a:pt x="289953" y="564909"/>
                </a:lnTo>
                <a:lnTo>
                  <a:pt x="336998" y="561115"/>
                </a:lnTo>
                <a:lnTo>
                  <a:pt x="381628" y="550130"/>
                </a:lnTo>
                <a:lnTo>
                  <a:pt x="423245" y="532552"/>
                </a:lnTo>
                <a:lnTo>
                  <a:pt x="461252" y="508977"/>
                </a:lnTo>
                <a:lnTo>
                  <a:pt x="495050" y="480003"/>
                </a:lnTo>
                <a:lnTo>
                  <a:pt x="524044" y="446227"/>
                </a:lnTo>
                <a:lnTo>
                  <a:pt x="547634" y="408246"/>
                </a:lnTo>
                <a:lnTo>
                  <a:pt x="565224" y="366657"/>
                </a:lnTo>
                <a:lnTo>
                  <a:pt x="576217" y="322057"/>
                </a:lnTo>
                <a:lnTo>
                  <a:pt x="580014" y="275043"/>
                </a:lnTo>
                <a:lnTo>
                  <a:pt x="578449" y="244780"/>
                </a:lnTo>
                <a:lnTo>
                  <a:pt x="573856" y="215400"/>
                </a:lnTo>
                <a:lnTo>
                  <a:pt x="566382" y="187073"/>
                </a:lnTo>
                <a:lnTo>
                  <a:pt x="556177" y="159966"/>
                </a:lnTo>
                <a:lnTo>
                  <a:pt x="516450" y="159966"/>
                </a:lnTo>
                <a:lnTo>
                  <a:pt x="516450" y="94115"/>
                </a:lnTo>
                <a:lnTo>
                  <a:pt x="512742" y="89458"/>
                </a:lnTo>
                <a:lnTo>
                  <a:pt x="508928" y="84905"/>
                </a:lnTo>
                <a:lnTo>
                  <a:pt x="505009" y="80564"/>
                </a:lnTo>
                <a:lnTo>
                  <a:pt x="357543" y="80564"/>
                </a:lnTo>
                <a:lnTo>
                  <a:pt x="357543" y="1164"/>
                </a:lnTo>
                <a:lnTo>
                  <a:pt x="198634" y="1164"/>
                </a:lnTo>
                <a:lnTo>
                  <a:pt x="198634" y="0"/>
                </a:lnTo>
                <a:close/>
              </a:path>
            </a:pathLst>
          </a:custGeom>
          <a:solidFill>
            <a:srgbClr val="FFFFFF"/>
          </a:solidFill>
        </p:spPr>
        <p:txBody>
          <a:bodyPr wrap="square" lIns="0" tIns="0" rIns="0" bIns="0" rtlCol="0"/>
          <a:lstStyle/>
          <a:p>
            <a:endParaRPr sz="1764"/>
          </a:p>
        </p:txBody>
      </p:sp>
      <p:sp>
        <p:nvSpPr>
          <p:cNvPr id="17" name="object 17"/>
          <p:cNvSpPr/>
          <p:nvPr/>
        </p:nvSpPr>
        <p:spPr>
          <a:xfrm>
            <a:off x="8877877" y="1241450"/>
            <a:ext cx="568803" cy="548267"/>
          </a:xfrm>
          <a:custGeom>
            <a:avLst/>
            <a:gdLst/>
            <a:ahLst/>
            <a:cxnLst/>
            <a:rect l="l" t="t" r="r" b="b"/>
            <a:pathLst>
              <a:path w="580390" h="559435">
                <a:moveTo>
                  <a:pt x="182744" y="0"/>
                </a:moveTo>
                <a:lnTo>
                  <a:pt x="138930" y="21935"/>
                </a:lnTo>
                <a:lnTo>
                  <a:pt x="99722" y="50660"/>
                </a:lnTo>
                <a:lnTo>
                  <a:pt x="65897" y="85405"/>
                </a:lnTo>
                <a:lnTo>
                  <a:pt x="38234" y="125402"/>
                </a:lnTo>
                <a:lnTo>
                  <a:pt x="17512" y="169883"/>
                </a:lnTo>
                <a:lnTo>
                  <a:pt x="4507" y="218078"/>
                </a:lnTo>
                <a:lnTo>
                  <a:pt x="0" y="269220"/>
                </a:lnTo>
                <a:lnTo>
                  <a:pt x="2681" y="308766"/>
                </a:lnTo>
                <a:lnTo>
                  <a:pt x="10487" y="346663"/>
                </a:lnTo>
                <a:lnTo>
                  <a:pt x="23061" y="382575"/>
                </a:lnTo>
                <a:lnTo>
                  <a:pt x="40044" y="416165"/>
                </a:lnTo>
                <a:lnTo>
                  <a:pt x="103290" y="416165"/>
                </a:lnTo>
                <a:lnTo>
                  <a:pt x="103290" y="491013"/>
                </a:lnTo>
                <a:lnTo>
                  <a:pt x="106997" y="494083"/>
                </a:lnTo>
                <a:lnTo>
                  <a:pt x="108905" y="495565"/>
                </a:lnTo>
                <a:lnTo>
                  <a:pt x="262197" y="495565"/>
                </a:lnTo>
                <a:lnTo>
                  <a:pt x="262197" y="557710"/>
                </a:lnTo>
                <a:lnTo>
                  <a:pt x="269067" y="558282"/>
                </a:lnTo>
                <a:lnTo>
                  <a:pt x="275996" y="558716"/>
                </a:lnTo>
                <a:lnTo>
                  <a:pt x="282964" y="558991"/>
                </a:lnTo>
                <a:lnTo>
                  <a:pt x="289953" y="559087"/>
                </a:lnTo>
                <a:lnTo>
                  <a:pt x="336998" y="555292"/>
                </a:lnTo>
                <a:lnTo>
                  <a:pt x="381628" y="544307"/>
                </a:lnTo>
                <a:lnTo>
                  <a:pt x="423245" y="526729"/>
                </a:lnTo>
                <a:lnTo>
                  <a:pt x="461252" y="503154"/>
                </a:lnTo>
                <a:lnTo>
                  <a:pt x="495050" y="474181"/>
                </a:lnTo>
                <a:lnTo>
                  <a:pt x="524044" y="440404"/>
                </a:lnTo>
                <a:lnTo>
                  <a:pt x="547634" y="402423"/>
                </a:lnTo>
                <a:lnTo>
                  <a:pt x="565224" y="360834"/>
                </a:lnTo>
                <a:lnTo>
                  <a:pt x="576217" y="316234"/>
                </a:lnTo>
                <a:lnTo>
                  <a:pt x="580014" y="269220"/>
                </a:lnTo>
                <a:lnTo>
                  <a:pt x="578876" y="243374"/>
                </a:lnTo>
                <a:lnTo>
                  <a:pt x="575508" y="218078"/>
                </a:lnTo>
                <a:lnTo>
                  <a:pt x="570047" y="193666"/>
                </a:lnTo>
                <a:lnTo>
                  <a:pt x="562533" y="170023"/>
                </a:lnTo>
                <a:lnTo>
                  <a:pt x="500559" y="170023"/>
                </a:lnTo>
                <a:lnTo>
                  <a:pt x="500559" y="90622"/>
                </a:lnTo>
                <a:lnTo>
                  <a:pt x="341651" y="90622"/>
                </a:lnTo>
                <a:lnTo>
                  <a:pt x="341651" y="11221"/>
                </a:lnTo>
                <a:lnTo>
                  <a:pt x="166852" y="11221"/>
                </a:lnTo>
                <a:lnTo>
                  <a:pt x="182744" y="0"/>
                </a:lnTo>
                <a:close/>
              </a:path>
            </a:pathLst>
          </a:custGeom>
          <a:solidFill>
            <a:srgbClr val="808080"/>
          </a:solidFill>
        </p:spPr>
        <p:txBody>
          <a:bodyPr wrap="square" lIns="0" tIns="0" rIns="0" bIns="0" rtlCol="0"/>
          <a:lstStyle/>
          <a:p>
            <a:endParaRPr sz="1764"/>
          </a:p>
        </p:txBody>
      </p:sp>
      <p:sp>
        <p:nvSpPr>
          <p:cNvPr id="18" name="object 18"/>
          <p:cNvSpPr/>
          <p:nvPr/>
        </p:nvSpPr>
        <p:spPr>
          <a:xfrm>
            <a:off x="8994679" y="1268010"/>
            <a:ext cx="218435" cy="467364"/>
          </a:xfrm>
          <a:custGeom>
            <a:avLst/>
            <a:gdLst/>
            <a:ahLst/>
            <a:cxnLst/>
            <a:rect l="l" t="t" r="r" b="b"/>
            <a:pathLst>
              <a:path w="222884" h="476885">
                <a:moveTo>
                  <a:pt x="206580" y="0"/>
                </a:moveTo>
                <a:lnTo>
                  <a:pt x="11546" y="0"/>
                </a:lnTo>
                <a:lnTo>
                  <a:pt x="7627" y="2541"/>
                </a:lnTo>
                <a:lnTo>
                  <a:pt x="0" y="8046"/>
                </a:lnTo>
                <a:lnTo>
                  <a:pt x="0" y="79400"/>
                </a:lnTo>
                <a:lnTo>
                  <a:pt x="127125" y="79400"/>
                </a:lnTo>
                <a:lnTo>
                  <a:pt x="127125" y="95280"/>
                </a:lnTo>
                <a:lnTo>
                  <a:pt x="0" y="95280"/>
                </a:lnTo>
                <a:lnTo>
                  <a:pt x="0" y="142921"/>
                </a:lnTo>
                <a:lnTo>
                  <a:pt x="127125" y="142921"/>
                </a:lnTo>
                <a:lnTo>
                  <a:pt x="127125" y="158802"/>
                </a:lnTo>
                <a:lnTo>
                  <a:pt x="0" y="158802"/>
                </a:lnTo>
                <a:lnTo>
                  <a:pt x="0" y="206442"/>
                </a:lnTo>
                <a:lnTo>
                  <a:pt x="127125" y="206442"/>
                </a:lnTo>
                <a:lnTo>
                  <a:pt x="127125" y="222322"/>
                </a:lnTo>
                <a:lnTo>
                  <a:pt x="0" y="222322"/>
                </a:lnTo>
                <a:lnTo>
                  <a:pt x="0" y="452583"/>
                </a:lnTo>
                <a:lnTo>
                  <a:pt x="127125" y="452583"/>
                </a:lnTo>
                <a:lnTo>
                  <a:pt x="127125" y="476403"/>
                </a:lnTo>
                <a:lnTo>
                  <a:pt x="143017" y="476403"/>
                </a:lnTo>
                <a:lnTo>
                  <a:pt x="143017" y="63520"/>
                </a:lnTo>
                <a:lnTo>
                  <a:pt x="222470" y="63520"/>
                </a:lnTo>
                <a:lnTo>
                  <a:pt x="222470" y="47640"/>
                </a:lnTo>
                <a:lnTo>
                  <a:pt x="206580" y="47640"/>
                </a:lnTo>
                <a:lnTo>
                  <a:pt x="206580" y="0"/>
                </a:lnTo>
                <a:close/>
              </a:path>
            </a:pathLst>
          </a:custGeom>
          <a:solidFill>
            <a:srgbClr val="FFFFFF"/>
          </a:solidFill>
        </p:spPr>
        <p:txBody>
          <a:bodyPr wrap="square" lIns="0" tIns="0" rIns="0" bIns="0" rtlCol="0"/>
          <a:lstStyle/>
          <a:p>
            <a:endParaRPr sz="1764"/>
          </a:p>
        </p:txBody>
      </p:sp>
      <p:sp>
        <p:nvSpPr>
          <p:cNvPr id="19" name="object 19"/>
          <p:cNvSpPr/>
          <p:nvPr/>
        </p:nvSpPr>
        <p:spPr>
          <a:xfrm>
            <a:off x="8877877" y="1288035"/>
            <a:ext cx="101439" cy="369660"/>
          </a:xfrm>
          <a:custGeom>
            <a:avLst/>
            <a:gdLst/>
            <a:ahLst/>
            <a:cxnLst/>
            <a:rect l="l" t="t" r="r" b="b"/>
            <a:pathLst>
              <a:path w="103504" h="377189">
                <a:moveTo>
                  <a:pt x="103290" y="0"/>
                </a:moveTo>
                <a:lnTo>
                  <a:pt x="92093" y="9963"/>
                </a:lnTo>
                <a:lnTo>
                  <a:pt x="81413" y="20472"/>
                </a:lnTo>
                <a:lnTo>
                  <a:pt x="71289" y="31516"/>
                </a:lnTo>
                <a:lnTo>
                  <a:pt x="61761" y="43087"/>
                </a:lnTo>
                <a:lnTo>
                  <a:pt x="87398" y="43087"/>
                </a:lnTo>
                <a:lnTo>
                  <a:pt x="87398" y="58967"/>
                </a:lnTo>
                <a:lnTo>
                  <a:pt x="50002" y="58967"/>
                </a:lnTo>
                <a:lnTo>
                  <a:pt x="42651" y="70356"/>
                </a:lnTo>
                <a:lnTo>
                  <a:pt x="35846" y="82113"/>
                </a:lnTo>
                <a:lnTo>
                  <a:pt x="29577" y="94207"/>
                </a:lnTo>
                <a:lnTo>
                  <a:pt x="23835" y="106608"/>
                </a:lnTo>
                <a:lnTo>
                  <a:pt x="87398" y="106608"/>
                </a:lnTo>
                <a:lnTo>
                  <a:pt x="87398" y="122488"/>
                </a:lnTo>
                <a:lnTo>
                  <a:pt x="17479" y="122488"/>
                </a:lnTo>
                <a:lnTo>
                  <a:pt x="9966" y="146132"/>
                </a:lnTo>
                <a:lnTo>
                  <a:pt x="4488" y="170618"/>
                </a:lnTo>
                <a:lnTo>
                  <a:pt x="1137" y="195839"/>
                </a:lnTo>
                <a:lnTo>
                  <a:pt x="0" y="221686"/>
                </a:lnTo>
                <a:lnTo>
                  <a:pt x="2083" y="256546"/>
                </a:lnTo>
                <a:lnTo>
                  <a:pt x="8170" y="290156"/>
                </a:lnTo>
                <a:lnTo>
                  <a:pt x="18010" y="322296"/>
                </a:lnTo>
                <a:lnTo>
                  <a:pt x="31357" y="352750"/>
                </a:lnTo>
                <a:lnTo>
                  <a:pt x="87398" y="352750"/>
                </a:lnTo>
                <a:lnTo>
                  <a:pt x="87398" y="376570"/>
                </a:lnTo>
                <a:lnTo>
                  <a:pt x="103290" y="376570"/>
                </a:lnTo>
                <a:lnTo>
                  <a:pt x="103290" y="0"/>
                </a:lnTo>
                <a:close/>
              </a:path>
            </a:pathLst>
          </a:custGeom>
          <a:solidFill>
            <a:srgbClr val="FFFFFF"/>
          </a:solidFill>
        </p:spPr>
        <p:txBody>
          <a:bodyPr wrap="square" lIns="0" tIns="0" rIns="0" bIns="0" rtlCol="0"/>
          <a:lstStyle/>
          <a:p>
            <a:endParaRPr sz="1764"/>
          </a:p>
        </p:txBody>
      </p:sp>
      <p:sp>
        <p:nvSpPr>
          <p:cNvPr id="20" name="object 20"/>
          <p:cNvSpPr/>
          <p:nvPr/>
        </p:nvSpPr>
        <p:spPr>
          <a:xfrm>
            <a:off x="9150414" y="1345826"/>
            <a:ext cx="225902" cy="443716"/>
          </a:xfrm>
          <a:custGeom>
            <a:avLst/>
            <a:gdLst/>
            <a:ahLst/>
            <a:cxnLst/>
            <a:rect l="l" t="t" r="r" b="b"/>
            <a:pathLst>
              <a:path w="230504" h="452755">
                <a:moveTo>
                  <a:pt x="206580" y="0"/>
                </a:moveTo>
                <a:lnTo>
                  <a:pt x="0" y="0"/>
                </a:lnTo>
                <a:lnTo>
                  <a:pt x="0" y="79401"/>
                </a:lnTo>
                <a:lnTo>
                  <a:pt x="127127" y="79401"/>
                </a:lnTo>
                <a:lnTo>
                  <a:pt x="127127" y="95281"/>
                </a:lnTo>
                <a:lnTo>
                  <a:pt x="0" y="95281"/>
                </a:lnTo>
                <a:lnTo>
                  <a:pt x="0" y="142921"/>
                </a:lnTo>
                <a:lnTo>
                  <a:pt x="127127" y="142921"/>
                </a:lnTo>
                <a:lnTo>
                  <a:pt x="127127" y="158802"/>
                </a:lnTo>
                <a:lnTo>
                  <a:pt x="0" y="158802"/>
                </a:lnTo>
                <a:lnTo>
                  <a:pt x="0" y="206442"/>
                </a:lnTo>
                <a:lnTo>
                  <a:pt x="127127" y="206442"/>
                </a:lnTo>
                <a:lnTo>
                  <a:pt x="127127" y="222322"/>
                </a:lnTo>
                <a:lnTo>
                  <a:pt x="0" y="222322"/>
                </a:lnTo>
                <a:lnTo>
                  <a:pt x="0" y="452266"/>
                </a:lnTo>
                <a:lnTo>
                  <a:pt x="3920" y="452478"/>
                </a:lnTo>
                <a:lnTo>
                  <a:pt x="7946" y="452584"/>
                </a:lnTo>
                <a:lnTo>
                  <a:pt x="11971" y="452584"/>
                </a:lnTo>
                <a:lnTo>
                  <a:pt x="46793" y="450502"/>
                </a:lnTo>
                <a:lnTo>
                  <a:pt x="80394" y="444419"/>
                </a:lnTo>
                <a:lnTo>
                  <a:pt x="112545" y="434585"/>
                </a:lnTo>
                <a:lnTo>
                  <a:pt x="143017" y="421247"/>
                </a:lnTo>
                <a:lnTo>
                  <a:pt x="143017" y="63521"/>
                </a:lnTo>
                <a:lnTo>
                  <a:pt x="230417" y="63521"/>
                </a:lnTo>
                <a:lnTo>
                  <a:pt x="230417" y="47641"/>
                </a:lnTo>
                <a:lnTo>
                  <a:pt x="206580" y="47641"/>
                </a:lnTo>
                <a:lnTo>
                  <a:pt x="206580" y="0"/>
                </a:lnTo>
                <a:close/>
              </a:path>
            </a:pathLst>
          </a:custGeom>
          <a:solidFill>
            <a:srgbClr val="FFFFFF"/>
          </a:solidFill>
        </p:spPr>
        <p:txBody>
          <a:bodyPr wrap="square" lIns="0" tIns="0" rIns="0" bIns="0" rtlCol="0"/>
          <a:lstStyle/>
          <a:p>
            <a:endParaRPr sz="1764"/>
          </a:p>
        </p:txBody>
      </p:sp>
      <p:sp>
        <p:nvSpPr>
          <p:cNvPr id="21" name="object 21"/>
          <p:cNvSpPr/>
          <p:nvPr/>
        </p:nvSpPr>
        <p:spPr>
          <a:xfrm>
            <a:off x="9306149" y="1481129"/>
            <a:ext cx="140023" cy="19914"/>
          </a:xfrm>
          <a:custGeom>
            <a:avLst/>
            <a:gdLst/>
            <a:ahLst/>
            <a:cxnLst/>
            <a:rect l="l" t="t" r="r" b="b"/>
            <a:pathLst>
              <a:path w="142875" h="20319">
                <a:moveTo>
                  <a:pt x="0" y="20319"/>
                </a:moveTo>
                <a:lnTo>
                  <a:pt x="142389" y="20319"/>
                </a:lnTo>
                <a:lnTo>
                  <a:pt x="142389" y="0"/>
                </a:lnTo>
                <a:lnTo>
                  <a:pt x="0" y="0"/>
                </a:lnTo>
                <a:lnTo>
                  <a:pt x="0" y="20319"/>
                </a:lnTo>
                <a:close/>
              </a:path>
            </a:pathLst>
          </a:custGeom>
          <a:solidFill>
            <a:srgbClr val="FFFFFF"/>
          </a:solidFill>
        </p:spPr>
        <p:txBody>
          <a:bodyPr wrap="square" lIns="0" tIns="0" rIns="0" bIns="0" rtlCol="0"/>
          <a:lstStyle/>
          <a:p>
            <a:endParaRPr sz="1764"/>
          </a:p>
        </p:txBody>
      </p:sp>
      <p:sp>
        <p:nvSpPr>
          <p:cNvPr id="22" name="object 22"/>
          <p:cNvSpPr/>
          <p:nvPr/>
        </p:nvSpPr>
        <p:spPr>
          <a:xfrm>
            <a:off x="9306149" y="1461215"/>
            <a:ext cx="138156" cy="19914"/>
          </a:xfrm>
          <a:custGeom>
            <a:avLst/>
            <a:gdLst/>
            <a:ahLst/>
            <a:cxnLst/>
            <a:rect l="l" t="t" r="r" b="b"/>
            <a:pathLst>
              <a:path w="140970" h="20319">
                <a:moveTo>
                  <a:pt x="0" y="20320"/>
                </a:moveTo>
                <a:lnTo>
                  <a:pt x="140673" y="20320"/>
                </a:lnTo>
                <a:lnTo>
                  <a:pt x="140673" y="0"/>
                </a:lnTo>
                <a:lnTo>
                  <a:pt x="0" y="0"/>
                </a:lnTo>
                <a:lnTo>
                  <a:pt x="0" y="20320"/>
                </a:lnTo>
                <a:close/>
              </a:path>
            </a:pathLst>
          </a:custGeom>
          <a:solidFill>
            <a:srgbClr val="FFFFFF"/>
          </a:solidFill>
        </p:spPr>
        <p:txBody>
          <a:bodyPr wrap="square" lIns="0" tIns="0" rIns="0" bIns="0" rtlCol="0"/>
          <a:lstStyle/>
          <a:p>
            <a:endParaRPr sz="1764"/>
          </a:p>
        </p:txBody>
      </p:sp>
      <p:sp>
        <p:nvSpPr>
          <p:cNvPr id="23" name="object 23"/>
          <p:cNvSpPr/>
          <p:nvPr/>
        </p:nvSpPr>
        <p:spPr>
          <a:xfrm>
            <a:off x="9306150" y="1442545"/>
            <a:ext cx="135044" cy="18670"/>
          </a:xfrm>
          <a:custGeom>
            <a:avLst/>
            <a:gdLst/>
            <a:ahLst/>
            <a:cxnLst/>
            <a:rect l="l" t="t" r="r" b="b"/>
            <a:pathLst>
              <a:path w="137795" h="19050">
                <a:moveTo>
                  <a:pt x="0" y="19050"/>
                </a:moveTo>
                <a:lnTo>
                  <a:pt x="137649" y="19050"/>
                </a:lnTo>
                <a:lnTo>
                  <a:pt x="137649" y="0"/>
                </a:lnTo>
                <a:lnTo>
                  <a:pt x="0" y="0"/>
                </a:lnTo>
                <a:lnTo>
                  <a:pt x="0" y="19050"/>
                </a:lnTo>
                <a:close/>
              </a:path>
            </a:pathLst>
          </a:custGeom>
          <a:solidFill>
            <a:srgbClr val="FFFFFF"/>
          </a:solidFill>
        </p:spPr>
        <p:txBody>
          <a:bodyPr wrap="square" lIns="0" tIns="0" rIns="0" bIns="0" rtlCol="0"/>
          <a:lstStyle/>
          <a:p>
            <a:endParaRPr sz="1764"/>
          </a:p>
        </p:txBody>
      </p:sp>
      <p:sp>
        <p:nvSpPr>
          <p:cNvPr id="24" name="object 24"/>
          <p:cNvSpPr/>
          <p:nvPr/>
        </p:nvSpPr>
        <p:spPr>
          <a:xfrm>
            <a:off x="9306150" y="1423875"/>
            <a:ext cx="131310" cy="18670"/>
          </a:xfrm>
          <a:custGeom>
            <a:avLst/>
            <a:gdLst/>
            <a:ahLst/>
            <a:cxnLst/>
            <a:rect l="l" t="t" r="r" b="b"/>
            <a:pathLst>
              <a:path w="133984" h="19050">
                <a:moveTo>
                  <a:pt x="0" y="19050"/>
                </a:moveTo>
                <a:lnTo>
                  <a:pt x="133381" y="19050"/>
                </a:lnTo>
                <a:lnTo>
                  <a:pt x="133381" y="0"/>
                </a:lnTo>
                <a:lnTo>
                  <a:pt x="0" y="0"/>
                </a:lnTo>
                <a:lnTo>
                  <a:pt x="0" y="19050"/>
                </a:lnTo>
                <a:close/>
              </a:path>
            </a:pathLst>
          </a:custGeom>
          <a:solidFill>
            <a:srgbClr val="FFFFFF"/>
          </a:solidFill>
        </p:spPr>
        <p:txBody>
          <a:bodyPr wrap="square" lIns="0" tIns="0" rIns="0" bIns="0" rtlCol="0"/>
          <a:lstStyle/>
          <a:p>
            <a:endParaRPr sz="1764"/>
          </a:p>
        </p:txBody>
      </p:sp>
      <p:sp>
        <p:nvSpPr>
          <p:cNvPr id="25" name="object 25"/>
          <p:cNvSpPr/>
          <p:nvPr/>
        </p:nvSpPr>
        <p:spPr>
          <a:xfrm>
            <a:off x="9306149" y="1540365"/>
            <a:ext cx="140023" cy="0"/>
          </a:xfrm>
          <a:custGeom>
            <a:avLst/>
            <a:gdLst/>
            <a:ahLst/>
            <a:cxnLst/>
            <a:rect l="l" t="t" r="r" b="b"/>
            <a:pathLst>
              <a:path w="142875">
                <a:moveTo>
                  <a:pt x="0" y="0"/>
                </a:moveTo>
                <a:lnTo>
                  <a:pt x="142698" y="0"/>
                </a:lnTo>
              </a:path>
            </a:pathLst>
          </a:custGeom>
          <a:ln w="47640">
            <a:solidFill>
              <a:srgbClr val="FFFFFF"/>
            </a:solidFill>
          </a:ln>
        </p:spPr>
        <p:txBody>
          <a:bodyPr wrap="square" lIns="0" tIns="0" rIns="0" bIns="0" rtlCol="0"/>
          <a:lstStyle/>
          <a:p>
            <a:endParaRPr sz="1764"/>
          </a:p>
        </p:txBody>
      </p:sp>
      <p:sp>
        <p:nvSpPr>
          <p:cNvPr id="26" name="object 26"/>
          <p:cNvSpPr/>
          <p:nvPr/>
        </p:nvSpPr>
        <p:spPr>
          <a:xfrm>
            <a:off x="9306149" y="1602617"/>
            <a:ext cx="130688" cy="0"/>
          </a:xfrm>
          <a:custGeom>
            <a:avLst/>
            <a:gdLst/>
            <a:ahLst/>
            <a:cxnLst/>
            <a:rect l="l" t="t" r="r" b="b"/>
            <a:pathLst>
              <a:path w="133350">
                <a:moveTo>
                  <a:pt x="0" y="0"/>
                </a:moveTo>
                <a:lnTo>
                  <a:pt x="133059" y="0"/>
                </a:lnTo>
              </a:path>
            </a:pathLst>
          </a:custGeom>
          <a:ln w="47640">
            <a:solidFill>
              <a:srgbClr val="FFFFFF"/>
            </a:solidFill>
          </a:ln>
        </p:spPr>
        <p:txBody>
          <a:bodyPr wrap="square" lIns="0" tIns="0" rIns="0" bIns="0" rtlCol="0"/>
          <a:lstStyle/>
          <a:p>
            <a:endParaRPr sz="1764"/>
          </a:p>
        </p:txBody>
      </p:sp>
      <p:sp>
        <p:nvSpPr>
          <p:cNvPr id="27" name="object 27"/>
          <p:cNvSpPr/>
          <p:nvPr/>
        </p:nvSpPr>
        <p:spPr>
          <a:xfrm>
            <a:off x="9306149" y="1641525"/>
            <a:ext cx="105795" cy="108907"/>
          </a:xfrm>
          <a:custGeom>
            <a:avLst/>
            <a:gdLst/>
            <a:ahLst/>
            <a:cxnLst/>
            <a:rect l="l" t="t" r="r" b="b"/>
            <a:pathLst>
              <a:path w="107950" h="111125">
                <a:moveTo>
                  <a:pt x="107527" y="0"/>
                </a:moveTo>
                <a:lnTo>
                  <a:pt x="0" y="0"/>
                </a:lnTo>
                <a:lnTo>
                  <a:pt x="0" y="110843"/>
                </a:lnTo>
                <a:lnTo>
                  <a:pt x="32309" y="88774"/>
                </a:lnTo>
                <a:lnTo>
                  <a:pt x="61272" y="62686"/>
                </a:lnTo>
                <a:lnTo>
                  <a:pt x="86480" y="32966"/>
                </a:lnTo>
                <a:lnTo>
                  <a:pt x="107527" y="0"/>
                </a:lnTo>
                <a:close/>
              </a:path>
            </a:pathLst>
          </a:custGeom>
          <a:solidFill>
            <a:srgbClr val="FFFFFF"/>
          </a:solidFill>
        </p:spPr>
        <p:txBody>
          <a:bodyPr wrap="square" lIns="0" tIns="0" rIns="0" bIns="0" rtlCol="0"/>
          <a:lstStyle/>
          <a:p>
            <a:endParaRPr sz="1764"/>
          </a:p>
        </p:txBody>
      </p:sp>
      <p:sp>
        <p:nvSpPr>
          <p:cNvPr id="28" name="object 28"/>
          <p:cNvSpPr/>
          <p:nvPr/>
        </p:nvSpPr>
        <p:spPr>
          <a:xfrm>
            <a:off x="9049186" y="1306918"/>
            <a:ext cx="101439" cy="0"/>
          </a:xfrm>
          <a:custGeom>
            <a:avLst/>
            <a:gdLst/>
            <a:ahLst/>
            <a:cxnLst/>
            <a:rect l="l" t="t" r="r" b="b"/>
            <a:pathLst>
              <a:path w="103504">
                <a:moveTo>
                  <a:pt x="0" y="0"/>
                </a:moveTo>
                <a:lnTo>
                  <a:pt x="103290" y="0"/>
                </a:lnTo>
              </a:path>
            </a:pathLst>
          </a:custGeom>
          <a:ln w="15880">
            <a:solidFill>
              <a:srgbClr val="808080"/>
            </a:solidFill>
          </a:ln>
        </p:spPr>
        <p:txBody>
          <a:bodyPr wrap="square" lIns="0" tIns="0" rIns="0" bIns="0" rtlCol="0"/>
          <a:lstStyle/>
          <a:p>
            <a:endParaRPr sz="1764"/>
          </a:p>
        </p:txBody>
      </p:sp>
      <p:sp>
        <p:nvSpPr>
          <p:cNvPr id="29" name="object 29"/>
          <p:cNvSpPr/>
          <p:nvPr/>
        </p:nvSpPr>
        <p:spPr>
          <a:xfrm>
            <a:off x="9018040" y="1633743"/>
            <a:ext cx="39206" cy="54764"/>
          </a:xfrm>
          <a:custGeom>
            <a:avLst/>
            <a:gdLst/>
            <a:ahLst/>
            <a:cxnLst/>
            <a:rect l="l" t="t" r="r" b="b"/>
            <a:pathLst>
              <a:path w="40004" h="55880">
                <a:moveTo>
                  <a:pt x="0" y="55580"/>
                </a:moveTo>
                <a:lnTo>
                  <a:pt x="39726" y="55580"/>
                </a:lnTo>
                <a:lnTo>
                  <a:pt x="39726" y="0"/>
                </a:lnTo>
                <a:lnTo>
                  <a:pt x="0" y="0"/>
                </a:lnTo>
                <a:lnTo>
                  <a:pt x="0" y="55580"/>
                </a:lnTo>
                <a:close/>
              </a:path>
            </a:pathLst>
          </a:custGeom>
          <a:solidFill>
            <a:srgbClr val="808080"/>
          </a:solidFill>
        </p:spPr>
        <p:txBody>
          <a:bodyPr wrap="square" lIns="0" tIns="0" rIns="0" bIns="0" rtlCol="0"/>
          <a:lstStyle/>
          <a:p>
            <a:endParaRPr sz="1764"/>
          </a:p>
        </p:txBody>
      </p:sp>
      <p:sp>
        <p:nvSpPr>
          <p:cNvPr id="30" name="object 30"/>
          <p:cNvSpPr/>
          <p:nvPr/>
        </p:nvSpPr>
        <p:spPr>
          <a:xfrm>
            <a:off x="9204922" y="1384734"/>
            <a:ext cx="101439" cy="0"/>
          </a:xfrm>
          <a:custGeom>
            <a:avLst/>
            <a:gdLst/>
            <a:ahLst/>
            <a:cxnLst/>
            <a:rect l="l" t="t" r="r" b="b"/>
            <a:pathLst>
              <a:path w="103504">
                <a:moveTo>
                  <a:pt x="0" y="0"/>
                </a:moveTo>
                <a:lnTo>
                  <a:pt x="103290" y="0"/>
                </a:lnTo>
              </a:path>
            </a:pathLst>
          </a:custGeom>
          <a:ln w="15880">
            <a:solidFill>
              <a:srgbClr val="808080"/>
            </a:solidFill>
          </a:ln>
        </p:spPr>
        <p:txBody>
          <a:bodyPr wrap="square" lIns="0" tIns="0" rIns="0" bIns="0" rtlCol="0"/>
          <a:lstStyle/>
          <a:p>
            <a:endParaRPr sz="1764"/>
          </a:p>
        </p:txBody>
      </p:sp>
      <p:sp>
        <p:nvSpPr>
          <p:cNvPr id="31" name="object 31"/>
          <p:cNvSpPr/>
          <p:nvPr/>
        </p:nvSpPr>
        <p:spPr>
          <a:xfrm>
            <a:off x="9173775" y="1711558"/>
            <a:ext cx="39206" cy="54764"/>
          </a:xfrm>
          <a:custGeom>
            <a:avLst/>
            <a:gdLst/>
            <a:ahLst/>
            <a:cxnLst/>
            <a:rect l="l" t="t" r="r" b="b"/>
            <a:pathLst>
              <a:path w="40004" h="55880">
                <a:moveTo>
                  <a:pt x="0" y="55580"/>
                </a:moveTo>
                <a:lnTo>
                  <a:pt x="39726" y="55580"/>
                </a:lnTo>
                <a:lnTo>
                  <a:pt x="39726" y="0"/>
                </a:lnTo>
                <a:lnTo>
                  <a:pt x="0" y="0"/>
                </a:lnTo>
                <a:lnTo>
                  <a:pt x="0" y="55580"/>
                </a:lnTo>
                <a:close/>
              </a:path>
            </a:pathLst>
          </a:custGeom>
          <a:solidFill>
            <a:srgbClr val="808080"/>
          </a:solidFill>
        </p:spPr>
        <p:txBody>
          <a:bodyPr wrap="square" lIns="0" tIns="0" rIns="0" bIns="0" rtlCol="0"/>
          <a:lstStyle/>
          <a:p>
            <a:endParaRPr sz="1764"/>
          </a:p>
        </p:txBody>
      </p:sp>
      <p:sp>
        <p:nvSpPr>
          <p:cNvPr id="32" name="object 32"/>
          <p:cNvSpPr/>
          <p:nvPr/>
        </p:nvSpPr>
        <p:spPr>
          <a:xfrm>
            <a:off x="9360657" y="1454768"/>
            <a:ext cx="84014" cy="15558"/>
          </a:xfrm>
          <a:custGeom>
            <a:avLst/>
            <a:gdLst/>
            <a:ahLst/>
            <a:cxnLst/>
            <a:rect l="l" t="t" r="r" b="b"/>
            <a:pathLst>
              <a:path w="85725" h="15875">
                <a:moveTo>
                  <a:pt x="82737" y="0"/>
                </a:moveTo>
                <a:lnTo>
                  <a:pt x="0" y="0"/>
                </a:lnTo>
                <a:lnTo>
                  <a:pt x="0" y="15880"/>
                </a:lnTo>
                <a:lnTo>
                  <a:pt x="85175" y="15880"/>
                </a:lnTo>
                <a:lnTo>
                  <a:pt x="83691" y="5293"/>
                </a:lnTo>
                <a:lnTo>
                  <a:pt x="82737" y="0"/>
                </a:lnTo>
                <a:close/>
              </a:path>
            </a:pathLst>
          </a:custGeom>
          <a:solidFill>
            <a:srgbClr val="808080"/>
          </a:solidFill>
        </p:spPr>
        <p:txBody>
          <a:bodyPr wrap="square" lIns="0" tIns="0" rIns="0" bIns="0" rtlCol="0"/>
          <a:lstStyle/>
          <a:p>
            <a:endParaRPr sz="1764"/>
          </a:p>
        </p:txBody>
      </p:sp>
      <p:sp>
        <p:nvSpPr>
          <p:cNvPr id="33" name="object 33"/>
          <p:cNvSpPr/>
          <p:nvPr/>
        </p:nvSpPr>
        <p:spPr>
          <a:xfrm>
            <a:off x="8870089" y="1213540"/>
            <a:ext cx="584361" cy="583739"/>
          </a:xfrm>
          <a:custGeom>
            <a:avLst/>
            <a:gdLst/>
            <a:ahLst/>
            <a:cxnLst/>
            <a:rect l="l" t="t" r="r" b="b"/>
            <a:pathLst>
              <a:path w="596265" h="595630">
                <a:moveTo>
                  <a:pt x="298005" y="0"/>
                </a:moveTo>
                <a:lnTo>
                  <a:pt x="249656" y="3896"/>
                </a:lnTo>
                <a:lnTo>
                  <a:pt x="203795" y="15177"/>
                </a:lnTo>
                <a:lnTo>
                  <a:pt x="161035" y="33229"/>
                </a:lnTo>
                <a:lnTo>
                  <a:pt x="121988" y="57439"/>
                </a:lnTo>
                <a:lnTo>
                  <a:pt x="87267" y="87195"/>
                </a:lnTo>
                <a:lnTo>
                  <a:pt x="57485" y="121883"/>
                </a:lnTo>
                <a:lnTo>
                  <a:pt x="33254" y="160890"/>
                </a:lnTo>
                <a:lnTo>
                  <a:pt x="15188" y="203604"/>
                </a:lnTo>
                <a:lnTo>
                  <a:pt x="3899" y="249411"/>
                </a:lnTo>
                <a:lnTo>
                  <a:pt x="0" y="297699"/>
                </a:lnTo>
                <a:lnTo>
                  <a:pt x="3899" y="346015"/>
                </a:lnTo>
                <a:lnTo>
                  <a:pt x="15188" y="391846"/>
                </a:lnTo>
                <a:lnTo>
                  <a:pt x="33254" y="434578"/>
                </a:lnTo>
                <a:lnTo>
                  <a:pt x="57485" y="473599"/>
                </a:lnTo>
                <a:lnTo>
                  <a:pt x="87267" y="508296"/>
                </a:lnTo>
                <a:lnTo>
                  <a:pt x="121988" y="538059"/>
                </a:lnTo>
                <a:lnTo>
                  <a:pt x="161035" y="562273"/>
                </a:lnTo>
                <a:lnTo>
                  <a:pt x="203795" y="580327"/>
                </a:lnTo>
                <a:lnTo>
                  <a:pt x="249656" y="591608"/>
                </a:lnTo>
                <a:lnTo>
                  <a:pt x="298005" y="595505"/>
                </a:lnTo>
                <a:lnTo>
                  <a:pt x="346325" y="591608"/>
                </a:lnTo>
                <a:lnTo>
                  <a:pt x="392164" y="580327"/>
                </a:lnTo>
                <a:lnTo>
                  <a:pt x="393829" y="579624"/>
                </a:lnTo>
                <a:lnTo>
                  <a:pt x="298005" y="579624"/>
                </a:lnTo>
                <a:lnTo>
                  <a:pt x="252289" y="575929"/>
                </a:lnTo>
                <a:lnTo>
                  <a:pt x="208906" y="565233"/>
                </a:lnTo>
                <a:lnTo>
                  <a:pt x="168439" y="548121"/>
                </a:lnTo>
                <a:lnTo>
                  <a:pt x="131472" y="525176"/>
                </a:lnTo>
                <a:lnTo>
                  <a:pt x="98589" y="496981"/>
                </a:lnTo>
                <a:lnTo>
                  <a:pt x="70376" y="464121"/>
                </a:lnTo>
                <a:lnTo>
                  <a:pt x="47415" y="427179"/>
                </a:lnTo>
                <a:lnTo>
                  <a:pt x="30291" y="386738"/>
                </a:lnTo>
                <a:lnTo>
                  <a:pt x="19588" y="343384"/>
                </a:lnTo>
                <a:lnTo>
                  <a:pt x="15891" y="297699"/>
                </a:lnTo>
                <a:lnTo>
                  <a:pt x="19588" y="252042"/>
                </a:lnTo>
                <a:lnTo>
                  <a:pt x="30291" y="208711"/>
                </a:lnTo>
                <a:lnTo>
                  <a:pt x="47415" y="168289"/>
                </a:lnTo>
                <a:lnTo>
                  <a:pt x="70376" y="131360"/>
                </a:lnTo>
                <a:lnTo>
                  <a:pt x="98589" y="98509"/>
                </a:lnTo>
                <a:lnTo>
                  <a:pt x="131472" y="70321"/>
                </a:lnTo>
                <a:lnTo>
                  <a:pt x="168439" y="47379"/>
                </a:lnTo>
                <a:lnTo>
                  <a:pt x="208906" y="30269"/>
                </a:lnTo>
                <a:lnTo>
                  <a:pt x="252289" y="19574"/>
                </a:lnTo>
                <a:lnTo>
                  <a:pt x="298005" y="15880"/>
                </a:lnTo>
                <a:lnTo>
                  <a:pt x="393828" y="15880"/>
                </a:lnTo>
                <a:lnTo>
                  <a:pt x="392164" y="15177"/>
                </a:lnTo>
                <a:lnTo>
                  <a:pt x="346325" y="3896"/>
                </a:lnTo>
                <a:lnTo>
                  <a:pt x="298005" y="0"/>
                </a:lnTo>
                <a:close/>
              </a:path>
              <a:path w="596265" h="595630">
                <a:moveTo>
                  <a:pt x="393828" y="15880"/>
                </a:moveTo>
                <a:lnTo>
                  <a:pt x="298005" y="15880"/>
                </a:lnTo>
                <a:lnTo>
                  <a:pt x="343692" y="19574"/>
                </a:lnTo>
                <a:lnTo>
                  <a:pt x="387053" y="30269"/>
                </a:lnTo>
                <a:lnTo>
                  <a:pt x="427502" y="47379"/>
                </a:lnTo>
                <a:lnTo>
                  <a:pt x="464456" y="70321"/>
                </a:lnTo>
                <a:lnTo>
                  <a:pt x="497328" y="98509"/>
                </a:lnTo>
                <a:lnTo>
                  <a:pt x="525536" y="131360"/>
                </a:lnTo>
                <a:lnTo>
                  <a:pt x="548493" y="168289"/>
                </a:lnTo>
                <a:lnTo>
                  <a:pt x="565614" y="208711"/>
                </a:lnTo>
                <a:lnTo>
                  <a:pt x="576316" y="252042"/>
                </a:lnTo>
                <a:lnTo>
                  <a:pt x="580014" y="297699"/>
                </a:lnTo>
                <a:lnTo>
                  <a:pt x="576316" y="343384"/>
                </a:lnTo>
                <a:lnTo>
                  <a:pt x="565614" y="386738"/>
                </a:lnTo>
                <a:lnTo>
                  <a:pt x="548493" y="427179"/>
                </a:lnTo>
                <a:lnTo>
                  <a:pt x="525536" y="464121"/>
                </a:lnTo>
                <a:lnTo>
                  <a:pt x="497328" y="496981"/>
                </a:lnTo>
                <a:lnTo>
                  <a:pt x="464456" y="525176"/>
                </a:lnTo>
                <a:lnTo>
                  <a:pt x="427502" y="548121"/>
                </a:lnTo>
                <a:lnTo>
                  <a:pt x="387053" y="565233"/>
                </a:lnTo>
                <a:lnTo>
                  <a:pt x="343692" y="575929"/>
                </a:lnTo>
                <a:lnTo>
                  <a:pt x="298005" y="579624"/>
                </a:lnTo>
                <a:lnTo>
                  <a:pt x="393829" y="579624"/>
                </a:lnTo>
                <a:lnTo>
                  <a:pt x="434906" y="562273"/>
                </a:lnTo>
                <a:lnTo>
                  <a:pt x="473940" y="538059"/>
                </a:lnTo>
                <a:lnTo>
                  <a:pt x="508651" y="508296"/>
                </a:lnTo>
                <a:lnTo>
                  <a:pt x="538427" y="473599"/>
                </a:lnTo>
                <a:lnTo>
                  <a:pt x="562654" y="434578"/>
                </a:lnTo>
                <a:lnTo>
                  <a:pt x="580718" y="391846"/>
                </a:lnTo>
                <a:lnTo>
                  <a:pt x="592006" y="346015"/>
                </a:lnTo>
                <a:lnTo>
                  <a:pt x="595905" y="297699"/>
                </a:lnTo>
                <a:lnTo>
                  <a:pt x="592006" y="249411"/>
                </a:lnTo>
                <a:lnTo>
                  <a:pt x="580718" y="203604"/>
                </a:lnTo>
                <a:lnTo>
                  <a:pt x="562654" y="160890"/>
                </a:lnTo>
                <a:lnTo>
                  <a:pt x="538427" y="121883"/>
                </a:lnTo>
                <a:lnTo>
                  <a:pt x="508651" y="87195"/>
                </a:lnTo>
                <a:lnTo>
                  <a:pt x="473940" y="57439"/>
                </a:lnTo>
                <a:lnTo>
                  <a:pt x="434906" y="33229"/>
                </a:lnTo>
                <a:lnTo>
                  <a:pt x="393828" y="15880"/>
                </a:lnTo>
                <a:close/>
              </a:path>
            </a:pathLst>
          </a:custGeom>
          <a:solidFill>
            <a:srgbClr val="808080"/>
          </a:solidFill>
        </p:spPr>
        <p:txBody>
          <a:bodyPr wrap="square" lIns="0" tIns="0" rIns="0" bIns="0" rtlCol="0"/>
          <a:lstStyle/>
          <a:p>
            <a:endParaRPr sz="1764"/>
          </a:p>
        </p:txBody>
      </p:sp>
      <p:sp>
        <p:nvSpPr>
          <p:cNvPr id="34" name="object 34"/>
          <p:cNvSpPr/>
          <p:nvPr/>
        </p:nvSpPr>
        <p:spPr>
          <a:xfrm>
            <a:off x="5665830" y="1194034"/>
            <a:ext cx="319874" cy="607387"/>
          </a:xfrm>
          <a:custGeom>
            <a:avLst/>
            <a:gdLst/>
            <a:ahLst/>
            <a:cxnLst/>
            <a:rect l="l" t="t" r="r" b="b"/>
            <a:pathLst>
              <a:path w="326389" h="619760">
                <a:moveTo>
                  <a:pt x="0" y="619325"/>
                </a:moveTo>
                <a:lnTo>
                  <a:pt x="325761" y="619325"/>
                </a:lnTo>
                <a:lnTo>
                  <a:pt x="325761" y="0"/>
                </a:lnTo>
                <a:lnTo>
                  <a:pt x="0" y="0"/>
                </a:lnTo>
                <a:lnTo>
                  <a:pt x="0" y="619325"/>
                </a:lnTo>
                <a:close/>
              </a:path>
            </a:pathLst>
          </a:custGeom>
          <a:solidFill>
            <a:srgbClr val="FFFFFF"/>
          </a:solidFill>
        </p:spPr>
        <p:txBody>
          <a:bodyPr wrap="square" lIns="0" tIns="0" rIns="0" bIns="0" rtlCol="0"/>
          <a:lstStyle/>
          <a:p>
            <a:endParaRPr sz="1764"/>
          </a:p>
        </p:txBody>
      </p:sp>
      <p:sp>
        <p:nvSpPr>
          <p:cNvPr id="35" name="object 35"/>
          <p:cNvSpPr/>
          <p:nvPr/>
        </p:nvSpPr>
        <p:spPr>
          <a:xfrm>
            <a:off x="5681405" y="1209597"/>
            <a:ext cx="288136" cy="576271"/>
          </a:xfrm>
          <a:custGeom>
            <a:avLst/>
            <a:gdLst/>
            <a:ahLst/>
            <a:cxnLst/>
            <a:rect l="l" t="t" r="r" b="b"/>
            <a:pathLst>
              <a:path w="294004" h="588010">
                <a:moveTo>
                  <a:pt x="0" y="587564"/>
                </a:moveTo>
                <a:lnTo>
                  <a:pt x="293979" y="587564"/>
                </a:lnTo>
                <a:lnTo>
                  <a:pt x="293979" y="0"/>
                </a:lnTo>
                <a:lnTo>
                  <a:pt x="0" y="0"/>
                </a:lnTo>
                <a:lnTo>
                  <a:pt x="0" y="587564"/>
                </a:lnTo>
                <a:close/>
              </a:path>
            </a:pathLst>
          </a:custGeom>
          <a:solidFill>
            <a:srgbClr val="808080"/>
          </a:solidFill>
        </p:spPr>
        <p:txBody>
          <a:bodyPr wrap="square" lIns="0" tIns="0" rIns="0" bIns="0" rtlCol="0"/>
          <a:lstStyle/>
          <a:p>
            <a:endParaRPr sz="1764"/>
          </a:p>
        </p:txBody>
      </p:sp>
      <p:sp>
        <p:nvSpPr>
          <p:cNvPr id="36" name="object 36"/>
          <p:cNvSpPr/>
          <p:nvPr/>
        </p:nvSpPr>
        <p:spPr>
          <a:xfrm>
            <a:off x="5696978" y="1225160"/>
            <a:ext cx="257019" cy="93971"/>
          </a:xfrm>
          <a:custGeom>
            <a:avLst/>
            <a:gdLst/>
            <a:ahLst/>
            <a:cxnLst/>
            <a:rect l="l" t="t" r="r" b="b"/>
            <a:pathLst>
              <a:path w="262254" h="95884">
                <a:moveTo>
                  <a:pt x="0" y="95280"/>
                </a:moveTo>
                <a:lnTo>
                  <a:pt x="262198" y="95280"/>
                </a:lnTo>
                <a:lnTo>
                  <a:pt x="262198" y="0"/>
                </a:lnTo>
                <a:lnTo>
                  <a:pt x="0" y="0"/>
                </a:lnTo>
                <a:lnTo>
                  <a:pt x="0" y="95280"/>
                </a:lnTo>
                <a:close/>
              </a:path>
            </a:pathLst>
          </a:custGeom>
          <a:solidFill>
            <a:srgbClr val="FFFFFF"/>
          </a:solidFill>
        </p:spPr>
        <p:txBody>
          <a:bodyPr wrap="square" lIns="0" tIns="0" rIns="0" bIns="0" rtlCol="0"/>
          <a:lstStyle/>
          <a:p>
            <a:endParaRPr sz="1764"/>
          </a:p>
        </p:txBody>
      </p:sp>
      <p:sp>
        <p:nvSpPr>
          <p:cNvPr id="37" name="object 37"/>
          <p:cNvSpPr/>
          <p:nvPr/>
        </p:nvSpPr>
        <p:spPr>
          <a:xfrm>
            <a:off x="5696978" y="1365228"/>
            <a:ext cx="257019" cy="0"/>
          </a:xfrm>
          <a:custGeom>
            <a:avLst/>
            <a:gdLst/>
            <a:ahLst/>
            <a:cxnLst/>
            <a:rect l="l" t="t" r="r" b="b"/>
            <a:pathLst>
              <a:path w="262254">
                <a:moveTo>
                  <a:pt x="0" y="0"/>
                </a:moveTo>
                <a:lnTo>
                  <a:pt x="262198" y="0"/>
                </a:lnTo>
              </a:path>
            </a:pathLst>
          </a:custGeom>
          <a:ln w="63520">
            <a:solidFill>
              <a:srgbClr val="FFFFFF"/>
            </a:solidFill>
          </a:ln>
        </p:spPr>
        <p:txBody>
          <a:bodyPr wrap="square" lIns="0" tIns="0" rIns="0" bIns="0" rtlCol="0"/>
          <a:lstStyle/>
          <a:p>
            <a:endParaRPr sz="1764"/>
          </a:p>
        </p:txBody>
      </p:sp>
      <p:sp>
        <p:nvSpPr>
          <p:cNvPr id="38" name="object 38"/>
          <p:cNvSpPr/>
          <p:nvPr/>
        </p:nvSpPr>
        <p:spPr>
          <a:xfrm>
            <a:off x="5696978" y="1439153"/>
            <a:ext cx="93971" cy="0"/>
          </a:xfrm>
          <a:custGeom>
            <a:avLst/>
            <a:gdLst/>
            <a:ahLst/>
            <a:cxnLst/>
            <a:rect l="l" t="t" r="r" b="b"/>
            <a:pathLst>
              <a:path w="95885">
                <a:moveTo>
                  <a:pt x="0" y="0"/>
                </a:moveTo>
                <a:lnTo>
                  <a:pt x="95345" y="0"/>
                </a:lnTo>
              </a:path>
            </a:pathLst>
          </a:custGeom>
          <a:ln w="55580">
            <a:solidFill>
              <a:srgbClr val="FFFFFF"/>
            </a:solidFill>
          </a:ln>
        </p:spPr>
        <p:txBody>
          <a:bodyPr wrap="square" lIns="0" tIns="0" rIns="0" bIns="0" rtlCol="0"/>
          <a:lstStyle/>
          <a:p>
            <a:endParaRPr sz="1764"/>
          </a:p>
        </p:txBody>
      </p:sp>
      <p:sp>
        <p:nvSpPr>
          <p:cNvPr id="39" name="object 39"/>
          <p:cNvSpPr/>
          <p:nvPr/>
        </p:nvSpPr>
        <p:spPr>
          <a:xfrm>
            <a:off x="5696978" y="1481951"/>
            <a:ext cx="257019" cy="288136"/>
          </a:xfrm>
          <a:custGeom>
            <a:avLst/>
            <a:gdLst/>
            <a:ahLst/>
            <a:cxnLst/>
            <a:rect l="l" t="t" r="r" b="b"/>
            <a:pathLst>
              <a:path w="262254" h="294005">
                <a:moveTo>
                  <a:pt x="0" y="293782"/>
                </a:moveTo>
                <a:lnTo>
                  <a:pt x="262198" y="293782"/>
                </a:lnTo>
                <a:lnTo>
                  <a:pt x="262198" y="0"/>
                </a:lnTo>
                <a:lnTo>
                  <a:pt x="0" y="0"/>
                </a:lnTo>
                <a:lnTo>
                  <a:pt x="0" y="293782"/>
                </a:lnTo>
                <a:close/>
              </a:path>
            </a:pathLst>
          </a:custGeom>
          <a:solidFill>
            <a:srgbClr val="FFFFFF"/>
          </a:solidFill>
        </p:spPr>
        <p:txBody>
          <a:bodyPr wrap="square" lIns="0" tIns="0" rIns="0" bIns="0" rtlCol="0"/>
          <a:lstStyle/>
          <a:p>
            <a:endParaRPr sz="1764"/>
          </a:p>
        </p:txBody>
      </p:sp>
      <p:sp>
        <p:nvSpPr>
          <p:cNvPr id="40" name="object 40"/>
          <p:cNvSpPr/>
          <p:nvPr/>
        </p:nvSpPr>
        <p:spPr>
          <a:xfrm>
            <a:off x="5759272" y="1271850"/>
            <a:ext cx="132555" cy="0"/>
          </a:xfrm>
          <a:custGeom>
            <a:avLst/>
            <a:gdLst/>
            <a:ahLst/>
            <a:cxnLst/>
            <a:rect l="l" t="t" r="r" b="b"/>
            <a:pathLst>
              <a:path w="135254">
                <a:moveTo>
                  <a:pt x="0" y="0"/>
                </a:moveTo>
                <a:lnTo>
                  <a:pt x="135071" y="0"/>
                </a:lnTo>
              </a:path>
            </a:pathLst>
          </a:custGeom>
          <a:ln w="15880">
            <a:solidFill>
              <a:srgbClr val="808080"/>
            </a:solidFill>
          </a:ln>
        </p:spPr>
        <p:txBody>
          <a:bodyPr wrap="square" lIns="0" tIns="0" rIns="0" bIns="0" rtlCol="0"/>
          <a:lstStyle/>
          <a:p>
            <a:endParaRPr sz="1764"/>
          </a:p>
        </p:txBody>
      </p:sp>
      <p:sp>
        <p:nvSpPr>
          <p:cNvPr id="41" name="object 41"/>
          <p:cNvSpPr/>
          <p:nvPr/>
        </p:nvSpPr>
        <p:spPr>
          <a:xfrm>
            <a:off x="5728125" y="1668709"/>
            <a:ext cx="47297" cy="70323"/>
          </a:xfrm>
          <a:custGeom>
            <a:avLst/>
            <a:gdLst/>
            <a:ahLst/>
            <a:cxnLst/>
            <a:rect l="l" t="t" r="r" b="b"/>
            <a:pathLst>
              <a:path w="48260" h="71755">
                <a:moveTo>
                  <a:pt x="0" y="71460"/>
                </a:moveTo>
                <a:lnTo>
                  <a:pt x="47672" y="71460"/>
                </a:lnTo>
                <a:lnTo>
                  <a:pt x="47672" y="0"/>
                </a:lnTo>
                <a:lnTo>
                  <a:pt x="0" y="0"/>
                </a:lnTo>
                <a:lnTo>
                  <a:pt x="0" y="71460"/>
                </a:lnTo>
                <a:close/>
              </a:path>
            </a:pathLst>
          </a:custGeom>
          <a:solidFill>
            <a:srgbClr val="808080"/>
          </a:solidFill>
        </p:spPr>
        <p:txBody>
          <a:bodyPr wrap="square" lIns="0" tIns="0" rIns="0" bIns="0" rtlCol="0"/>
          <a:lstStyle/>
          <a:p>
            <a:endParaRPr sz="1764"/>
          </a:p>
        </p:txBody>
      </p:sp>
      <p:sp>
        <p:nvSpPr>
          <p:cNvPr id="42" name="object 42"/>
          <p:cNvSpPr/>
          <p:nvPr/>
        </p:nvSpPr>
        <p:spPr>
          <a:xfrm>
            <a:off x="5774845" y="1365228"/>
            <a:ext cx="514039" cy="451806"/>
          </a:xfrm>
          <a:custGeom>
            <a:avLst/>
            <a:gdLst/>
            <a:ahLst/>
            <a:cxnLst/>
            <a:rect l="l" t="t" r="r" b="b"/>
            <a:pathLst>
              <a:path w="524510" h="461010">
                <a:moveTo>
                  <a:pt x="368115" y="397003"/>
                </a:moveTo>
                <a:lnTo>
                  <a:pt x="156291" y="397003"/>
                </a:lnTo>
                <a:lnTo>
                  <a:pt x="136984" y="400948"/>
                </a:lnTo>
                <a:lnTo>
                  <a:pt x="120640" y="411493"/>
                </a:lnTo>
                <a:lnTo>
                  <a:pt x="109322" y="426703"/>
                </a:lnTo>
                <a:lnTo>
                  <a:pt x="105091" y="444643"/>
                </a:lnTo>
                <a:lnTo>
                  <a:pt x="105091" y="460523"/>
                </a:lnTo>
                <a:lnTo>
                  <a:pt x="419305" y="460523"/>
                </a:lnTo>
                <a:lnTo>
                  <a:pt x="419305" y="444643"/>
                </a:lnTo>
                <a:lnTo>
                  <a:pt x="415074" y="426703"/>
                </a:lnTo>
                <a:lnTo>
                  <a:pt x="403757" y="411493"/>
                </a:lnTo>
                <a:lnTo>
                  <a:pt x="387417" y="400948"/>
                </a:lnTo>
                <a:lnTo>
                  <a:pt x="368115" y="397003"/>
                </a:lnTo>
                <a:close/>
              </a:path>
              <a:path w="524510" h="461010">
                <a:moveTo>
                  <a:pt x="309871" y="341422"/>
                </a:moveTo>
                <a:lnTo>
                  <a:pt x="214525" y="341422"/>
                </a:lnTo>
                <a:lnTo>
                  <a:pt x="214525" y="397003"/>
                </a:lnTo>
                <a:lnTo>
                  <a:pt x="309871" y="397003"/>
                </a:lnTo>
                <a:lnTo>
                  <a:pt x="309871" y="341422"/>
                </a:lnTo>
                <a:close/>
              </a:path>
              <a:path w="524510" h="461010">
                <a:moveTo>
                  <a:pt x="490909" y="0"/>
                </a:moveTo>
                <a:lnTo>
                  <a:pt x="33477" y="0"/>
                </a:lnTo>
                <a:lnTo>
                  <a:pt x="20460" y="2636"/>
                </a:lnTo>
                <a:lnTo>
                  <a:pt x="9818" y="9819"/>
                </a:lnTo>
                <a:lnTo>
                  <a:pt x="2635" y="20455"/>
                </a:lnTo>
                <a:lnTo>
                  <a:pt x="0" y="33454"/>
                </a:lnTo>
                <a:lnTo>
                  <a:pt x="0" y="308074"/>
                </a:lnTo>
                <a:lnTo>
                  <a:pt x="2635" y="321056"/>
                </a:lnTo>
                <a:lnTo>
                  <a:pt x="9818" y="331656"/>
                </a:lnTo>
                <a:lnTo>
                  <a:pt x="20460" y="338802"/>
                </a:lnTo>
                <a:lnTo>
                  <a:pt x="33477" y="341422"/>
                </a:lnTo>
                <a:lnTo>
                  <a:pt x="490909" y="341422"/>
                </a:lnTo>
                <a:lnTo>
                  <a:pt x="503931" y="338802"/>
                </a:lnTo>
                <a:lnTo>
                  <a:pt x="514577" y="331656"/>
                </a:lnTo>
                <a:lnTo>
                  <a:pt x="521761" y="321056"/>
                </a:lnTo>
                <a:lnTo>
                  <a:pt x="524396" y="308074"/>
                </a:lnTo>
                <a:lnTo>
                  <a:pt x="524396" y="33454"/>
                </a:lnTo>
                <a:lnTo>
                  <a:pt x="521761" y="20455"/>
                </a:lnTo>
                <a:lnTo>
                  <a:pt x="514577" y="9819"/>
                </a:lnTo>
                <a:lnTo>
                  <a:pt x="503931" y="2636"/>
                </a:lnTo>
                <a:lnTo>
                  <a:pt x="490909" y="0"/>
                </a:lnTo>
                <a:close/>
              </a:path>
            </a:pathLst>
          </a:custGeom>
          <a:solidFill>
            <a:srgbClr val="FFFFFF"/>
          </a:solidFill>
        </p:spPr>
        <p:txBody>
          <a:bodyPr wrap="square" lIns="0" tIns="0" rIns="0" bIns="0" rtlCol="0"/>
          <a:lstStyle/>
          <a:p>
            <a:endParaRPr sz="1764"/>
          </a:p>
        </p:txBody>
      </p:sp>
      <p:sp>
        <p:nvSpPr>
          <p:cNvPr id="43" name="object 43"/>
          <p:cNvSpPr/>
          <p:nvPr/>
        </p:nvSpPr>
        <p:spPr>
          <a:xfrm>
            <a:off x="5893412" y="1699835"/>
            <a:ext cx="276934" cy="101439"/>
          </a:xfrm>
          <a:custGeom>
            <a:avLst/>
            <a:gdLst/>
            <a:ahLst/>
            <a:cxnLst/>
            <a:rect l="l" t="t" r="r" b="b"/>
            <a:pathLst>
              <a:path w="282575" h="103505">
                <a:moveTo>
                  <a:pt x="247122" y="71460"/>
                </a:moveTo>
                <a:lnTo>
                  <a:pt x="35308" y="71460"/>
                </a:lnTo>
                <a:lnTo>
                  <a:pt x="22341" y="74130"/>
                </a:lnTo>
                <a:lnTo>
                  <a:pt x="11032" y="81226"/>
                </a:lnTo>
                <a:lnTo>
                  <a:pt x="3033" y="91379"/>
                </a:lnTo>
                <a:lnTo>
                  <a:pt x="0" y="103220"/>
                </a:lnTo>
                <a:lnTo>
                  <a:pt x="282431" y="103220"/>
                </a:lnTo>
                <a:lnTo>
                  <a:pt x="279397" y="91379"/>
                </a:lnTo>
                <a:lnTo>
                  <a:pt x="271399" y="81226"/>
                </a:lnTo>
                <a:lnTo>
                  <a:pt x="260089" y="74130"/>
                </a:lnTo>
                <a:lnTo>
                  <a:pt x="247122" y="71460"/>
                </a:lnTo>
                <a:close/>
              </a:path>
              <a:path w="282575" h="103505">
                <a:moveTo>
                  <a:pt x="172996" y="0"/>
                </a:moveTo>
                <a:lnTo>
                  <a:pt x="109434" y="0"/>
                </a:lnTo>
                <a:lnTo>
                  <a:pt x="109434" y="71460"/>
                </a:lnTo>
                <a:lnTo>
                  <a:pt x="172996" y="71460"/>
                </a:lnTo>
                <a:lnTo>
                  <a:pt x="172996" y="0"/>
                </a:lnTo>
                <a:close/>
              </a:path>
            </a:pathLst>
          </a:custGeom>
          <a:solidFill>
            <a:srgbClr val="4D82B8"/>
          </a:solidFill>
        </p:spPr>
        <p:txBody>
          <a:bodyPr wrap="square" lIns="0" tIns="0" rIns="0" bIns="0" rtlCol="0"/>
          <a:lstStyle/>
          <a:p>
            <a:endParaRPr sz="1764"/>
          </a:p>
        </p:txBody>
      </p:sp>
      <p:sp>
        <p:nvSpPr>
          <p:cNvPr id="44" name="object 44"/>
          <p:cNvSpPr/>
          <p:nvPr/>
        </p:nvSpPr>
        <p:spPr>
          <a:xfrm>
            <a:off x="5790419" y="1380791"/>
            <a:ext cx="482922" cy="303694"/>
          </a:xfrm>
          <a:custGeom>
            <a:avLst/>
            <a:gdLst/>
            <a:ahLst/>
            <a:cxnLst/>
            <a:rect l="l" t="t" r="r" b="b"/>
            <a:pathLst>
              <a:path w="492760" h="309880">
                <a:moveTo>
                  <a:pt x="484743" y="0"/>
                </a:moveTo>
                <a:lnTo>
                  <a:pt x="7871" y="0"/>
                </a:lnTo>
                <a:lnTo>
                  <a:pt x="0" y="7940"/>
                </a:lnTo>
                <a:lnTo>
                  <a:pt x="0" y="301828"/>
                </a:lnTo>
                <a:lnTo>
                  <a:pt x="7871" y="309662"/>
                </a:lnTo>
                <a:lnTo>
                  <a:pt x="484743" y="309662"/>
                </a:lnTo>
                <a:lnTo>
                  <a:pt x="492613" y="301828"/>
                </a:lnTo>
                <a:lnTo>
                  <a:pt x="492613" y="7940"/>
                </a:lnTo>
                <a:lnTo>
                  <a:pt x="484743" y="0"/>
                </a:lnTo>
                <a:close/>
              </a:path>
            </a:pathLst>
          </a:custGeom>
          <a:solidFill>
            <a:srgbClr val="4D82B8"/>
          </a:solidFill>
        </p:spPr>
        <p:txBody>
          <a:bodyPr wrap="square" lIns="0" tIns="0" rIns="0" bIns="0" rtlCol="0"/>
          <a:lstStyle/>
          <a:p>
            <a:endParaRPr sz="1764"/>
          </a:p>
        </p:txBody>
      </p:sp>
      <p:sp>
        <p:nvSpPr>
          <p:cNvPr id="45" name="object 45"/>
          <p:cNvSpPr/>
          <p:nvPr/>
        </p:nvSpPr>
        <p:spPr>
          <a:xfrm>
            <a:off x="5821567" y="1411917"/>
            <a:ext cx="420689" cy="241460"/>
          </a:xfrm>
          <a:custGeom>
            <a:avLst/>
            <a:gdLst/>
            <a:ahLst/>
            <a:cxnLst/>
            <a:rect l="l" t="t" r="r" b="b"/>
            <a:pathLst>
              <a:path w="429260" h="246380">
                <a:moveTo>
                  <a:pt x="0" y="246142"/>
                </a:moveTo>
                <a:lnTo>
                  <a:pt x="429051" y="246142"/>
                </a:lnTo>
                <a:lnTo>
                  <a:pt x="429051" y="0"/>
                </a:lnTo>
                <a:lnTo>
                  <a:pt x="0" y="0"/>
                </a:lnTo>
                <a:lnTo>
                  <a:pt x="0" y="246142"/>
                </a:lnTo>
                <a:close/>
              </a:path>
            </a:pathLst>
          </a:custGeom>
          <a:solidFill>
            <a:srgbClr val="FFFFFF"/>
          </a:solidFill>
        </p:spPr>
        <p:txBody>
          <a:bodyPr wrap="square" lIns="0" tIns="0" rIns="0" bIns="0" rtlCol="0"/>
          <a:lstStyle/>
          <a:p>
            <a:endParaRPr sz="1764"/>
          </a:p>
        </p:txBody>
      </p:sp>
      <p:sp>
        <p:nvSpPr>
          <p:cNvPr id="46" name="object 46"/>
          <p:cNvSpPr/>
          <p:nvPr/>
        </p:nvSpPr>
        <p:spPr>
          <a:xfrm>
            <a:off x="5915007" y="1421463"/>
            <a:ext cx="218029" cy="221722"/>
          </a:xfrm>
          <a:prstGeom prst="rect">
            <a:avLst/>
          </a:prstGeom>
          <a:blipFill>
            <a:blip r:embed="rId2" cstate="print"/>
            <a:stretch>
              <a:fillRect/>
            </a:stretch>
          </a:blipFill>
        </p:spPr>
        <p:txBody>
          <a:bodyPr wrap="square" lIns="0" tIns="0" rIns="0" bIns="0" rtlCol="0"/>
          <a:lstStyle/>
          <a:p>
            <a:endParaRPr sz="1764"/>
          </a:p>
        </p:txBody>
      </p:sp>
      <p:sp>
        <p:nvSpPr>
          <p:cNvPr id="47" name="object 47"/>
          <p:cNvSpPr/>
          <p:nvPr/>
        </p:nvSpPr>
        <p:spPr>
          <a:xfrm>
            <a:off x="6101890" y="1948845"/>
            <a:ext cx="1121426" cy="1867591"/>
          </a:xfrm>
          <a:custGeom>
            <a:avLst/>
            <a:gdLst/>
            <a:ahLst/>
            <a:cxnLst/>
            <a:rect l="l" t="t" r="r" b="b"/>
            <a:pathLst>
              <a:path w="1144270" h="1905635">
                <a:moveTo>
                  <a:pt x="0" y="1905615"/>
                </a:moveTo>
                <a:lnTo>
                  <a:pt x="1144137" y="1905615"/>
                </a:lnTo>
                <a:lnTo>
                  <a:pt x="1144137" y="0"/>
                </a:lnTo>
                <a:lnTo>
                  <a:pt x="0" y="0"/>
                </a:lnTo>
                <a:lnTo>
                  <a:pt x="0" y="1905615"/>
                </a:lnTo>
                <a:close/>
              </a:path>
            </a:pathLst>
          </a:custGeom>
          <a:ln w="7951">
            <a:solidFill>
              <a:srgbClr val="4BACC6"/>
            </a:solidFill>
          </a:ln>
        </p:spPr>
        <p:txBody>
          <a:bodyPr wrap="square" lIns="0" tIns="0" rIns="0" bIns="0" rtlCol="0"/>
          <a:lstStyle/>
          <a:p>
            <a:endParaRPr sz="1764"/>
          </a:p>
        </p:txBody>
      </p:sp>
      <p:sp>
        <p:nvSpPr>
          <p:cNvPr id="48" name="object 48"/>
          <p:cNvSpPr/>
          <p:nvPr/>
        </p:nvSpPr>
        <p:spPr>
          <a:xfrm>
            <a:off x="6232313" y="2116532"/>
            <a:ext cx="860439" cy="271689"/>
          </a:xfrm>
          <a:prstGeom prst="rect">
            <a:avLst/>
          </a:prstGeom>
          <a:blipFill>
            <a:blip r:embed="rId3" cstate="print"/>
            <a:stretch>
              <a:fillRect/>
            </a:stretch>
          </a:blipFill>
        </p:spPr>
        <p:txBody>
          <a:bodyPr wrap="square" lIns="0" tIns="0" rIns="0" bIns="0" rtlCol="0"/>
          <a:lstStyle/>
          <a:p>
            <a:endParaRPr sz="1764"/>
          </a:p>
        </p:txBody>
      </p:sp>
      <p:sp>
        <p:nvSpPr>
          <p:cNvPr id="49" name="object 49"/>
          <p:cNvSpPr txBox="1"/>
          <p:nvPr/>
        </p:nvSpPr>
        <p:spPr>
          <a:xfrm>
            <a:off x="6195332" y="2719217"/>
            <a:ext cx="934728" cy="583751"/>
          </a:xfrm>
          <a:prstGeom prst="rect">
            <a:avLst/>
          </a:prstGeom>
          <a:solidFill>
            <a:srgbClr val="F59D56"/>
          </a:solidFill>
        </p:spPr>
        <p:txBody>
          <a:bodyPr vert="horz" wrap="square" lIns="0" tIns="3112" rIns="0" bIns="0" rtlCol="0">
            <a:spAutoFit/>
          </a:bodyPr>
          <a:lstStyle/>
          <a:p>
            <a:pPr>
              <a:spcBef>
                <a:spcPts val="25"/>
              </a:spcBef>
            </a:pPr>
            <a:endParaRPr sz="2303">
              <a:latin typeface="Times New Roman"/>
              <a:cs typeface="Times New Roman"/>
            </a:endParaRPr>
          </a:p>
          <a:p>
            <a:pPr marL="87122"/>
            <a:r>
              <a:rPr sz="1470" dirty="0">
                <a:latin typeface="Calibri"/>
                <a:cs typeface="Calibri"/>
              </a:rPr>
              <a:t>Backstage</a:t>
            </a:r>
            <a:endParaRPr sz="1470">
              <a:latin typeface="Calibri"/>
              <a:cs typeface="Calibri"/>
            </a:endParaRPr>
          </a:p>
        </p:txBody>
      </p:sp>
      <p:sp>
        <p:nvSpPr>
          <p:cNvPr id="50" name="object 50"/>
          <p:cNvSpPr txBox="1"/>
          <p:nvPr/>
        </p:nvSpPr>
        <p:spPr>
          <a:xfrm>
            <a:off x="7410121" y="2388138"/>
            <a:ext cx="1121426" cy="1134221"/>
          </a:xfrm>
          <a:prstGeom prst="rect">
            <a:avLst/>
          </a:prstGeom>
          <a:solidFill>
            <a:srgbClr val="F59D56"/>
          </a:solidFill>
        </p:spPr>
        <p:txBody>
          <a:bodyPr vert="horz" wrap="square" lIns="0" tIns="3112" rIns="0" bIns="0" rtlCol="0">
            <a:spAutoFit/>
          </a:bodyPr>
          <a:lstStyle/>
          <a:p>
            <a:pPr>
              <a:spcBef>
                <a:spcPts val="25"/>
              </a:spcBef>
            </a:pPr>
            <a:endParaRPr sz="1470">
              <a:latin typeface="Times New Roman"/>
              <a:cs typeface="Times New Roman"/>
            </a:endParaRPr>
          </a:p>
          <a:p>
            <a:pPr marL="73431" marR="62230" algn="ctr"/>
            <a:r>
              <a:rPr sz="1470" spc="-5" dirty="0">
                <a:latin typeface="Calibri"/>
                <a:cs typeface="Calibri"/>
              </a:rPr>
              <a:t>OneDrive</a:t>
            </a:r>
            <a:r>
              <a:rPr sz="1470" spc="-83" dirty="0">
                <a:latin typeface="Calibri"/>
                <a:cs typeface="Calibri"/>
              </a:rPr>
              <a:t> </a:t>
            </a:r>
            <a:r>
              <a:rPr sz="1470" dirty="0">
                <a:latin typeface="Calibri"/>
                <a:cs typeface="Calibri"/>
              </a:rPr>
              <a:t>for  </a:t>
            </a:r>
            <a:r>
              <a:rPr sz="1470" spc="-5" dirty="0">
                <a:latin typeface="Calibri"/>
                <a:cs typeface="Calibri"/>
              </a:rPr>
              <a:t>Business  </a:t>
            </a:r>
            <a:r>
              <a:rPr sz="1470" dirty="0">
                <a:latin typeface="Calibri"/>
                <a:cs typeface="Calibri"/>
              </a:rPr>
              <a:t>Windows  </a:t>
            </a:r>
            <a:r>
              <a:rPr sz="1470" spc="5" dirty="0">
                <a:latin typeface="Calibri"/>
                <a:cs typeface="Calibri"/>
              </a:rPr>
              <a:t>Sync</a:t>
            </a:r>
            <a:r>
              <a:rPr sz="1470" spc="-59" dirty="0">
                <a:latin typeface="Calibri"/>
                <a:cs typeface="Calibri"/>
              </a:rPr>
              <a:t> </a:t>
            </a:r>
            <a:r>
              <a:rPr sz="1470" spc="-10" dirty="0">
                <a:latin typeface="Calibri"/>
                <a:cs typeface="Calibri"/>
              </a:rPr>
              <a:t>Client</a:t>
            </a:r>
            <a:endParaRPr sz="1470">
              <a:latin typeface="Calibri"/>
              <a:cs typeface="Calibri"/>
            </a:endParaRPr>
          </a:p>
        </p:txBody>
      </p:sp>
      <p:sp>
        <p:nvSpPr>
          <p:cNvPr id="51" name="object 51"/>
          <p:cNvSpPr/>
          <p:nvPr/>
        </p:nvSpPr>
        <p:spPr>
          <a:xfrm>
            <a:off x="6289240" y="4446412"/>
            <a:ext cx="373394" cy="218435"/>
          </a:xfrm>
          <a:custGeom>
            <a:avLst/>
            <a:gdLst/>
            <a:ahLst/>
            <a:cxnLst/>
            <a:rect l="l" t="t" r="r" b="b"/>
            <a:pathLst>
              <a:path w="381000" h="222885">
                <a:moveTo>
                  <a:pt x="60110" y="98245"/>
                </a:moveTo>
                <a:lnTo>
                  <a:pt x="57895" y="98245"/>
                </a:lnTo>
                <a:lnTo>
                  <a:pt x="35379" y="103130"/>
                </a:lnTo>
                <a:lnTo>
                  <a:pt x="16974" y="116441"/>
                </a:lnTo>
                <a:lnTo>
                  <a:pt x="4556" y="136164"/>
                </a:lnTo>
                <a:lnTo>
                  <a:pt x="0" y="160284"/>
                </a:lnTo>
                <a:lnTo>
                  <a:pt x="4556" y="184403"/>
                </a:lnTo>
                <a:lnTo>
                  <a:pt x="16974" y="204126"/>
                </a:lnTo>
                <a:lnTo>
                  <a:pt x="35379" y="217437"/>
                </a:lnTo>
                <a:lnTo>
                  <a:pt x="57895" y="222322"/>
                </a:lnTo>
                <a:lnTo>
                  <a:pt x="332647" y="222322"/>
                </a:lnTo>
                <a:lnTo>
                  <a:pt x="369176" y="200884"/>
                </a:lnTo>
                <a:lnTo>
                  <a:pt x="380425" y="166107"/>
                </a:lnTo>
                <a:lnTo>
                  <a:pt x="378138" y="149730"/>
                </a:lnTo>
                <a:lnTo>
                  <a:pt x="371655" y="135140"/>
                </a:lnTo>
                <a:lnTo>
                  <a:pt x="361542" y="123171"/>
                </a:lnTo>
                <a:lnTo>
                  <a:pt x="348368" y="114655"/>
                </a:lnTo>
                <a:lnTo>
                  <a:pt x="348993" y="110737"/>
                </a:lnTo>
                <a:lnTo>
                  <a:pt x="349300" y="106926"/>
                </a:lnTo>
                <a:lnTo>
                  <a:pt x="349300" y="103115"/>
                </a:lnTo>
                <a:lnTo>
                  <a:pt x="348461" y="98668"/>
                </a:lnTo>
                <a:lnTo>
                  <a:pt x="64697" y="98668"/>
                </a:lnTo>
                <a:lnTo>
                  <a:pt x="62334" y="98351"/>
                </a:lnTo>
                <a:lnTo>
                  <a:pt x="60110" y="98245"/>
                </a:lnTo>
                <a:close/>
              </a:path>
              <a:path w="381000" h="222885">
                <a:moveTo>
                  <a:pt x="113470" y="72626"/>
                </a:moveTo>
                <a:lnTo>
                  <a:pt x="108555" y="72626"/>
                </a:lnTo>
                <a:lnTo>
                  <a:pt x="95505" y="74417"/>
                </a:lnTo>
                <a:lnTo>
                  <a:pt x="83495" y="79573"/>
                </a:lnTo>
                <a:lnTo>
                  <a:pt x="73051" y="87766"/>
                </a:lnTo>
                <a:lnTo>
                  <a:pt x="64697" y="98668"/>
                </a:lnTo>
                <a:lnTo>
                  <a:pt x="348461" y="98668"/>
                </a:lnTo>
                <a:lnTo>
                  <a:pt x="344157" y="75879"/>
                </a:lnTo>
                <a:lnTo>
                  <a:pt x="343574" y="74954"/>
                </a:lnTo>
                <a:lnTo>
                  <a:pt x="123154" y="74954"/>
                </a:lnTo>
                <a:lnTo>
                  <a:pt x="118355" y="73366"/>
                </a:lnTo>
                <a:lnTo>
                  <a:pt x="113470" y="72626"/>
                </a:lnTo>
                <a:close/>
              </a:path>
              <a:path w="381000" h="222885">
                <a:moveTo>
                  <a:pt x="190976" y="0"/>
                </a:moveTo>
                <a:lnTo>
                  <a:pt x="164580" y="5723"/>
                </a:lnTo>
                <a:lnTo>
                  <a:pt x="143003" y="21332"/>
                </a:lnTo>
                <a:lnTo>
                  <a:pt x="128443" y="44484"/>
                </a:lnTo>
                <a:lnTo>
                  <a:pt x="123140" y="72626"/>
                </a:lnTo>
                <a:lnTo>
                  <a:pt x="123154" y="74954"/>
                </a:lnTo>
                <a:lnTo>
                  <a:pt x="343574" y="74954"/>
                </a:lnTo>
                <a:lnTo>
                  <a:pt x="330140" y="53635"/>
                </a:lnTo>
                <a:lnTo>
                  <a:pt x="314214" y="42136"/>
                </a:lnTo>
                <a:lnTo>
                  <a:pt x="251985" y="42136"/>
                </a:lnTo>
                <a:lnTo>
                  <a:pt x="241520" y="24788"/>
                </a:lnTo>
                <a:lnTo>
                  <a:pt x="227225" y="11500"/>
                </a:lnTo>
                <a:lnTo>
                  <a:pt x="210058" y="2995"/>
                </a:lnTo>
                <a:lnTo>
                  <a:pt x="190976" y="0"/>
                </a:lnTo>
                <a:close/>
              </a:path>
              <a:path w="381000" h="222885">
                <a:moveTo>
                  <a:pt x="283958" y="33136"/>
                </a:moveTo>
                <a:lnTo>
                  <a:pt x="275580" y="33709"/>
                </a:lnTo>
                <a:lnTo>
                  <a:pt x="267408" y="35413"/>
                </a:lnTo>
                <a:lnTo>
                  <a:pt x="259517" y="38228"/>
                </a:lnTo>
                <a:lnTo>
                  <a:pt x="251985" y="42136"/>
                </a:lnTo>
                <a:lnTo>
                  <a:pt x="314214" y="42136"/>
                </a:lnTo>
                <a:lnTo>
                  <a:pt x="309367" y="38637"/>
                </a:lnTo>
                <a:lnTo>
                  <a:pt x="283958" y="33136"/>
                </a:lnTo>
                <a:close/>
              </a:path>
            </a:pathLst>
          </a:custGeom>
          <a:solidFill>
            <a:srgbClr val="0070C0"/>
          </a:solidFill>
        </p:spPr>
        <p:txBody>
          <a:bodyPr wrap="square" lIns="0" tIns="0" rIns="0" bIns="0" rtlCol="0"/>
          <a:lstStyle/>
          <a:p>
            <a:endParaRPr sz="1764"/>
          </a:p>
        </p:txBody>
      </p:sp>
      <p:sp>
        <p:nvSpPr>
          <p:cNvPr id="52" name="object 52"/>
          <p:cNvSpPr/>
          <p:nvPr/>
        </p:nvSpPr>
        <p:spPr>
          <a:xfrm>
            <a:off x="6283915" y="4441016"/>
            <a:ext cx="383973" cy="229014"/>
          </a:xfrm>
          <a:custGeom>
            <a:avLst/>
            <a:gdLst/>
            <a:ahLst/>
            <a:cxnLst/>
            <a:rect l="l" t="t" r="r" b="b"/>
            <a:pathLst>
              <a:path w="391795" h="233679">
                <a:moveTo>
                  <a:pt x="117083" y="72730"/>
                </a:moveTo>
                <a:lnTo>
                  <a:pt x="113990" y="72730"/>
                </a:lnTo>
                <a:lnTo>
                  <a:pt x="100335" y="74472"/>
                </a:lnTo>
                <a:lnTo>
                  <a:pt x="87697" y="79519"/>
                </a:lnTo>
                <a:lnTo>
                  <a:pt x="76539" y="87603"/>
                </a:lnTo>
                <a:lnTo>
                  <a:pt x="67323" y="98456"/>
                </a:lnTo>
                <a:lnTo>
                  <a:pt x="41300" y="102381"/>
                </a:lnTo>
                <a:lnTo>
                  <a:pt x="19880" y="116599"/>
                </a:lnTo>
                <a:lnTo>
                  <a:pt x="5351" y="138578"/>
                </a:lnTo>
                <a:lnTo>
                  <a:pt x="0" y="165788"/>
                </a:lnTo>
                <a:lnTo>
                  <a:pt x="4985" y="192001"/>
                </a:lnTo>
                <a:lnTo>
                  <a:pt x="18570" y="213441"/>
                </a:lnTo>
                <a:lnTo>
                  <a:pt x="38703" y="227913"/>
                </a:lnTo>
                <a:lnTo>
                  <a:pt x="63329" y="233225"/>
                </a:lnTo>
                <a:lnTo>
                  <a:pt x="338611" y="233225"/>
                </a:lnTo>
                <a:lnTo>
                  <a:pt x="347372" y="231425"/>
                </a:lnTo>
                <a:lnTo>
                  <a:pt x="365151" y="223151"/>
                </a:lnTo>
                <a:lnTo>
                  <a:pt x="365998" y="222321"/>
                </a:lnTo>
                <a:lnTo>
                  <a:pt x="63329" y="222321"/>
                </a:lnTo>
                <a:lnTo>
                  <a:pt x="42931" y="217864"/>
                </a:lnTo>
                <a:lnTo>
                  <a:pt x="26254" y="205726"/>
                </a:lnTo>
                <a:lnTo>
                  <a:pt x="14998" y="187752"/>
                </a:lnTo>
                <a:lnTo>
                  <a:pt x="10868" y="165788"/>
                </a:lnTo>
                <a:lnTo>
                  <a:pt x="14998" y="143763"/>
                </a:lnTo>
                <a:lnTo>
                  <a:pt x="26254" y="125757"/>
                </a:lnTo>
                <a:lnTo>
                  <a:pt x="42931" y="113606"/>
                </a:lnTo>
                <a:lnTo>
                  <a:pt x="63329" y="109148"/>
                </a:lnTo>
                <a:lnTo>
                  <a:pt x="73533" y="109148"/>
                </a:lnTo>
                <a:lnTo>
                  <a:pt x="74824" y="106926"/>
                </a:lnTo>
                <a:lnTo>
                  <a:pt x="82335" y="97106"/>
                </a:lnTo>
                <a:lnTo>
                  <a:pt x="91666" y="89748"/>
                </a:lnTo>
                <a:lnTo>
                  <a:pt x="102367" y="85130"/>
                </a:lnTo>
                <a:lnTo>
                  <a:pt x="113990" y="83529"/>
                </a:lnTo>
                <a:lnTo>
                  <a:pt x="134159" y="83529"/>
                </a:lnTo>
                <a:lnTo>
                  <a:pt x="134012" y="80247"/>
                </a:lnTo>
                <a:lnTo>
                  <a:pt x="133969" y="78341"/>
                </a:lnTo>
                <a:lnTo>
                  <a:pt x="134862" y="73577"/>
                </a:lnTo>
                <a:lnTo>
                  <a:pt x="123238" y="73577"/>
                </a:lnTo>
                <a:lnTo>
                  <a:pt x="120166" y="72942"/>
                </a:lnTo>
                <a:lnTo>
                  <a:pt x="117083" y="72730"/>
                </a:lnTo>
                <a:close/>
              </a:path>
              <a:path w="391795" h="233679">
                <a:moveTo>
                  <a:pt x="323809" y="44041"/>
                </a:moveTo>
                <a:lnTo>
                  <a:pt x="289382" y="44041"/>
                </a:lnTo>
                <a:lnTo>
                  <a:pt x="312682" y="49129"/>
                </a:lnTo>
                <a:lnTo>
                  <a:pt x="331727" y="62990"/>
                </a:lnTo>
                <a:lnTo>
                  <a:pt x="344577" y="83529"/>
                </a:lnTo>
                <a:lnTo>
                  <a:pt x="349290" y="108619"/>
                </a:lnTo>
                <a:lnTo>
                  <a:pt x="349172" y="113606"/>
                </a:lnTo>
                <a:lnTo>
                  <a:pt x="349015" y="115606"/>
                </a:lnTo>
                <a:lnTo>
                  <a:pt x="347775" y="123334"/>
                </a:lnTo>
                <a:lnTo>
                  <a:pt x="351557" y="125028"/>
                </a:lnTo>
                <a:lnTo>
                  <a:pt x="363464" y="132798"/>
                </a:lnTo>
                <a:lnTo>
                  <a:pt x="372566" y="143674"/>
                </a:lnTo>
                <a:lnTo>
                  <a:pt x="378380" y="156873"/>
                </a:lnTo>
                <a:lnTo>
                  <a:pt x="380425" y="171611"/>
                </a:lnTo>
                <a:lnTo>
                  <a:pt x="377795" y="188399"/>
                </a:lnTo>
                <a:lnTo>
                  <a:pt x="370451" y="202934"/>
                </a:lnTo>
                <a:lnTo>
                  <a:pt x="359214" y="214114"/>
                </a:lnTo>
                <a:lnTo>
                  <a:pt x="344904" y="220839"/>
                </a:lnTo>
                <a:lnTo>
                  <a:pt x="337541" y="222321"/>
                </a:lnTo>
                <a:lnTo>
                  <a:pt x="365998" y="222321"/>
                </a:lnTo>
                <a:lnTo>
                  <a:pt x="379040" y="209538"/>
                </a:lnTo>
                <a:lnTo>
                  <a:pt x="388079" y="191914"/>
                </a:lnTo>
                <a:lnTo>
                  <a:pt x="391306" y="171611"/>
                </a:lnTo>
                <a:lnTo>
                  <a:pt x="389085" y="154768"/>
                </a:lnTo>
                <a:lnTo>
                  <a:pt x="382752" y="139532"/>
                </a:lnTo>
                <a:lnTo>
                  <a:pt x="372798" y="126679"/>
                </a:lnTo>
                <a:lnTo>
                  <a:pt x="359714" y="116983"/>
                </a:lnTo>
                <a:lnTo>
                  <a:pt x="360022" y="114124"/>
                </a:lnTo>
                <a:lnTo>
                  <a:pt x="360130" y="112113"/>
                </a:lnTo>
                <a:lnTo>
                  <a:pt x="360170" y="108619"/>
                </a:lnTo>
                <a:lnTo>
                  <a:pt x="354599" y="79272"/>
                </a:lnTo>
                <a:lnTo>
                  <a:pt x="339417" y="55275"/>
                </a:lnTo>
                <a:lnTo>
                  <a:pt x="323809" y="44041"/>
                </a:lnTo>
                <a:close/>
              </a:path>
              <a:path w="391795" h="233679">
                <a:moveTo>
                  <a:pt x="73533" y="109148"/>
                </a:moveTo>
                <a:lnTo>
                  <a:pt x="65311" y="109148"/>
                </a:lnTo>
                <a:lnTo>
                  <a:pt x="67292" y="109254"/>
                </a:lnTo>
                <a:lnTo>
                  <a:pt x="72980" y="110101"/>
                </a:lnTo>
                <a:lnTo>
                  <a:pt x="73533" y="109148"/>
                </a:lnTo>
                <a:close/>
              </a:path>
              <a:path w="391795" h="233679">
                <a:moveTo>
                  <a:pt x="134159" y="83529"/>
                </a:moveTo>
                <a:lnTo>
                  <a:pt x="118311" y="83529"/>
                </a:lnTo>
                <a:lnTo>
                  <a:pt x="122655" y="84269"/>
                </a:lnTo>
                <a:lnTo>
                  <a:pt x="134362" y="88080"/>
                </a:lnTo>
                <a:lnTo>
                  <a:pt x="134159" y="83529"/>
                </a:lnTo>
                <a:close/>
              </a:path>
              <a:path w="391795" h="233679">
                <a:moveTo>
                  <a:pt x="196410" y="0"/>
                </a:moveTo>
                <a:lnTo>
                  <a:pt x="168882" y="5735"/>
                </a:lnTo>
                <a:lnTo>
                  <a:pt x="146095" y="21424"/>
                </a:lnTo>
                <a:lnTo>
                  <a:pt x="130172" y="44796"/>
                </a:lnTo>
                <a:lnTo>
                  <a:pt x="123238" y="73577"/>
                </a:lnTo>
                <a:lnTo>
                  <a:pt x="134862" y="73577"/>
                </a:lnTo>
                <a:lnTo>
                  <a:pt x="138884" y="52127"/>
                </a:lnTo>
                <a:lnTo>
                  <a:pt x="152278" y="30688"/>
                </a:lnTo>
                <a:lnTo>
                  <a:pt x="172128" y="16215"/>
                </a:lnTo>
                <a:lnTo>
                  <a:pt x="196410" y="10904"/>
                </a:lnTo>
                <a:lnTo>
                  <a:pt x="233269" y="10904"/>
                </a:lnTo>
                <a:lnTo>
                  <a:pt x="215630" y="2815"/>
                </a:lnTo>
                <a:lnTo>
                  <a:pt x="196410" y="0"/>
                </a:lnTo>
                <a:close/>
              </a:path>
              <a:path w="391795" h="233679">
                <a:moveTo>
                  <a:pt x="233269" y="10904"/>
                </a:moveTo>
                <a:lnTo>
                  <a:pt x="196410" y="10904"/>
                </a:lnTo>
                <a:lnTo>
                  <a:pt x="213798" y="13656"/>
                </a:lnTo>
                <a:lnTo>
                  <a:pt x="229552" y="21490"/>
                </a:lnTo>
                <a:lnTo>
                  <a:pt x="242741" y="33771"/>
                </a:lnTo>
                <a:lnTo>
                  <a:pt x="252430" y="49862"/>
                </a:lnTo>
                <a:lnTo>
                  <a:pt x="254909" y="55580"/>
                </a:lnTo>
                <a:lnTo>
                  <a:pt x="260248" y="52298"/>
                </a:lnTo>
                <a:lnTo>
                  <a:pt x="267114" y="48730"/>
                </a:lnTo>
                <a:lnTo>
                  <a:pt x="274327" y="46144"/>
                </a:lnTo>
                <a:lnTo>
                  <a:pt x="281783" y="44571"/>
                </a:lnTo>
                <a:lnTo>
                  <a:pt x="289382" y="44041"/>
                </a:lnTo>
                <a:lnTo>
                  <a:pt x="323809" y="44041"/>
                </a:lnTo>
                <a:lnTo>
                  <a:pt x="318366" y="40123"/>
                </a:lnTo>
                <a:lnTo>
                  <a:pt x="259857" y="40123"/>
                </a:lnTo>
                <a:lnTo>
                  <a:pt x="248246" y="23492"/>
                </a:lnTo>
                <a:lnTo>
                  <a:pt x="233269" y="10904"/>
                </a:lnTo>
                <a:close/>
              </a:path>
              <a:path w="391795" h="233679">
                <a:moveTo>
                  <a:pt x="289392" y="33135"/>
                </a:moveTo>
                <a:lnTo>
                  <a:pt x="281771" y="33587"/>
                </a:lnTo>
                <a:lnTo>
                  <a:pt x="274259" y="34922"/>
                </a:lnTo>
                <a:lnTo>
                  <a:pt x="266929" y="37111"/>
                </a:lnTo>
                <a:lnTo>
                  <a:pt x="259857" y="40123"/>
                </a:lnTo>
                <a:lnTo>
                  <a:pt x="318366" y="40123"/>
                </a:lnTo>
                <a:lnTo>
                  <a:pt x="316916" y="39079"/>
                </a:lnTo>
                <a:lnTo>
                  <a:pt x="289392" y="33135"/>
                </a:lnTo>
                <a:close/>
              </a:path>
            </a:pathLst>
          </a:custGeom>
          <a:solidFill>
            <a:srgbClr val="0070C0"/>
          </a:solidFill>
        </p:spPr>
        <p:txBody>
          <a:bodyPr wrap="square" lIns="0" tIns="0" rIns="0" bIns="0" rtlCol="0"/>
          <a:lstStyle/>
          <a:p>
            <a:endParaRPr sz="1764"/>
          </a:p>
        </p:txBody>
      </p:sp>
      <p:sp>
        <p:nvSpPr>
          <p:cNvPr id="53" name="object 53"/>
          <p:cNvSpPr/>
          <p:nvPr/>
        </p:nvSpPr>
        <p:spPr>
          <a:xfrm>
            <a:off x="6362083" y="4726754"/>
            <a:ext cx="167405" cy="280045"/>
          </a:xfrm>
          <a:custGeom>
            <a:avLst/>
            <a:gdLst/>
            <a:ahLst/>
            <a:cxnLst/>
            <a:rect l="l" t="t" r="r" b="b"/>
            <a:pathLst>
              <a:path w="170815" h="285750">
                <a:moveTo>
                  <a:pt x="170243" y="0"/>
                </a:moveTo>
                <a:lnTo>
                  <a:pt x="0" y="29748"/>
                </a:lnTo>
                <a:lnTo>
                  <a:pt x="0" y="255531"/>
                </a:lnTo>
                <a:lnTo>
                  <a:pt x="170243" y="285238"/>
                </a:lnTo>
                <a:lnTo>
                  <a:pt x="170243" y="202736"/>
                </a:lnTo>
                <a:lnTo>
                  <a:pt x="74750" y="202736"/>
                </a:lnTo>
                <a:lnTo>
                  <a:pt x="71614" y="202524"/>
                </a:lnTo>
                <a:lnTo>
                  <a:pt x="69263" y="202418"/>
                </a:lnTo>
                <a:lnTo>
                  <a:pt x="67028" y="202101"/>
                </a:lnTo>
                <a:lnTo>
                  <a:pt x="60735" y="200830"/>
                </a:lnTo>
                <a:lnTo>
                  <a:pt x="58859" y="200089"/>
                </a:lnTo>
                <a:lnTo>
                  <a:pt x="56931" y="199454"/>
                </a:lnTo>
                <a:lnTo>
                  <a:pt x="48667" y="194796"/>
                </a:lnTo>
                <a:lnTo>
                  <a:pt x="48667" y="169705"/>
                </a:lnTo>
                <a:lnTo>
                  <a:pt x="85586" y="169705"/>
                </a:lnTo>
                <a:lnTo>
                  <a:pt x="85502" y="168964"/>
                </a:lnTo>
                <a:lnTo>
                  <a:pt x="85088" y="166952"/>
                </a:lnTo>
                <a:lnTo>
                  <a:pt x="84856" y="166211"/>
                </a:lnTo>
                <a:lnTo>
                  <a:pt x="84454" y="165365"/>
                </a:lnTo>
                <a:lnTo>
                  <a:pt x="84104" y="164518"/>
                </a:lnTo>
                <a:lnTo>
                  <a:pt x="83649" y="163671"/>
                </a:lnTo>
                <a:lnTo>
                  <a:pt x="83087" y="162824"/>
                </a:lnTo>
                <a:lnTo>
                  <a:pt x="82557" y="161977"/>
                </a:lnTo>
                <a:lnTo>
                  <a:pt x="81180" y="160389"/>
                </a:lnTo>
                <a:lnTo>
                  <a:pt x="80587" y="159859"/>
                </a:lnTo>
                <a:lnTo>
                  <a:pt x="79877" y="159118"/>
                </a:lnTo>
                <a:lnTo>
                  <a:pt x="77282" y="157106"/>
                </a:lnTo>
                <a:lnTo>
                  <a:pt x="75173" y="155624"/>
                </a:lnTo>
                <a:lnTo>
                  <a:pt x="74029" y="154778"/>
                </a:lnTo>
                <a:lnTo>
                  <a:pt x="71445" y="153084"/>
                </a:lnTo>
                <a:lnTo>
                  <a:pt x="70015" y="152237"/>
                </a:lnTo>
                <a:lnTo>
                  <a:pt x="68541" y="151284"/>
                </a:lnTo>
                <a:lnTo>
                  <a:pt x="48341" y="122064"/>
                </a:lnTo>
                <a:lnTo>
                  <a:pt x="48452" y="113807"/>
                </a:lnTo>
                <a:lnTo>
                  <a:pt x="53149" y="98668"/>
                </a:lnTo>
                <a:lnTo>
                  <a:pt x="54220" y="96762"/>
                </a:lnTo>
                <a:lnTo>
                  <a:pt x="67323" y="85963"/>
                </a:lnTo>
                <a:lnTo>
                  <a:pt x="69326" y="85011"/>
                </a:lnTo>
                <a:lnTo>
                  <a:pt x="83215" y="82576"/>
                </a:lnTo>
                <a:lnTo>
                  <a:pt x="170243" y="82576"/>
                </a:lnTo>
                <a:lnTo>
                  <a:pt x="170243" y="0"/>
                </a:lnTo>
                <a:close/>
              </a:path>
              <a:path w="170815" h="285750">
                <a:moveTo>
                  <a:pt x="84136" y="103220"/>
                </a:moveTo>
                <a:lnTo>
                  <a:pt x="82134" y="103325"/>
                </a:lnTo>
                <a:lnTo>
                  <a:pt x="81170" y="103325"/>
                </a:lnTo>
                <a:lnTo>
                  <a:pt x="80185" y="103432"/>
                </a:lnTo>
                <a:lnTo>
                  <a:pt x="79336" y="103643"/>
                </a:lnTo>
                <a:lnTo>
                  <a:pt x="78436" y="103750"/>
                </a:lnTo>
                <a:lnTo>
                  <a:pt x="77599" y="104067"/>
                </a:lnTo>
                <a:lnTo>
                  <a:pt x="69358" y="117301"/>
                </a:lnTo>
                <a:lnTo>
                  <a:pt x="69474" y="118148"/>
                </a:lnTo>
                <a:lnTo>
                  <a:pt x="80863" y="131276"/>
                </a:lnTo>
                <a:lnTo>
                  <a:pt x="82113" y="132121"/>
                </a:lnTo>
                <a:lnTo>
                  <a:pt x="83521" y="132863"/>
                </a:lnTo>
                <a:lnTo>
                  <a:pt x="87505" y="135298"/>
                </a:lnTo>
                <a:lnTo>
                  <a:pt x="92781" y="139004"/>
                </a:lnTo>
                <a:lnTo>
                  <a:pt x="94286" y="140274"/>
                </a:lnTo>
                <a:lnTo>
                  <a:pt x="95799" y="141438"/>
                </a:lnTo>
                <a:lnTo>
                  <a:pt x="101616" y="147579"/>
                </a:lnTo>
                <a:lnTo>
                  <a:pt x="102739" y="149061"/>
                </a:lnTo>
                <a:lnTo>
                  <a:pt x="108304" y="172351"/>
                </a:lnTo>
                <a:lnTo>
                  <a:pt x="108217" y="173410"/>
                </a:lnTo>
                <a:lnTo>
                  <a:pt x="108094" y="174470"/>
                </a:lnTo>
                <a:lnTo>
                  <a:pt x="107506" y="178386"/>
                </a:lnTo>
                <a:lnTo>
                  <a:pt x="107040" y="180503"/>
                </a:lnTo>
                <a:lnTo>
                  <a:pt x="106340" y="182515"/>
                </a:lnTo>
                <a:lnTo>
                  <a:pt x="105674" y="184527"/>
                </a:lnTo>
                <a:lnTo>
                  <a:pt x="74750" y="202736"/>
                </a:lnTo>
                <a:lnTo>
                  <a:pt x="170243" y="202736"/>
                </a:lnTo>
                <a:lnTo>
                  <a:pt x="170243" y="110737"/>
                </a:lnTo>
                <a:lnTo>
                  <a:pt x="104032" y="110737"/>
                </a:lnTo>
                <a:lnTo>
                  <a:pt x="102389" y="109360"/>
                </a:lnTo>
                <a:lnTo>
                  <a:pt x="100705" y="108196"/>
                </a:lnTo>
                <a:lnTo>
                  <a:pt x="97262" y="106291"/>
                </a:lnTo>
                <a:lnTo>
                  <a:pt x="95482" y="105444"/>
                </a:lnTo>
                <a:lnTo>
                  <a:pt x="93628" y="104914"/>
                </a:lnTo>
                <a:lnTo>
                  <a:pt x="91827" y="104279"/>
                </a:lnTo>
                <a:lnTo>
                  <a:pt x="89931" y="103855"/>
                </a:lnTo>
                <a:lnTo>
                  <a:pt x="88024" y="103538"/>
                </a:lnTo>
                <a:lnTo>
                  <a:pt x="86107" y="103325"/>
                </a:lnTo>
                <a:lnTo>
                  <a:pt x="84136" y="103220"/>
                </a:lnTo>
                <a:close/>
              </a:path>
              <a:path w="170815" h="285750">
                <a:moveTo>
                  <a:pt x="85586" y="169705"/>
                </a:moveTo>
                <a:lnTo>
                  <a:pt x="48667" y="169705"/>
                </a:lnTo>
                <a:lnTo>
                  <a:pt x="50373" y="171611"/>
                </a:lnTo>
                <a:lnTo>
                  <a:pt x="72133" y="182091"/>
                </a:lnTo>
                <a:lnTo>
                  <a:pt x="73277" y="182198"/>
                </a:lnTo>
                <a:lnTo>
                  <a:pt x="80587" y="180291"/>
                </a:lnTo>
                <a:lnTo>
                  <a:pt x="81349" y="179868"/>
                </a:lnTo>
                <a:lnTo>
                  <a:pt x="81986" y="179339"/>
                </a:lnTo>
                <a:lnTo>
                  <a:pt x="83087" y="178174"/>
                </a:lnTo>
                <a:lnTo>
                  <a:pt x="83543" y="177645"/>
                </a:lnTo>
                <a:lnTo>
                  <a:pt x="83913" y="177010"/>
                </a:lnTo>
                <a:lnTo>
                  <a:pt x="84274" y="176480"/>
                </a:lnTo>
                <a:lnTo>
                  <a:pt x="85524" y="172351"/>
                </a:lnTo>
                <a:lnTo>
                  <a:pt x="85586" y="169705"/>
                </a:lnTo>
                <a:close/>
              </a:path>
              <a:path w="170815" h="285750">
                <a:moveTo>
                  <a:pt x="170243" y="82576"/>
                </a:moveTo>
                <a:lnTo>
                  <a:pt x="89592" y="82576"/>
                </a:lnTo>
                <a:lnTo>
                  <a:pt x="93532" y="82999"/>
                </a:lnTo>
                <a:lnTo>
                  <a:pt x="97315" y="83634"/>
                </a:lnTo>
                <a:lnTo>
                  <a:pt x="99052" y="84164"/>
                </a:lnTo>
                <a:lnTo>
                  <a:pt x="100801" y="84588"/>
                </a:lnTo>
                <a:lnTo>
                  <a:pt x="102495" y="85116"/>
                </a:lnTo>
                <a:lnTo>
                  <a:pt x="104032" y="85752"/>
                </a:lnTo>
                <a:lnTo>
                  <a:pt x="104032" y="110737"/>
                </a:lnTo>
                <a:lnTo>
                  <a:pt x="170243" y="110737"/>
                </a:lnTo>
                <a:lnTo>
                  <a:pt x="170243" y="82576"/>
                </a:lnTo>
                <a:close/>
              </a:path>
            </a:pathLst>
          </a:custGeom>
          <a:solidFill>
            <a:srgbClr val="0072C6"/>
          </a:solidFill>
        </p:spPr>
        <p:txBody>
          <a:bodyPr wrap="square" lIns="0" tIns="0" rIns="0" bIns="0" rtlCol="0"/>
          <a:lstStyle/>
          <a:p>
            <a:endParaRPr sz="1764"/>
          </a:p>
        </p:txBody>
      </p:sp>
      <p:sp>
        <p:nvSpPr>
          <p:cNvPr id="54" name="object 54"/>
          <p:cNvSpPr/>
          <p:nvPr/>
        </p:nvSpPr>
        <p:spPr>
          <a:xfrm>
            <a:off x="6541365" y="4765455"/>
            <a:ext cx="120134" cy="202445"/>
          </a:xfrm>
          <a:prstGeom prst="rect">
            <a:avLst/>
          </a:prstGeom>
          <a:blipFill>
            <a:blip r:embed="rId4" cstate="print"/>
            <a:stretch>
              <a:fillRect/>
            </a:stretch>
          </a:blipFill>
        </p:spPr>
        <p:txBody>
          <a:bodyPr wrap="square" lIns="0" tIns="0" rIns="0" bIns="0" rtlCol="0"/>
          <a:lstStyle/>
          <a:p>
            <a:endParaRPr sz="1764"/>
          </a:p>
        </p:txBody>
      </p:sp>
      <p:sp>
        <p:nvSpPr>
          <p:cNvPr id="55" name="object 55"/>
          <p:cNvSpPr/>
          <p:nvPr/>
        </p:nvSpPr>
        <p:spPr>
          <a:xfrm>
            <a:off x="6294099" y="5059069"/>
            <a:ext cx="373394" cy="218435"/>
          </a:xfrm>
          <a:custGeom>
            <a:avLst/>
            <a:gdLst/>
            <a:ahLst/>
            <a:cxnLst/>
            <a:rect l="l" t="t" r="r" b="b"/>
            <a:pathLst>
              <a:path w="381000" h="222885">
                <a:moveTo>
                  <a:pt x="60109" y="98234"/>
                </a:moveTo>
                <a:lnTo>
                  <a:pt x="57895" y="98234"/>
                </a:lnTo>
                <a:lnTo>
                  <a:pt x="35371" y="103126"/>
                </a:lnTo>
                <a:lnTo>
                  <a:pt x="16978" y="116426"/>
                </a:lnTo>
                <a:lnTo>
                  <a:pt x="4557" y="136149"/>
                </a:lnTo>
                <a:lnTo>
                  <a:pt x="0" y="160272"/>
                </a:lnTo>
                <a:lnTo>
                  <a:pt x="4557" y="184387"/>
                </a:lnTo>
                <a:lnTo>
                  <a:pt x="16978" y="204100"/>
                </a:lnTo>
                <a:lnTo>
                  <a:pt x="35383" y="217400"/>
                </a:lnTo>
                <a:lnTo>
                  <a:pt x="57895" y="222280"/>
                </a:lnTo>
                <a:lnTo>
                  <a:pt x="332647" y="222280"/>
                </a:lnTo>
                <a:lnTo>
                  <a:pt x="369177" y="200874"/>
                </a:lnTo>
                <a:lnTo>
                  <a:pt x="380425" y="166095"/>
                </a:lnTo>
                <a:lnTo>
                  <a:pt x="378138" y="149738"/>
                </a:lnTo>
                <a:lnTo>
                  <a:pt x="371655" y="135153"/>
                </a:lnTo>
                <a:lnTo>
                  <a:pt x="361542" y="123168"/>
                </a:lnTo>
                <a:lnTo>
                  <a:pt x="348368" y="114612"/>
                </a:lnTo>
                <a:lnTo>
                  <a:pt x="348993" y="110705"/>
                </a:lnTo>
                <a:lnTo>
                  <a:pt x="349300" y="106916"/>
                </a:lnTo>
                <a:lnTo>
                  <a:pt x="349299" y="103117"/>
                </a:lnTo>
                <a:lnTo>
                  <a:pt x="348466" y="98710"/>
                </a:lnTo>
                <a:lnTo>
                  <a:pt x="64696" y="98710"/>
                </a:lnTo>
                <a:lnTo>
                  <a:pt x="62334" y="98393"/>
                </a:lnTo>
                <a:lnTo>
                  <a:pt x="60109" y="98234"/>
                </a:lnTo>
                <a:close/>
              </a:path>
              <a:path w="381000" h="222885">
                <a:moveTo>
                  <a:pt x="113470" y="72636"/>
                </a:moveTo>
                <a:lnTo>
                  <a:pt x="108565" y="72636"/>
                </a:lnTo>
                <a:lnTo>
                  <a:pt x="95509" y="74435"/>
                </a:lnTo>
                <a:lnTo>
                  <a:pt x="83496" y="79607"/>
                </a:lnTo>
                <a:lnTo>
                  <a:pt x="73051" y="87812"/>
                </a:lnTo>
                <a:lnTo>
                  <a:pt x="64696" y="98710"/>
                </a:lnTo>
                <a:lnTo>
                  <a:pt x="348466" y="98710"/>
                </a:lnTo>
                <a:lnTo>
                  <a:pt x="344157" y="75896"/>
                </a:lnTo>
                <a:lnTo>
                  <a:pt x="343584" y="74985"/>
                </a:lnTo>
                <a:lnTo>
                  <a:pt x="123153" y="74985"/>
                </a:lnTo>
                <a:lnTo>
                  <a:pt x="118355" y="73430"/>
                </a:lnTo>
                <a:lnTo>
                  <a:pt x="113470" y="72636"/>
                </a:lnTo>
                <a:close/>
              </a:path>
              <a:path w="381000" h="222885">
                <a:moveTo>
                  <a:pt x="190976" y="0"/>
                </a:moveTo>
                <a:lnTo>
                  <a:pt x="164585" y="5730"/>
                </a:lnTo>
                <a:lnTo>
                  <a:pt x="143006" y="21349"/>
                </a:lnTo>
                <a:lnTo>
                  <a:pt x="128444" y="44498"/>
                </a:lnTo>
                <a:lnTo>
                  <a:pt x="123135" y="72636"/>
                </a:lnTo>
                <a:lnTo>
                  <a:pt x="123153" y="74985"/>
                </a:lnTo>
                <a:lnTo>
                  <a:pt x="343584" y="74985"/>
                </a:lnTo>
                <a:lnTo>
                  <a:pt x="330140" y="53636"/>
                </a:lnTo>
                <a:lnTo>
                  <a:pt x="314279" y="42167"/>
                </a:lnTo>
                <a:lnTo>
                  <a:pt x="251995" y="42167"/>
                </a:lnTo>
                <a:lnTo>
                  <a:pt x="241524" y="24824"/>
                </a:lnTo>
                <a:lnTo>
                  <a:pt x="227226" y="11524"/>
                </a:lnTo>
                <a:lnTo>
                  <a:pt x="210058" y="3003"/>
                </a:lnTo>
                <a:lnTo>
                  <a:pt x="190976" y="0"/>
                </a:lnTo>
                <a:close/>
              </a:path>
              <a:path w="381000" h="222885">
                <a:moveTo>
                  <a:pt x="283958" y="33105"/>
                </a:moveTo>
                <a:lnTo>
                  <a:pt x="275581" y="33684"/>
                </a:lnTo>
                <a:lnTo>
                  <a:pt x="267409" y="35405"/>
                </a:lnTo>
                <a:lnTo>
                  <a:pt x="259521" y="38241"/>
                </a:lnTo>
                <a:lnTo>
                  <a:pt x="251995" y="42167"/>
                </a:lnTo>
                <a:lnTo>
                  <a:pt x="314279" y="42167"/>
                </a:lnTo>
                <a:lnTo>
                  <a:pt x="309367" y="38616"/>
                </a:lnTo>
                <a:lnTo>
                  <a:pt x="283958" y="33105"/>
                </a:lnTo>
                <a:close/>
              </a:path>
            </a:pathLst>
          </a:custGeom>
          <a:solidFill>
            <a:srgbClr val="0070C0"/>
          </a:solidFill>
        </p:spPr>
        <p:txBody>
          <a:bodyPr wrap="square" lIns="0" tIns="0" rIns="0" bIns="0" rtlCol="0"/>
          <a:lstStyle/>
          <a:p>
            <a:endParaRPr sz="1764"/>
          </a:p>
        </p:txBody>
      </p:sp>
      <p:sp>
        <p:nvSpPr>
          <p:cNvPr id="56" name="object 56"/>
          <p:cNvSpPr/>
          <p:nvPr/>
        </p:nvSpPr>
        <p:spPr>
          <a:xfrm>
            <a:off x="6288774" y="5053736"/>
            <a:ext cx="383973" cy="229014"/>
          </a:xfrm>
          <a:custGeom>
            <a:avLst/>
            <a:gdLst/>
            <a:ahLst/>
            <a:cxnLst/>
            <a:rect l="l" t="t" r="r" b="b"/>
            <a:pathLst>
              <a:path w="391795" h="233679">
                <a:moveTo>
                  <a:pt x="117082" y="72645"/>
                </a:moveTo>
                <a:lnTo>
                  <a:pt x="114000" y="72645"/>
                </a:lnTo>
                <a:lnTo>
                  <a:pt x="100339" y="74392"/>
                </a:lnTo>
                <a:lnTo>
                  <a:pt x="87699" y="79448"/>
                </a:lnTo>
                <a:lnTo>
                  <a:pt x="76543" y="87541"/>
                </a:lnTo>
                <a:lnTo>
                  <a:pt x="67334" y="98393"/>
                </a:lnTo>
                <a:lnTo>
                  <a:pt x="41304" y="102328"/>
                </a:lnTo>
                <a:lnTo>
                  <a:pt x="19882" y="116546"/>
                </a:lnTo>
                <a:lnTo>
                  <a:pt x="5351" y="138517"/>
                </a:lnTo>
                <a:lnTo>
                  <a:pt x="0" y="165713"/>
                </a:lnTo>
                <a:lnTo>
                  <a:pt x="4985" y="191942"/>
                </a:lnTo>
                <a:lnTo>
                  <a:pt x="18570" y="213384"/>
                </a:lnTo>
                <a:lnTo>
                  <a:pt x="38703" y="227853"/>
                </a:lnTo>
                <a:lnTo>
                  <a:pt x="63329" y="233161"/>
                </a:lnTo>
                <a:lnTo>
                  <a:pt x="338611" y="233161"/>
                </a:lnTo>
                <a:lnTo>
                  <a:pt x="347372" y="231405"/>
                </a:lnTo>
                <a:lnTo>
                  <a:pt x="365151" y="223099"/>
                </a:lnTo>
                <a:lnTo>
                  <a:pt x="365977" y="222289"/>
                </a:lnTo>
                <a:lnTo>
                  <a:pt x="63329" y="222289"/>
                </a:lnTo>
                <a:lnTo>
                  <a:pt x="42931" y="217836"/>
                </a:lnTo>
                <a:lnTo>
                  <a:pt x="26253" y="205701"/>
                </a:lnTo>
                <a:lnTo>
                  <a:pt x="14998" y="187715"/>
                </a:lnTo>
                <a:lnTo>
                  <a:pt x="10868" y="165713"/>
                </a:lnTo>
                <a:lnTo>
                  <a:pt x="14998" y="143702"/>
                </a:lnTo>
                <a:lnTo>
                  <a:pt x="26253" y="125706"/>
                </a:lnTo>
                <a:lnTo>
                  <a:pt x="42931" y="113562"/>
                </a:lnTo>
                <a:lnTo>
                  <a:pt x="63329" y="109106"/>
                </a:lnTo>
                <a:lnTo>
                  <a:pt x="73524" y="109106"/>
                </a:lnTo>
                <a:lnTo>
                  <a:pt x="74824" y="106904"/>
                </a:lnTo>
                <a:lnTo>
                  <a:pt x="82339" y="97067"/>
                </a:lnTo>
                <a:lnTo>
                  <a:pt x="91671" y="89711"/>
                </a:lnTo>
                <a:lnTo>
                  <a:pt x="102373" y="85102"/>
                </a:lnTo>
                <a:lnTo>
                  <a:pt x="114000" y="83507"/>
                </a:lnTo>
                <a:lnTo>
                  <a:pt x="134164" y="83507"/>
                </a:lnTo>
                <a:lnTo>
                  <a:pt x="133991" y="79548"/>
                </a:lnTo>
                <a:lnTo>
                  <a:pt x="133979" y="78245"/>
                </a:lnTo>
                <a:lnTo>
                  <a:pt x="134873" y="73482"/>
                </a:lnTo>
                <a:lnTo>
                  <a:pt x="123238" y="73482"/>
                </a:lnTo>
                <a:lnTo>
                  <a:pt x="120176" y="72932"/>
                </a:lnTo>
                <a:lnTo>
                  <a:pt x="117082" y="72645"/>
                </a:lnTo>
                <a:close/>
              </a:path>
              <a:path w="391795" h="233679">
                <a:moveTo>
                  <a:pt x="323776" y="43977"/>
                </a:moveTo>
                <a:lnTo>
                  <a:pt x="289382" y="43977"/>
                </a:lnTo>
                <a:lnTo>
                  <a:pt x="312683" y="49061"/>
                </a:lnTo>
                <a:lnTo>
                  <a:pt x="331732" y="62916"/>
                </a:lnTo>
                <a:lnTo>
                  <a:pt x="344584" y="83450"/>
                </a:lnTo>
                <a:lnTo>
                  <a:pt x="349300" y="108567"/>
                </a:lnTo>
                <a:lnTo>
                  <a:pt x="349179" y="113562"/>
                </a:lnTo>
                <a:lnTo>
                  <a:pt x="349015" y="115564"/>
                </a:lnTo>
                <a:lnTo>
                  <a:pt x="347775" y="123292"/>
                </a:lnTo>
                <a:lnTo>
                  <a:pt x="351557" y="124997"/>
                </a:lnTo>
                <a:lnTo>
                  <a:pt x="363469" y="132757"/>
                </a:lnTo>
                <a:lnTo>
                  <a:pt x="372570" y="143612"/>
                </a:lnTo>
                <a:lnTo>
                  <a:pt x="378382" y="156792"/>
                </a:lnTo>
                <a:lnTo>
                  <a:pt x="380425" y="171526"/>
                </a:lnTo>
                <a:lnTo>
                  <a:pt x="377795" y="188314"/>
                </a:lnTo>
                <a:lnTo>
                  <a:pt x="370451" y="202856"/>
                </a:lnTo>
                <a:lnTo>
                  <a:pt x="359214" y="214061"/>
                </a:lnTo>
                <a:lnTo>
                  <a:pt x="344904" y="220839"/>
                </a:lnTo>
                <a:lnTo>
                  <a:pt x="337552" y="222289"/>
                </a:lnTo>
                <a:lnTo>
                  <a:pt x="365977" y="222289"/>
                </a:lnTo>
                <a:lnTo>
                  <a:pt x="379040" y="209476"/>
                </a:lnTo>
                <a:lnTo>
                  <a:pt x="388078" y="191848"/>
                </a:lnTo>
                <a:lnTo>
                  <a:pt x="391304" y="171526"/>
                </a:lnTo>
                <a:lnTo>
                  <a:pt x="389086" y="154697"/>
                </a:lnTo>
                <a:lnTo>
                  <a:pt x="382755" y="139462"/>
                </a:lnTo>
                <a:lnTo>
                  <a:pt x="372802" y="126608"/>
                </a:lnTo>
                <a:lnTo>
                  <a:pt x="359714" y="116920"/>
                </a:lnTo>
                <a:lnTo>
                  <a:pt x="360022" y="114114"/>
                </a:lnTo>
                <a:lnTo>
                  <a:pt x="360130" y="112081"/>
                </a:lnTo>
                <a:lnTo>
                  <a:pt x="360169" y="108567"/>
                </a:lnTo>
                <a:lnTo>
                  <a:pt x="354598" y="79219"/>
                </a:lnTo>
                <a:lnTo>
                  <a:pt x="339416" y="55229"/>
                </a:lnTo>
                <a:lnTo>
                  <a:pt x="323776" y="43977"/>
                </a:lnTo>
                <a:close/>
              </a:path>
              <a:path w="391795" h="233679">
                <a:moveTo>
                  <a:pt x="73524" y="109106"/>
                </a:moveTo>
                <a:lnTo>
                  <a:pt x="65311" y="109106"/>
                </a:lnTo>
                <a:lnTo>
                  <a:pt x="67292" y="109244"/>
                </a:lnTo>
                <a:lnTo>
                  <a:pt x="72980" y="110027"/>
                </a:lnTo>
                <a:lnTo>
                  <a:pt x="73524" y="109106"/>
                </a:lnTo>
                <a:close/>
              </a:path>
              <a:path w="391795" h="233679">
                <a:moveTo>
                  <a:pt x="134164" y="83507"/>
                </a:moveTo>
                <a:lnTo>
                  <a:pt x="118322" y="83507"/>
                </a:lnTo>
                <a:lnTo>
                  <a:pt x="122655" y="84206"/>
                </a:lnTo>
                <a:lnTo>
                  <a:pt x="134362" y="88028"/>
                </a:lnTo>
                <a:lnTo>
                  <a:pt x="134164" y="83507"/>
                </a:lnTo>
                <a:close/>
              </a:path>
              <a:path w="391795" h="233679">
                <a:moveTo>
                  <a:pt x="196410" y="0"/>
                </a:moveTo>
                <a:lnTo>
                  <a:pt x="168883" y="5724"/>
                </a:lnTo>
                <a:lnTo>
                  <a:pt x="146098" y="21389"/>
                </a:lnTo>
                <a:lnTo>
                  <a:pt x="130176" y="44729"/>
                </a:lnTo>
                <a:lnTo>
                  <a:pt x="123238" y="73482"/>
                </a:lnTo>
                <a:lnTo>
                  <a:pt x="134873" y="73482"/>
                </a:lnTo>
                <a:lnTo>
                  <a:pt x="138892" y="52044"/>
                </a:lnTo>
                <a:lnTo>
                  <a:pt x="152283" y="30622"/>
                </a:lnTo>
                <a:lnTo>
                  <a:pt x="172130" y="16165"/>
                </a:lnTo>
                <a:lnTo>
                  <a:pt x="196410" y="10861"/>
                </a:lnTo>
                <a:lnTo>
                  <a:pt x="233235" y="10861"/>
                </a:lnTo>
                <a:lnTo>
                  <a:pt x="215630" y="2811"/>
                </a:lnTo>
                <a:lnTo>
                  <a:pt x="196410" y="0"/>
                </a:lnTo>
                <a:close/>
              </a:path>
              <a:path w="391795" h="233679">
                <a:moveTo>
                  <a:pt x="233235" y="10861"/>
                </a:moveTo>
                <a:lnTo>
                  <a:pt x="196410" y="10861"/>
                </a:lnTo>
                <a:lnTo>
                  <a:pt x="213798" y="13615"/>
                </a:lnTo>
                <a:lnTo>
                  <a:pt x="229552" y="21448"/>
                </a:lnTo>
                <a:lnTo>
                  <a:pt x="242741" y="33711"/>
                </a:lnTo>
                <a:lnTo>
                  <a:pt x="252430" y="49757"/>
                </a:lnTo>
                <a:lnTo>
                  <a:pt x="254909" y="55516"/>
                </a:lnTo>
                <a:lnTo>
                  <a:pt x="260248" y="52245"/>
                </a:lnTo>
                <a:lnTo>
                  <a:pt x="267113" y="48671"/>
                </a:lnTo>
                <a:lnTo>
                  <a:pt x="274326" y="46082"/>
                </a:lnTo>
                <a:lnTo>
                  <a:pt x="281783" y="44508"/>
                </a:lnTo>
                <a:lnTo>
                  <a:pt x="289382" y="43977"/>
                </a:lnTo>
                <a:lnTo>
                  <a:pt x="323776" y="43977"/>
                </a:lnTo>
                <a:lnTo>
                  <a:pt x="318345" y="40071"/>
                </a:lnTo>
                <a:lnTo>
                  <a:pt x="259857" y="40071"/>
                </a:lnTo>
                <a:lnTo>
                  <a:pt x="248246" y="23461"/>
                </a:lnTo>
                <a:lnTo>
                  <a:pt x="233235" y="10861"/>
                </a:lnTo>
                <a:close/>
              </a:path>
              <a:path w="391795" h="233679">
                <a:moveTo>
                  <a:pt x="289392" y="33103"/>
                </a:moveTo>
                <a:lnTo>
                  <a:pt x="281771" y="33549"/>
                </a:lnTo>
                <a:lnTo>
                  <a:pt x="274259" y="34871"/>
                </a:lnTo>
                <a:lnTo>
                  <a:pt x="266929" y="37052"/>
                </a:lnTo>
                <a:lnTo>
                  <a:pt x="259857" y="40071"/>
                </a:lnTo>
                <a:lnTo>
                  <a:pt x="318345" y="40071"/>
                </a:lnTo>
                <a:lnTo>
                  <a:pt x="316916" y="39042"/>
                </a:lnTo>
                <a:lnTo>
                  <a:pt x="289392" y="33103"/>
                </a:lnTo>
                <a:close/>
              </a:path>
            </a:pathLst>
          </a:custGeom>
          <a:solidFill>
            <a:srgbClr val="0070C0"/>
          </a:solidFill>
        </p:spPr>
        <p:txBody>
          <a:bodyPr wrap="square" lIns="0" tIns="0" rIns="0" bIns="0" rtlCol="0"/>
          <a:lstStyle/>
          <a:p>
            <a:endParaRPr sz="1764"/>
          </a:p>
        </p:txBody>
      </p:sp>
      <p:sp>
        <p:nvSpPr>
          <p:cNvPr id="57" name="object 57"/>
          <p:cNvSpPr/>
          <p:nvPr/>
        </p:nvSpPr>
        <p:spPr>
          <a:xfrm>
            <a:off x="6284371" y="5339204"/>
            <a:ext cx="373394" cy="218435"/>
          </a:xfrm>
          <a:custGeom>
            <a:avLst/>
            <a:gdLst/>
            <a:ahLst/>
            <a:cxnLst/>
            <a:rect l="l" t="t" r="r" b="b"/>
            <a:pathLst>
              <a:path w="381000" h="222885">
                <a:moveTo>
                  <a:pt x="60109" y="98234"/>
                </a:moveTo>
                <a:lnTo>
                  <a:pt x="57905" y="98234"/>
                </a:lnTo>
                <a:lnTo>
                  <a:pt x="35377" y="103125"/>
                </a:lnTo>
                <a:lnTo>
                  <a:pt x="16979" y="116426"/>
                </a:lnTo>
                <a:lnTo>
                  <a:pt x="4557" y="136148"/>
                </a:lnTo>
                <a:lnTo>
                  <a:pt x="0" y="160272"/>
                </a:lnTo>
                <a:lnTo>
                  <a:pt x="4557" y="184387"/>
                </a:lnTo>
                <a:lnTo>
                  <a:pt x="16979" y="204099"/>
                </a:lnTo>
                <a:lnTo>
                  <a:pt x="35387" y="217399"/>
                </a:lnTo>
                <a:lnTo>
                  <a:pt x="57905" y="222279"/>
                </a:lnTo>
                <a:lnTo>
                  <a:pt x="332657" y="222279"/>
                </a:lnTo>
                <a:lnTo>
                  <a:pt x="369177" y="200874"/>
                </a:lnTo>
                <a:lnTo>
                  <a:pt x="380425" y="166095"/>
                </a:lnTo>
                <a:lnTo>
                  <a:pt x="378140" y="149738"/>
                </a:lnTo>
                <a:lnTo>
                  <a:pt x="371659" y="135153"/>
                </a:lnTo>
                <a:lnTo>
                  <a:pt x="361547" y="123168"/>
                </a:lnTo>
                <a:lnTo>
                  <a:pt x="348368" y="114612"/>
                </a:lnTo>
                <a:lnTo>
                  <a:pt x="348993" y="110705"/>
                </a:lnTo>
                <a:lnTo>
                  <a:pt x="349300" y="106916"/>
                </a:lnTo>
                <a:lnTo>
                  <a:pt x="349299" y="103117"/>
                </a:lnTo>
                <a:lnTo>
                  <a:pt x="348466" y="98710"/>
                </a:lnTo>
                <a:lnTo>
                  <a:pt x="64707" y="98710"/>
                </a:lnTo>
                <a:lnTo>
                  <a:pt x="62334" y="98393"/>
                </a:lnTo>
                <a:lnTo>
                  <a:pt x="60109" y="98234"/>
                </a:lnTo>
                <a:close/>
              </a:path>
              <a:path w="381000" h="222885">
                <a:moveTo>
                  <a:pt x="113470" y="72636"/>
                </a:moveTo>
                <a:lnTo>
                  <a:pt x="108565" y="72636"/>
                </a:lnTo>
                <a:lnTo>
                  <a:pt x="95511" y="74435"/>
                </a:lnTo>
                <a:lnTo>
                  <a:pt x="83502" y="79607"/>
                </a:lnTo>
                <a:lnTo>
                  <a:pt x="73060" y="87812"/>
                </a:lnTo>
                <a:lnTo>
                  <a:pt x="64707" y="98710"/>
                </a:lnTo>
                <a:lnTo>
                  <a:pt x="348466" y="98710"/>
                </a:lnTo>
                <a:lnTo>
                  <a:pt x="344157" y="75896"/>
                </a:lnTo>
                <a:lnTo>
                  <a:pt x="343584" y="74985"/>
                </a:lnTo>
                <a:lnTo>
                  <a:pt x="123153" y="74985"/>
                </a:lnTo>
                <a:lnTo>
                  <a:pt x="118355" y="73430"/>
                </a:lnTo>
                <a:lnTo>
                  <a:pt x="113470" y="72636"/>
                </a:lnTo>
                <a:close/>
              </a:path>
              <a:path w="381000" h="222885">
                <a:moveTo>
                  <a:pt x="190974" y="0"/>
                </a:moveTo>
                <a:lnTo>
                  <a:pt x="164586" y="5730"/>
                </a:lnTo>
                <a:lnTo>
                  <a:pt x="143011" y="21349"/>
                </a:lnTo>
                <a:lnTo>
                  <a:pt x="128453" y="44497"/>
                </a:lnTo>
                <a:lnTo>
                  <a:pt x="123145" y="72636"/>
                </a:lnTo>
                <a:lnTo>
                  <a:pt x="123153" y="74985"/>
                </a:lnTo>
                <a:lnTo>
                  <a:pt x="343584" y="74985"/>
                </a:lnTo>
                <a:lnTo>
                  <a:pt x="330140" y="53636"/>
                </a:lnTo>
                <a:lnTo>
                  <a:pt x="314277" y="42166"/>
                </a:lnTo>
                <a:lnTo>
                  <a:pt x="251995" y="42166"/>
                </a:lnTo>
                <a:lnTo>
                  <a:pt x="241524" y="24823"/>
                </a:lnTo>
                <a:lnTo>
                  <a:pt x="227226" y="11523"/>
                </a:lnTo>
                <a:lnTo>
                  <a:pt x="210057" y="3003"/>
                </a:lnTo>
                <a:lnTo>
                  <a:pt x="190974" y="0"/>
                </a:lnTo>
                <a:close/>
              </a:path>
              <a:path w="381000" h="222885">
                <a:moveTo>
                  <a:pt x="283958" y="33105"/>
                </a:moveTo>
                <a:lnTo>
                  <a:pt x="275580" y="33684"/>
                </a:lnTo>
                <a:lnTo>
                  <a:pt x="267408" y="35405"/>
                </a:lnTo>
                <a:lnTo>
                  <a:pt x="259521" y="38241"/>
                </a:lnTo>
                <a:lnTo>
                  <a:pt x="251995" y="42166"/>
                </a:lnTo>
                <a:lnTo>
                  <a:pt x="314277" y="42166"/>
                </a:lnTo>
                <a:lnTo>
                  <a:pt x="309367" y="38616"/>
                </a:lnTo>
                <a:lnTo>
                  <a:pt x="283958" y="33105"/>
                </a:lnTo>
                <a:close/>
              </a:path>
            </a:pathLst>
          </a:custGeom>
          <a:solidFill>
            <a:srgbClr val="0070C0"/>
          </a:solidFill>
        </p:spPr>
        <p:txBody>
          <a:bodyPr wrap="square" lIns="0" tIns="0" rIns="0" bIns="0" rtlCol="0"/>
          <a:lstStyle/>
          <a:p>
            <a:endParaRPr sz="1764"/>
          </a:p>
        </p:txBody>
      </p:sp>
      <p:sp>
        <p:nvSpPr>
          <p:cNvPr id="58" name="object 58"/>
          <p:cNvSpPr/>
          <p:nvPr/>
        </p:nvSpPr>
        <p:spPr>
          <a:xfrm>
            <a:off x="6279045" y="5333871"/>
            <a:ext cx="383973" cy="229014"/>
          </a:xfrm>
          <a:custGeom>
            <a:avLst/>
            <a:gdLst/>
            <a:ahLst/>
            <a:cxnLst/>
            <a:rect l="l" t="t" r="r" b="b"/>
            <a:pathLst>
              <a:path w="391795" h="233679">
                <a:moveTo>
                  <a:pt x="117082" y="72646"/>
                </a:moveTo>
                <a:lnTo>
                  <a:pt x="114000" y="72646"/>
                </a:lnTo>
                <a:lnTo>
                  <a:pt x="100339" y="74393"/>
                </a:lnTo>
                <a:lnTo>
                  <a:pt x="87699" y="79450"/>
                </a:lnTo>
                <a:lnTo>
                  <a:pt x="76543" y="87541"/>
                </a:lnTo>
                <a:lnTo>
                  <a:pt x="67334" y="98393"/>
                </a:lnTo>
                <a:lnTo>
                  <a:pt x="41304" y="102329"/>
                </a:lnTo>
                <a:lnTo>
                  <a:pt x="19882" y="116547"/>
                </a:lnTo>
                <a:lnTo>
                  <a:pt x="5351" y="138518"/>
                </a:lnTo>
                <a:lnTo>
                  <a:pt x="0" y="165714"/>
                </a:lnTo>
                <a:lnTo>
                  <a:pt x="4985" y="191943"/>
                </a:lnTo>
                <a:lnTo>
                  <a:pt x="18572" y="213385"/>
                </a:lnTo>
                <a:lnTo>
                  <a:pt x="38708" y="227854"/>
                </a:lnTo>
                <a:lnTo>
                  <a:pt x="63339" y="233163"/>
                </a:lnTo>
                <a:lnTo>
                  <a:pt x="338611" y="233163"/>
                </a:lnTo>
                <a:lnTo>
                  <a:pt x="347383" y="231405"/>
                </a:lnTo>
                <a:lnTo>
                  <a:pt x="365155" y="223100"/>
                </a:lnTo>
                <a:lnTo>
                  <a:pt x="365981" y="222290"/>
                </a:lnTo>
                <a:lnTo>
                  <a:pt x="63339" y="222290"/>
                </a:lnTo>
                <a:lnTo>
                  <a:pt x="42935" y="217837"/>
                </a:lnTo>
                <a:lnTo>
                  <a:pt x="26254" y="205702"/>
                </a:lnTo>
                <a:lnTo>
                  <a:pt x="14998" y="187716"/>
                </a:lnTo>
                <a:lnTo>
                  <a:pt x="10868" y="165714"/>
                </a:lnTo>
                <a:lnTo>
                  <a:pt x="14998" y="143703"/>
                </a:lnTo>
                <a:lnTo>
                  <a:pt x="26254" y="125707"/>
                </a:lnTo>
                <a:lnTo>
                  <a:pt x="42935" y="113563"/>
                </a:lnTo>
                <a:lnTo>
                  <a:pt x="63339" y="109106"/>
                </a:lnTo>
                <a:lnTo>
                  <a:pt x="73524" y="109106"/>
                </a:lnTo>
                <a:lnTo>
                  <a:pt x="74824" y="106906"/>
                </a:lnTo>
                <a:lnTo>
                  <a:pt x="82339" y="97068"/>
                </a:lnTo>
                <a:lnTo>
                  <a:pt x="91671" y="89712"/>
                </a:lnTo>
                <a:lnTo>
                  <a:pt x="102373" y="85104"/>
                </a:lnTo>
                <a:lnTo>
                  <a:pt x="114000" y="83508"/>
                </a:lnTo>
                <a:lnTo>
                  <a:pt x="134169" y="83508"/>
                </a:lnTo>
                <a:lnTo>
                  <a:pt x="133991" y="79548"/>
                </a:lnTo>
                <a:lnTo>
                  <a:pt x="133979" y="78247"/>
                </a:lnTo>
                <a:lnTo>
                  <a:pt x="134873" y="73483"/>
                </a:lnTo>
                <a:lnTo>
                  <a:pt x="123238" y="73483"/>
                </a:lnTo>
                <a:lnTo>
                  <a:pt x="120176" y="72932"/>
                </a:lnTo>
                <a:lnTo>
                  <a:pt x="117082" y="72646"/>
                </a:lnTo>
                <a:close/>
              </a:path>
              <a:path w="391795" h="233679">
                <a:moveTo>
                  <a:pt x="323777" y="43977"/>
                </a:moveTo>
                <a:lnTo>
                  <a:pt x="289392" y="43977"/>
                </a:lnTo>
                <a:lnTo>
                  <a:pt x="312688" y="49061"/>
                </a:lnTo>
                <a:lnTo>
                  <a:pt x="331733" y="62917"/>
                </a:lnTo>
                <a:lnTo>
                  <a:pt x="344585" y="83450"/>
                </a:lnTo>
                <a:lnTo>
                  <a:pt x="349300" y="108567"/>
                </a:lnTo>
                <a:lnTo>
                  <a:pt x="349179" y="113563"/>
                </a:lnTo>
                <a:lnTo>
                  <a:pt x="349015" y="115564"/>
                </a:lnTo>
                <a:lnTo>
                  <a:pt x="347775" y="123294"/>
                </a:lnTo>
                <a:lnTo>
                  <a:pt x="351557" y="124998"/>
                </a:lnTo>
                <a:lnTo>
                  <a:pt x="363469" y="132758"/>
                </a:lnTo>
                <a:lnTo>
                  <a:pt x="372570" y="143613"/>
                </a:lnTo>
                <a:lnTo>
                  <a:pt x="378382" y="156793"/>
                </a:lnTo>
                <a:lnTo>
                  <a:pt x="380425" y="171527"/>
                </a:lnTo>
                <a:lnTo>
                  <a:pt x="377795" y="188315"/>
                </a:lnTo>
                <a:lnTo>
                  <a:pt x="370451" y="202857"/>
                </a:lnTo>
                <a:lnTo>
                  <a:pt x="359214" y="214062"/>
                </a:lnTo>
                <a:lnTo>
                  <a:pt x="344904" y="220840"/>
                </a:lnTo>
                <a:lnTo>
                  <a:pt x="337552" y="222290"/>
                </a:lnTo>
                <a:lnTo>
                  <a:pt x="365981" y="222290"/>
                </a:lnTo>
                <a:lnTo>
                  <a:pt x="379041" y="209477"/>
                </a:lnTo>
                <a:lnTo>
                  <a:pt x="388078" y="191849"/>
                </a:lnTo>
                <a:lnTo>
                  <a:pt x="391304" y="171527"/>
                </a:lnTo>
                <a:lnTo>
                  <a:pt x="389086" y="154698"/>
                </a:lnTo>
                <a:lnTo>
                  <a:pt x="382755" y="139463"/>
                </a:lnTo>
                <a:lnTo>
                  <a:pt x="372802" y="126609"/>
                </a:lnTo>
                <a:lnTo>
                  <a:pt x="359714" y="116920"/>
                </a:lnTo>
                <a:lnTo>
                  <a:pt x="360022" y="114114"/>
                </a:lnTo>
                <a:lnTo>
                  <a:pt x="360138" y="112082"/>
                </a:lnTo>
                <a:lnTo>
                  <a:pt x="360180" y="108567"/>
                </a:lnTo>
                <a:lnTo>
                  <a:pt x="354608" y="79219"/>
                </a:lnTo>
                <a:lnTo>
                  <a:pt x="339421" y="55229"/>
                </a:lnTo>
                <a:lnTo>
                  <a:pt x="323777" y="43977"/>
                </a:lnTo>
                <a:close/>
              </a:path>
              <a:path w="391795" h="233679">
                <a:moveTo>
                  <a:pt x="73524" y="109106"/>
                </a:moveTo>
                <a:lnTo>
                  <a:pt x="65311" y="109106"/>
                </a:lnTo>
                <a:lnTo>
                  <a:pt x="67292" y="109245"/>
                </a:lnTo>
                <a:lnTo>
                  <a:pt x="72980" y="110028"/>
                </a:lnTo>
                <a:lnTo>
                  <a:pt x="73524" y="109106"/>
                </a:lnTo>
                <a:close/>
              </a:path>
              <a:path w="391795" h="233679">
                <a:moveTo>
                  <a:pt x="134169" y="83508"/>
                </a:moveTo>
                <a:lnTo>
                  <a:pt x="118322" y="83508"/>
                </a:lnTo>
                <a:lnTo>
                  <a:pt x="122655" y="84207"/>
                </a:lnTo>
                <a:lnTo>
                  <a:pt x="134372" y="88028"/>
                </a:lnTo>
                <a:lnTo>
                  <a:pt x="134169" y="83508"/>
                </a:lnTo>
                <a:close/>
              </a:path>
              <a:path w="391795" h="233679">
                <a:moveTo>
                  <a:pt x="196409" y="0"/>
                </a:moveTo>
                <a:lnTo>
                  <a:pt x="168887" y="5724"/>
                </a:lnTo>
                <a:lnTo>
                  <a:pt x="146102" y="21389"/>
                </a:lnTo>
                <a:lnTo>
                  <a:pt x="130178" y="44730"/>
                </a:lnTo>
                <a:lnTo>
                  <a:pt x="123238" y="73483"/>
                </a:lnTo>
                <a:lnTo>
                  <a:pt x="134873" y="73483"/>
                </a:lnTo>
                <a:lnTo>
                  <a:pt x="138894" y="52046"/>
                </a:lnTo>
                <a:lnTo>
                  <a:pt x="152287" y="30623"/>
                </a:lnTo>
                <a:lnTo>
                  <a:pt x="172134" y="16167"/>
                </a:lnTo>
                <a:lnTo>
                  <a:pt x="196409" y="10862"/>
                </a:lnTo>
                <a:lnTo>
                  <a:pt x="233236" y="10862"/>
                </a:lnTo>
                <a:lnTo>
                  <a:pt x="215629" y="2811"/>
                </a:lnTo>
                <a:lnTo>
                  <a:pt x="196409" y="0"/>
                </a:lnTo>
                <a:close/>
              </a:path>
              <a:path w="391795" h="233679">
                <a:moveTo>
                  <a:pt x="233236" y="10862"/>
                </a:moveTo>
                <a:lnTo>
                  <a:pt x="196409" y="10862"/>
                </a:lnTo>
                <a:lnTo>
                  <a:pt x="213797" y="13616"/>
                </a:lnTo>
                <a:lnTo>
                  <a:pt x="229552" y="21449"/>
                </a:lnTo>
                <a:lnTo>
                  <a:pt x="242741" y="33712"/>
                </a:lnTo>
                <a:lnTo>
                  <a:pt x="252430" y="49758"/>
                </a:lnTo>
                <a:lnTo>
                  <a:pt x="254909" y="55516"/>
                </a:lnTo>
                <a:lnTo>
                  <a:pt x="260258" y="52246"/>
                </a:lnTo>
                <a:lnTo>
                  <a:pt x="267118" y="48672"/>
                </a:lnTo>
                <a:lnTo>
                  <a:pt x="274328" y="46083"/>
                </a:lnTo>
                <a:lnTo>
                  <a:pt x="281787" y="44508"/>
                </a:lnTo>
                <a:lnTo>
                  <a:pt x="289392" y="43977"/>
                </a:lnTo>
                <a:lnTo>
                  <a:pt x="323777" y="43977"/>
                </a:lnTo>
                <a:lnTo>
                  <a:pt x="318345" y="40071"/>
                </a:lnTo>
                <a:lnTo>
                  <a:pt x="259855" y="40071"/>
                </a:lnTo>
                <a:lnTo>
                  <a:pt x="248245" y="23461"/>
                </a:lnTo>
                <a:lnTo>
                  <a:pt x="233236" y="10862"/>
                </a:lnTo>
                <a:close/>
              </a:path>
              <a:path w="391795" h="233679">
                <a:moveTo>
                  <a:pt x="289392" y="33105"/>
                </a:moveTo>
                <a:lnTo>
                  <a:pt x="281771" y="33550"/>
                </a:lnTo>
                <a:lnTo>
                  <a:pt x="274258" y="34873"/>
                </a:lnTo>
                <a:lnTo>
                  <a:pt x="266929" y="37053"/>
                </a:lnTo>
                <a:lnTo>
                  <a:pt x="259855" y="40071"/>
                </a:lnTo>
                <a:lnTo>
                  <a:pt x="318345" y="40071"/>
                </a:lnTo>
                <a:lnTo>
                  <a:pt x="316917" y="39043"/>
                </a:lnTo>
                <a:lnTo>
                  <a:pt x="289392" y="33105"/>
                </a:lnTo>
                <a:close/>
              </a:path>
            </a:pathLst>
          </a:custGeom>
          <a:solidFill>
            <a:srgbClr val="0070C0"/>
          </a:solidFill>
        </p:spPr>
        <p:txBody>
          <a:bodyPr wrap="square" lIns="0" tIns="0" rIns="0" bIns="0" rtlCol="0"/>
          <a:lstStyle/>
          <a:p>
            <a:endParaRPr sz="1764"/>
          </a:p>
        </p:txBody>
      </p:sp>
      <p:sp>
        <p:nvSpPr>
          <p:cNvPr id="59" name="object 59"/>
          <p:cNvSpPr txBox="1"/>
          <p:nvPr/>
        </p:nvSpPr>
        <p:spPr>
          <a:xfrm>
            <a:off x="6101890" y="3933192"/>
            <a:ext cx="2429549" cy="1610390"/>
          </a:xfrm>
          <a:prstGeom prst="rect">
            <a:avLst/>
          </a:prstGeom>
          <a:ln w="7949">
            <a:solidFill>
              <a:srgbClr val="4BACC6"/>
            </a:solidFill>
          </a:ln>
        </p:spPr>
        <p:txBody>
          <a:bodyPr vert="horz" wrap="square" lIns="0" tIns="27382" rIns="0" bIns="0" rtlCol="0">
            <a:spAutoFit/>
          </a:bodyPr>
          <a:lstStyle/>
          <a:p>
            <a:pPr marL="1245" algn="ctr">
              <a:spcBef>
                <a:spcPts val="216"/>
              </a:spcBef>
            </a:pPr>
            <a:r>
              <a:rPr sz="1470" dirty="0">
                <a:latin typeface="Calibri"/>
                <a:cs typeface="Calibri"/>
              </a:rPr>
              <a:t>Windows </a:t>
            </a:r>
            <a:r>
              <a:rPr sz="1470" spc="-5" dirty="0">
                <a:latin typeface="Calibri"/>
                <a:cs typeface="Calibri"/>
              </a:rPr>
              <a:t>(File)</a:t>
            </a:r>
            <a:r>
              <a:rPr sz="1470" spc="-25" dirty="0">
                <a:latin typeface="Calibri"/>
                <a:cs typeface="Calibri"/>
              </a:rPr>
              <a:t> </a:t>
            </a:r>
            <a:r>
              <a:rPr sz="1470" spc="-5" dirty="0">
                <a:latin typeface="Calibri"/>
                <a:cs typeface="Calibri"/>
              </a:rPr>
              <a:t>Explorer</a:t>
            </a:r>
            <a:endParaRPr sz="1470">
              <a:latin typeface="Calibri"/>
              <a:cs typeface="Calibri"/>
            </a:endParaRPr>
          </a:p>
          <a:p>
            <a:pPr marL="3734" algn="ctr">
              <a:spcBef>
                <a:spcPts val="5"/>
              </a:spcBef>
            </a:pPr>
            <a:r>
              <a:rPr sz="1470" dirty="0">
                <a:latin typeface="Calibri"/>
                <a:cs typeface="Calibri"/>
              </a:rPr>
              <a:t>(Favorites)</a:t>
            </a:r>
            <a:endParaRPr sz="1470">
              <a:latin typeface="Calibri"/>
              <a:cs typeface="Calibri"/>
            </a:endParaRPr>
          </a:p>
          <a:p>
            <a:pPr marL="643458">
              <a:spcBef>
                <a:spcPts val="407"/>
              </a:spcBef>
            </a:pPr>
            <a:r>
              <a:rPr sz="1127" spc="5" dirty="0">
                <a:latin typeface="Calibri"/>
                <a:cs typeface="Calibri"/>
              </a:rPr>
              <a:t>OneDrive</a:t>
            </a:r>
            <a:endParaRPr sz="1127">
              <a:latin typeface="Calibri"/>
              <a:cs typeface="Calibri"/>
            </a:endParaRPr>
          </a:p>
          <a:p>
            <a:pPr marL="643458" marR="565048">
              <a:lnSpc>
                <a:spcPct val="163200"/>
              </a:lnSpc>
              <a:spcBef>
                <a:spcPts val="417"/>
              </a:spcBef>
            </a:pPr>
            <a:r>
              <a:rPr sz="1127" spc="5" dirty="0">
                <a:latin typeface="Calibri"/>
                <a:cs typeface="Calibri"/>
              </a:rPr>
              <a:t>SharePoint  OneDrive </a:t>
            </a:r>
            <a:r>
              <a:rPr sz="1127" spc="34" dirty="0">
                <a:latin typeface="Calibri"/>
                <a:cs typeface="Calibri"/>
              </a:rPr>
              <a:t>@</a:t>
            </a:r>
            <a:r>
              <a:rPr sz="1127" spc="-88" dirty="0">
                <a:latin typeface="Calibri"/>
                <a:cs typeface="Calibri"/>
              </a:rPr>
              <a:t> </a:t>
            </a:r>
            <a:r>
              <a:rPr sz="1127" spc="10" dirty="0">
                <a:latin typeface="Calibri"/>
                <a:cs typeface="Calibri"/>
              </a:rPr>
              <a:t>SPDelta</a:t>
            </a:r>
            <a:endParaRPr sz="1127">
              <a:latin typeface="Calibri"/>
              <a:cs typeface="Calibri"/>
            </a:endParaRPr>
          </a:p>
          <a:p>
            <a:pPr marL="643458">
              <a:spcBef>
                <a:spcPts val="857"/>
              </a:spcBef>
            </a:pPr>
            <a:r>
              <a:rPr sz="1127" spc="5" dirty="0">
                <a:latin typeface="Calibri"/>
                <a:cs typeface="Calibri"/>
              </a:rPr>
              <a:t>OneDrive </a:t>
            </a:r>
            <a:r>
              <a:rPr sz="1127" spc="-5" dirty="0">
                <a:latin typeface="Calibri"/>
                <a:cs typeface="Calibri"/>
              </a:rPr>
              <a:t>for</a:t>
            </a:r>
            <a:r>
              <a:rPr sz="1127" spc="10" dirty="0">
                <a:latin typeface="Calibri"/>
                <a:cs typeface="Calibri"/>
              </a:rPr>
              <a:t> </a:t>
            </a:r>
            <a:r>
              <a:rPr sz="1127" spc="5" dirty="0">
                <a:latin typeface="Calibri"/>
                <a:cs typeface="Calibri"/>
              </a:rPr>
              <a:t>Business</a:t>
            </a:r>
            <a:endParaRPr sz="1127">
              <a:latin typeface="Calibri"/>
              <a:cs typeface="Calibri"/>
            </a:endParaRPr>
          </a:p>
        </p:txBody>
      </p:sp>
      <p:sp>
        <p:nvSpPr>
          <p:cNvPr id="60" name="object 60"/>
          <p:cNvSpPr/>
          <p:nvPr/>
        </p:nvSpPr>
        <p:spPr>
          <a:xfrm>
            <a:off x="9282789" y="1832122"/>
            <a:ext cx="2429549" cy="1867591"/>
          </a:xfrm>
          <a:custGeom>
            <a:avLst/>
            <a:gdLst/>
            <a:ahLst/>
            <a:cxnLst/>
            <a:rect l="l" t="t" r="r" b="b"/>
            <a:pathLst>
              <a:path w="2479040" h="1905635">
                <a:moveTo>
                  <a:pt x="0" y="1905615"/>
                </a:moveTo>
                <a:lnTo>
                  <a:pt x="2478964" y="1905615"/>
                </a:lnTo>
                <a:lnTo>
                  <a:pt x="2478964" y="0"/>
                </a:lnTo>
                <a:lnTo>
                  <a:pt x="0" y="0"/>
                </a:lnTo>
                <a:lnTo>
                  <a:pt x="0" y="1905615"/>
                </a:lnTo>
                <a:close/>
              </a:path>
            </a:pathLst>
          </a:custGeom>
          <a:ln w="7949">
            <a:solidFill>
              <a:srgbClr val="4BACC6"/>
            </a:solidFill>
          </a:ln>
        </p:spPr>
        <p:txBody>
          <a:bodyPr wrap="square" lIns="0" tIns="0" rIns="0" bIns="0" rtlCol="0"/>
          <a:lstStyle/>
          <a:p>
            <a:endParaRPr sz="1764"/>
          </a:p>
        </p:txBody>
      </p:sp>
      <p:sp>
        <p:nvSpPr>
          <p:cNvPr id="61" name="object 61"/>
          <p:cNvSpPr txBox="1"/>
          <p:nvPr/>
        </p:nvSpPr>
        <p:spPr>
          <a:xfrm>
            <a:off x="10168729" y="1843590"/>
            <a:ext cx="667130" cy="238783"/>
          </a:xfrm>
          <a:prstGeom prst="rect">
            <a:avLst/>
          </a:prstGeom>
        </p:spPr>
        <p:txBody>
          <a:bodyPr vert="horz" wrap="square" lIns="0" tIns="12446" rIns="0" bIns="0" rtlCol="0">
            <a:spAutoFit/>
          </a:bodyPr>
          <a:lstStyle/>
          <a:p>
            <a:pPr marL="12446">
              <a:spcBef>
                <a:spcPts val="98"/>
              </a:spcBef>
            </a:pPr>
            <a:r>
              <a:rPr sz="1470" spc="10" dirty="0">
                <a:latin typeface="Calibri"/>
                <a:cs typeface="Calibri"/>
              </a:rPr>
              <a:t>My</a:t>
            </a:r>
            <a:r>
              <a:rPr sz="1470" spc="-74" dirty="0">
                <a:latin typeface="Calibri"/>
                <a:cs typeface="Calibri"/>
              </a:rPr>
              <a:t> </a:t>
            </a:r>
            <a:r>
              <a:rPr sz="1470" spc="-10" dirty="0">
                <a:latin typeface="Calibri"/>
                <a:cs typeface="Calibri"/>
              </a:rPr>
              <a:t>Sites</a:t>
            </a:r>
            <a:endParaRPr sz="1470">
              <a:latin typeface="Calibri"/>
              <a:cs typeface="Calibri"/>
            </a:endParaRPr>
          </a:p>
        </p:txBody>
      </p:sp>
      <p:sp>
        <p:nvSpPr>
          <p:cNvPr id="62" name="object 62"/>
          <p:cNvSpPr txBox="1"/>
          <p:nvPr/>
        </p:nvSpPr>
        <p:spPr>
          <a:xfrm>
            <a:off x="9442470" y="2299013"/>
            <a:ext cx="934728" cy="690612"/>
          </a:xfrm>
          <a:prstGeom prst="rect">
            <a:avLst/>
          </a:prstGeom>
          <a:solidFill>
            <a:srgbClr val="B7DDE8"/>
          </a:solidFill>
        </p:spPr>
        <p:txBody>
          <a:bodyPr vert="horz" wrap="square" lIns="0" tIns="4356" rIns="0" bIns="0" rtlCol="0">
            <a:spAutoFit/>
          </a:bodyPr>
          <a:lstStyle/>
          <a:p>
            <a:pPr>
              <a:spcBef>
                <a:spcPts val="34"/>
              </a:spcBef>
            </a:pPr>
            <a:endParaRPr sz="1519">
              <a:latin typeface="Times New Roman"/>
              <a:cs typeface="Times New Roman"/>
            </a:endParaRPr>
          </a:p>
          <a:p>
            <a:pPr marL="207225"/>
            <a:r>
              <a:rPr sz="1470" dirty="0">
                <a:latin typeface="Calibri"/>
                <a:cs typeface="Calibri"/>
              </a:rPr>
              <a:t>MySite</a:t>
            </a:r>
            <a:endParaRPr sz="1470">
              <a:latin typeface="Calibri"/>
              <a:cs typeface="Calibri"/>
            </a:endParaRPr>
          </a:p>
          <a:p>
            <a:pPr marL="296837">
              <a:spcBef>
                <a:spcPts val="5"/>
              </a:spcBef>
            </a:pPr>
            <a:r>
              <a:rPr sz="1470" spc="-5" dirty="0">
                <a:latin typeface="Calibri"/>
                <a:cs typeface="Calibri"/>
              </a:rPr>
              <a:t>Host</a:t>
            </a:r>
            <a:endParaRPr sz="1470">
              <a:latin typeface="Calibri"/>
              <a:cs typeface="Calibri"/>
            </a:endParaRPr>
          </a:p>
        </p:txBody>
      </p:sp>
      <p:sp>
        <p:nvSpPr>
          <p:cNvPr id="63" name="object 63"/>
          <p:cNvSpPr/>
          <p:nvPr/>
        </p:nvSpPr>
        <p:spPr>
          <a:xfrm>
            <a:off x="9442469" y="1600957"/>
            <a:ext cx="537687" cy="459274"/>
          </a:xfrm>
          <a:custGeom>
            <a:avLst/>
            <a:gdLst/>
            <a:ahLst/>
            <a:cxnLst/>
            <a:rect l="l" t="t" r="r" b="b"/>
            <a:pathLst>
              <a:path w="548640" h="468630">
                <a:moveTo>
                  <a:pt x="0" y="468463"/>
                </a:moveTo>
                <a:lnTo>
                  <a:pt x="548232" y="468463"/>
                </a:lnTo>
                <a:lnTo>
                  <a:pt x="548232" y="0"/>
                </a:lnTo>
                <a:lnTo>
                  <a:pt x="0" y="0"/>
                </a:lnTo>
                <a:lnTo>
                  <a:pt x="0" y="468463"/>
                </a:lnTo>
                <a:close/>
              </a:path>
            </a:pathLst>
          </a:custGeom>
          <a:solidFill>
            <a:srgbClr val="FFFFFF"/>
          </a:solidFill>
        </p:spPr>
        <p:txBody>
          <a:bodyPr wrap="square" lIns="0" tIns="0" rIns="0" bIns="0" rtlCol="0"/>
          <a:lstStyle/>
          <a:p>
            <a:endParaRPr sz="1764"/>
          </a:p>
        </p:txBody>
      </p:sp>
      <p:sp>
        <p:nvSpPr>
          <p:cNvPr id="64" name="object 64"/>
          <p:cNvSpPr/>
          <p:nvPr/>
        </p:nvSpPr>
        <p:spPr>
          <a:xfrm>
            <a:off x="9458044" y="1616520"/>
            <a:ext cx="506571" cy="428158"/>
          </a:xfrm>
          <a:custGeom>
            <a:avLst/>
            <a:gdLst/>
            <a:ahLst/>
            <a:cxnLst/>
            <a:rect l="l" t="t" r="r" b="b"/>
            <a:pathLst>
              <a:path w="516890" h="436880">
                <a:moveTo>
                  <a:pt x="0" y="436703"/>
                </a:moveTo>
                <a:lnTo>
                  <a:pt x="516450" y="436703"/>
                </a:lnTo>
                <a:lnTo>
                  <a:pt x="516450" y="0"/>
                </a:lnTo>
                <a:lnTo>
                  <a:pt x="0" y="0"/>
                </a:lnTo>
                <a:lnTo>
                  <a:pt x="0" y="436703"/>
                </a:lnTo>
                <a:close/>
              </a:path>
            </a:pathLst>
          </a:custGeom>
          <a:solidFill>
            <a:srgbClr val="4D80B7"/>
          </a:solidFill>
        </p:spPr>
        <p:txBody>
          <a:bodyPr wrap="square" lIns="0" tIns="0" rIns="0" bIns="0" rtlCol="0"/>
          <a:lstStyle/>
          <a:p>
            <a:endParaRPr sz="1764"/>
          </a:p>
        </p:txBody>
      </p:sp>
      <p:sp>
        <p:nvSpPr>
          <p:cNvPr id="65" name="object 65"/>
          <p:cNvSpPr/>
          <p:nvPr/>
        </p:nvSpPr>
        <p:spPr>
          <a:xfrm>
            <a:off x="9473514" y="1717681"/>
            <a:ext cx="475455" cy="311784"/>
          </a:xfrm>
          <a:custGeom>
            <a:avLst/>
            <a:gdLst/>
            <a:ahLst/>
            <a:cxnLst/>
            <a:rect l="l" t="t" r="r" b="b"/>
            <a:pathLst>
              <a:path w="485140" h="318135">
                <a:moveTo>
                  <a:pt x="0" y="317602"/>
                </a:moveTo>
                <a:lnTo>
                  <a:pt x="484669" y="317602"/>
                </a:lnTo>
                <a:lnTo>
                  <a:pt x="484669" y="0"/>
                </a:lnTo>
                <a:lnTo>
                  <a:pt x="0" y="0"/>
                </a:lnTo>
                <a:lnTo>
                  <a:pt x="0" y="317602"/>
                </a:lnTo>
                <a:close/>
              </a:path>
            </a:pathLst>
          </a:custGeom>
          <a:solidFill>
            <a:srgbClr val="FFFFFF"/>
          </a:solidFill>
        </p:spPr>
        <p:txBody>
          <a:bodyPr wrap="square" lIns="0" tIns="0" rIns="0" bIns="0" rtlCol="0"/>
          <a:lstStyle/>
          <a:p>
            <a:endParaRPr sz="1764"/>
          </a:p>
        </p:txBody>
      </p:sp>
      <p:sp>
        <p:nvSpPr>
          <p:cNvPr id="66" name="object 66"/>
          <p:cNvSpPr/>
          <p:nvPr/>
        </p:nvSpPr>
        <p:spPr>
          <a:xfrm>
            <a:off x="9652713" y="1748807"/>
            <a:ext cx="125087" cy="85881"/>
          </a:xfrm>
          <a:custGeom>
            <a:avLst/>
            <a:gdLst/>
            <a:ahLst/>
            <a:cxnLst/>
            <a:rect l="l" t="t" r="r" b="b"/>
            <a:pathLst>
              <a:path w="127634" h="87630">
                <a:moveTo>
                  <a:pt x="0" y="87340"/>
                </a:moveTo>
                <a:lnTo>
                  <a:pt x="127126" y="87340"/>
                </a:lnTo>
                <a:lnTo>
                  <a:pt x="127126" y="0"/>
                </a:lnTo>
                <a:lnTo>
                  <a:pt x="0" y="0"/>
                </a:lnTo>
                <a:lnTo>
                  <a:pt x="0" y="87340"/>
                </a:lnTo>
                <a:close/>
              </a:path>
            </a:pathLst>
          </a:custGeom>
          <a:solidFill>
            <a:srgbClr val="4D80B7"/>
          </a:solidFill>
        </p:spPr>
        <p:txBody>
          <a:bodyPr wrap="square" lIns="0" tIns="0" rIns="0" bIns="0" rtlCol="0"/>
          <a:lstStyle/>
          <a:p>
            <a:endParaRPr sz="1764"/>
          </a:p>
        </p:txBody>
      </p:sp>
      <p:sp>
        <p:nvSpPr>
          <p:cNvPr id="67" name="object 67"/>
          <p:cNvSpPr/>
          <p:nvPr/>
        </p:nvSpPr>
        <p:spPr>
          <a:xfrm>
            <a:off x="9528125" y="1962799"/>
            <a:ext cx="93971" cy="0"/>
          </a:xfrm>
          <a:custGeom>
            <a:avLst/>
            <a:gdLst/>
            <a:ahLst/>
            <a:cxnLst/>
            <a:rect l="l" t="t" r="r" b="b"/>
            <a:pathLst>
              <a:path w="95884">
                <a:moveTo>
                  <a:pt x="0" y="0"/>
                </a:moveTo>
                <a:lnTo>
                  <a:pt x="95344" y="0"/>
                </a:lnTo>
              </a:path>
            </a:pathLst>
          </a:custGeom>
          <a:ln w="71460">
            <a:solidFill>
              <a:srgbClr val="4D80B7"/>
            </a:solidFill>
          </a:ln>
        </p:spPr>
        <p:txBody>
          <a:bodyPr wrap="square" lIns="0" tIns="0" rIns="0" bIns="0" rtlCol="0"/>
          <a:lstStyle/>
          <a:p>
            <a:endParaRPr sz="1764"/>
          </a:p>
        </p:txBody>
      </p:sp>
      <p:sp>
        <p:nvSpPr>
          <p:cNvPr id="68" name="object 68"/>
          <p:cNvSpPr/>
          <p:nvPr/>
        </p:nvSpPr>
        <p:spPr>
          <a:xfrm>
            <a:off x="9668288" y="1962799"/>
            <a:ext cx="93971" cy="0"/>
          </a:xfrm>
          <a:custGeom>
            <a:avLst/>
            <a:gdLst/>
            <a:ahLst/>
            <a:cxnLst/>
            <a:rect l="l" t="t" r="r" b="b"/>
            <a:pathLst>
              <a:path w="95884">
                <a:moveTo>
                  <a:pt x="0" y="0"/>
                </a:moveTo>
                <a:lnTo>
                  <a:pt x="95344" y="0"/>
                </a:lnTo>
              </a:path>
            </a:pathLst>
          </a:custGeom>
          <a:ln w="71460">
            <a:solidFill>
              <a:srgbClr val="4D80B7"/>
            </a:solidFill>
          </a:ln>
        </p:spPr>
        <p:txBody>
          <a:bodyPr wrap="square" lIns="0" tIns="0" rIns="0" bIns="0" rtlCol="0"/>
          <a:lstStyle/>
          <a:p>
            <a:endParaRPr sz="1764"/>
          </a:p>
        </p:txBody>
      </p:sp>
      <p:sp>
        <p:nvSpPr>
          <p:cNvPr id="69" name="object 69"/>
          <p:cNvSpPr/>
          <p:nvPr/>
        </p:nvSpPr>
        <p:spPr>
          <a:xfrm>
            <a:off x="9808449" y="1935564"/>
            <a:ext cx="93971" cy="0"/>
          </a:xfrm>
          <a:custGeom>
            <a:avLst/>
            <a:gdLst/>
            <a:ahLst/>
            <a:cxnLst/>
            <a:rect l="l" t="t" r="r" b="b"/>
            <a:pathLst>
              <a:path w="95884">
                <a:moveTo>
                  <a:pt x="0" y="0"/>
                </a:moveTo>
                <a:lnTo>
                  <a:pt x="95344" y="0"/>
                </a:lnTo>
              </a:path>
            </a:pathLst>
          </a:custGeom>
          <a:ln w="15880">
            <a:solidFill>
              <a:srgbClr val="4D80B7"/>
            </a:solidFill>
          </a:ln>
        </p:spPr>
        <p:txBody>
          <a:bodyPr wrap="square" lIns="0" tIns="0" rIns="0" bIns="0" rtlCol="0"/>
          <a:lstStyle/>
          <a:p>
            <a:endParaRPr sz="1764"/>
          </a:p>
        </p:txBody>
      </p:sp>
      <p:sp>
        <p:nvSpPr>
          <p:cNvPr id="70" name="object 70"/>
          <p:cNvSpPr/>
          <p:nvPr/>
        </p:nvSpPr>
        <p:spPr>
          <a:xfrm>
            <a:off x="9715007" y="1818840"/>
            <a:ext cx="0" cy="116997"/>
          </a:xfrm>
          <a:custGeom>
            <a:avLst/>
            <a:gdLst/>
            <a:ahLst/>
            <a:cxnLst/>
            <a:rect l="l" t="t" r="r" b="b"/>
            <a:pathLst>
              <a:path h="119380">
                <a:moveTo>
                  <a:pt x="0" y="0"/>
                </a:moveTo>
                <a:lnTo>
                  <a:pt x="0" y="119100"/>
                </a:lnTo>
              </a:path>
            </a:pathLst>
          </a:custGeom>
          <a:ln w="15890">
            <a:solidFill>
              <a:srgbClr val="4D80B7"/>
            </a:solidFill>
          </a:ln>
        </p:spPr>
        <p:txBody>
          <a:bodyPr wrap="square" lIns="0" tIns="0" rIns="0" bIns="0" rtlCol="0"/>
          <a:lstStyle/>
          <a:p>
            <a:endParaRPr sz="1764"/>
          </a:p>
        </p:txBody>
      </p:sp>
      <p:sp>
        <p:nvSpPr>
          <p:cNvPr id="71" name="object 71"/>
          <p:cNvSpPr/>
          <p:nvPr/>
        </p:nvSpPr>
        <p:spPr>
          <a:xfrm>
            <a:off x="9566955" y="1881092"/>
            <a:ext cx="16180" cy="47297"/>
          </a:xfrm>
          <a:custGeom>
            <a:avLst/>
            <a:gdLst/>
            <a:ahLst/>
            <a:cxnLst/>
            <a:rect l="l" t="t" r="r" b="b"/>
            <a:pathLst>
              <a:path w="16509" h="48260">
                <a:moveTo>
                  <a:pt x="0" y="47640"/>
                </a:moveTo>
                <a:lnTo>
                  <a:pt x="15890" y="47640"/>
                </a:lnTo>
                <a:lnTo>
                  <a:pt x="15890" y="0"/>
                </a:lnTo>
                <a:lnTo>
                  <a:pt x="0" y="0"/>
                </a:lnTo>
                <a:lnTo>
                  <a:pt x="0" y="47640"/>
                </a:lnTo>
                <a:close/>
              </a:path>
            </a:pathLst>
          </a:custGeom>
          <a:solidFill>
            <a:srgbClr val="4D80B7"/>
          </a:solidFill>
        </p:spPr>
        <p:txBody>
          <a:bodyPr wrap="square" lIns="0" tIns="0" rIns="0" bIns="0" rtlCol="0"/>
          <a:lstStyle/>
          <a:p>
            <a:endParaRPr sz="1764"/>
          </a:p>
        </p:txBody>
      </p:sp>
      <p:sp>
        <p:nvSpPr>
          <p:cNvPr id="72" name="object 72"/>
          <p:cNvSpPr/>
          <p:nvPr/>
        </p:nvSpPr>
        <p:spPr>
          <a:xfrm>
            <a:off x="9566954" y="1881092"/>
            <a:ext cx="296226" cy="0"/>
          </a:xfrm>
          <a:custGeom>
            <a:avLst/>
            <a:gdLst/>
            <a:ahLst/>
            <a:cxnLst/>
            <a:rect l="l" t="t" r="r" b="b"/>
            <a:pathLst>
              <a:path w="302259">
                <a:moveTo>
                  <a:pt x="0" y="0"/>
                </a:moveTo>
                <a:lnTo>
                  <a:pt x="301925" y="0"/>
                </a:lnTo>
              </a:path>
            </a:pathLst>
          </a:custGeom>
          <a:ln w="15880">
            <a:solidFill>
              <a:srgbClr val="4D80B7"/>
            </a:solidFill>
          </a:ln>
        </p:spPr>
        <p:txBody>
          <a:bodyPr wrap="square" lIns="0" tIns="0" rIns="0" bIns="0" rtlCol="0"/>
          <a:lstStyle/>
          <a:p>
            <a:endParaRPr sz="1764"/>
          </a:p>
        </p:txBody>
      </p:sp>
      <p:sp>
        <p:nvSpPr>
          <p:cNvPr id="73" name="object 73"/>
          <p:cNvSpPr/>
          <p:nvPr/>
        </p:nvSpPr>
        <p:spPr>
          <a:xfrm>
            <a:off x="9847383" y="1881092"/>
            <a:ext cx="16180" cy="47297"/>
          </a:xfrm>
          <a:custGeom>
            <a:avLst/>
            <a:gdLst/>
            <a:ahLst/>
            <a:cxnLst/>
            <a:rect l="l" t="t" r="r" b="b"/>
            <a:pathLst>
              <a:path w="16509" h="48260">
                <a:moveTo>
                  <a:pt x="0" y="47640"/>
                </a:moveTo>
                <a:lnTo>
                  <a:pt x="15890" y="47640"/>
                </a:lnTo>
                <a:lnTo>
                  <a:pt x="15890" y="0"/>
                </a:lnTo>
                <a:lnTo>
                  <a:pt x="0" y="0"/>
                </a:lnTo>
                <a:lnTo>
                  <a:pt x="0" y="47640"/>
                </a:lnTo>
                <a:close/>
              </a:path>
            </a:pathLst>
          </a:custGeom>
          <a:solidFill>
            <a:srgbClr val="4D80B7"/>
          </a:solidFill>
        </p:spPr>
        <p:txBody>
          <a:bodyPr wrap="square" lIns="0" tIns="0" rIns="0" bIns="0" rtlCol="0"/>
          <a:lstStyle/>
          <a:p>
            <a:endParaRPr sz="1764"/>
          </a:p>
        </p:txBody>
      </p:sp>
      <p:sp>
        <p:nvSpPr>
          <p:cNvPr id="74" name="object 74"/>
          <p:cNvSpPr/>
          <p:nvPr/>
        </p:nvSpPr>
        <p:spPr>
          <a:xfrm>
            <a:off x="9800662" y="1974471"/>
            <a:ext cx="163671" cy="0"/>
          </a:xfrm>
          <a:custGeom>
            <a:avLst/>
            <a:gdLst/>
            <a:ahLst/>
            <a:cxnLst/>
            <a:rect l="l" t="t" r="r" b="b"/>
            <a:pathLst>
              <a:path w="167004">
                <a:moveTo>
                  <a:pt x="0" y="0"/>
                </a:moveTo>
                <a:lnTo>
                  <a:pt x="166853" y="0"/>
                </a:lnTo>
              </a:path>
            </a:pathLst>
          </a:custGeom>
          <a:ln w="63520">
            <a:solidFill>
              <a:srgbClr val="FFFFFF"/>
            </a:solidFill>
          </a:ln>
        </p:spPr>
        <p:txBody>
          <a:bodyPr wrap="square" lIns="0" tIns="0" rIns="0" bIns="0" rtlCol="0"/>
          <a:lstStyle/>
          <a:p>
            <a:endParaRPr sz="1764"/>
          </a:p>
        </p:txBody>
      </p:sp>
      <p:sp>
        <p:nvSpPr>
          <p:cNvPr id="75" name="object 75"/>
          <p:cNvSpPr/>
          <p:nvPr/>
        </p:nvSpPr>
        <p:spPr>
          <a:xfrm>
            <a:off x="9723294" y="1805560"/>
            <a:ext cx="319252" cy="353479"/>
          </a:xfrm>
          <a:custGeom>
            <a:avLst/>
            <a:gdLst/>
            <a:ahLst/>
            <a:cxnLst/>
            <a:rect l="l" t="t" r="r" b="b"/>
            <a:pathLst>
              <a:path w="325754" h="360680">
                <a:moveTo>
                  <a:pt x="99496" y="168435"/>
                </a:moveTo>
                <a:lnTo>
                  <a:pt x="99284" y="168540"/>
                </a:lnTo>
                <a:lnTo>
                  <a:pt x="96636" y="169070"/>
                </a:lnTo>
                <a:lnTo>
                  <a:pt x="95577" y="169387"/>
                </a:lnTo>
                <a:lnTo>
                  <a:pt x="52216" y="183360"/>
                </a:lnTo>
                <a:lnTo>
                  <a:pt x="12797" y="228933"/>
                </a:lnTo>
                <a:lnTo>
                  <a:pt x="2562" y="274726"/>
                </a:lnTo>
                <a:lnTo>
                  <a:pt x="0" y="298545"/>
                </a:lnTo>
                <a:lnTo>
                  <a:pt x="337" y="302992"/>
                </a:lnTo>
                <a:lnTo>
                  <a:pt x="16711" y="329901"/>
                </a:lnTo>
                <a:lnTo>
                  <a:pt x="54498" y="347708"/>
                </a:lnTo>
                <a:lnTo>
                  <a:pt x="105753" y="357555"/>
                </a:lnTo>
                <a:lnTo>
                  <a:pt x="162530" y="360584"/>
                </a:lnTo>
                <a:lnTo>
                  <a:pt x="219458" y="357552"/>
                </a:lnTo>
                <a:lnTo>
                  <a:pt x="270693" y="347681"/>
                </a:lnTo>
                <a:lnTo>
                  <a:pt x="308500" y="329811"/>
                </a:lnTo>
                <a:lnTo>
                  <a:pt x="324934" y="302780"/>
                </a:lnTo>
                <a:lnTo>
                  <a:pt x="325210" y="298456"/>
                </a:lnTo>
                <a:lnTo>
                  <a:pt x="325079" y="293040"/>
                </a:lnTo>
                <a:lnTo>
                  <a:pt x="312365" y="228888"/>
                </a:lnTo>
                <a:lnTo>
                  <a:pt x="272860" y="183345"/>
                </a:lnTo>
                <a:lnTo>
                  <a:pt x="231813" y="170022"/>
                </a:lnTo>
                <a:lnTo>
                  <a:pt x="225881" y="168540"/>
                </a:lnTo>
                <a:lnTo>
                  <a:pt x="99708" y="168540"/>
                </a:lnTo>
                <a:lnTo>
                  <a:pt x="99496" y="168435"/>
                </a:lnTo>
                <a:close/>
              </a:path>
              <a:path w="325754" h="360680">
                <a:moveTo>
                  <a:pt x="162742" y="0"/>
                </a:moveTo>
                <a:lnTo>
                  <a:pt x="125381" y="7543"/>
                </a:lnTo>
                <a:lnTo>
                  <a:pt x="94834" y="28107"/>
                </a:lnTo>
                <a:lnTo>
                  <a:pt x="74219" y="58597"/>
                </a:lnTo>
                <a:lnTo>
                  <a:pt x="66655" y="95915"/>
                </a:lnTo>
                <a:lnTo>
                  <a:pt x="68994" y="117013"/>
                </a:lnTo>
                <a:lnTo>
                  <a:pt x="75673" y="136462"/>
                </a:lnTo>
                <a:lnTo>
                  <a:pt x="86186" y="153768"/>
                </a:lnTo>
                <a:lnTo>
                  <a:pt x="100025" y="168435"/>
                </a:lnTo>
                <a:lnTo>
                  <a:pt x="99708" y="168540"/>
                </a:lnTo>
                <a:lnTo>
                  <a:pt x="225562" y="168540"/>
                </a:lnTo>
                <a:lnTo>
                  <a:pt x="239236" y="153768"/>
                </a:lnTo>
                <a:lnTo>
                  <a:pt x="249717" y="136462"/>
                </a:lnTo>
                <a:lnTo>
                  <a:pt x="256385" y="117013"/>
                </a:lnTo>
                <a:lnTo>
                  <a:pt x="258722" y="95915"/>
                </a:lnTo>
                <a:lnTo>
                  <a:pt x="251174" y="58597"/>
                </a:lnTo>
                <a:lnTo>
                  <a:pt x="230595" y="28107"/>
                </a:lnTo>
                <a:lnTo>
                  <a:pt x="200085" y="7543"/>
                </a:lnTo>
                <a:lnTo>
                  <a:pt x="162742" y="0"/>
                </a:lnTo>
                <a:close/>
              </a:path>
            </a:pathLst>
          </a:custGeom>
          <a:solidFill>
            <a:srgbClr val="FFFFFF"/>
          </a:solidFill>
        </p:spPr>
        <p:txBody>
          <a:bodyPr wrap="square" lIns="0" tIns="0" rIns="0" bIns="0" rtlCol="0"/>
          <a:lstStyle/>
          <a:p>
            <a:endParaRPr sz="1764"/>
          </a:p>
        </p:txBody>
      </p:sp>
      <p:sp>
        <p:nvSpPr>
          <p:cNvPr id="76" name="object 76"/>
          <p:cNvSpPr/>
          <p:nvPr/>
        </p:nvSpPr>
        <p:spPr>
          <a:xfrm>
            <a:off x="9804191" y="1821124"/>
            <a:ext cx="157085" cy="156979"/>
          </a:xfrm>
          <a:prstGeom prst="rect">
            <a:avLst/>
          </a:prstGeom>
          <a:blipFill>
            <a:blip r:embed="rId5" cstate="print"/>
            <a:stretch>
              <a:fillRect/>
            </a:stretch>
          </a:blipFill>
        </p:spPr>
        <p:txBody>
          <a:bodyPr wrap="square" lIns="0" tIns="0" rIns="0" bIns="0" rtlCol="0"/>
          <a:lstStyle/>
          <a:p>
            <a:endParaRPr sz="1764"/>
          </a:p>
        </p:txBody>
      </p:sp>
      <p:sp>
        <p:nvSpPr>
          <p:cNvPr id="77" name="object 77"/>
          <p:cNvSpPr/>
          <p:nvPr/>
        </p:nvSpPr>
        <p:spPr>
          <a:xfrm>
            <a:off x="9738264" y="1984848"/>
            <a:ext cx="288758" cy="158692"/>
          </a:xfrm>
          <a:custGeom>
            <a:avLst/>
            <a:gdLst/>
            <a:ahLst/>
            <a:cxnLst/>
            <a:rect l="l" t="t" r="r" b="b"/>
            <a:pathLst>
              <a:path w="294640" h="161925">
                <a:moveTo>
                  <a:pt x="92590" y="0"/>
                </a:moveTo>
                <a:lnTo>
                  <a:pt x="87293" y="1164"/>
                </a:lnTo>
                <a:lnTo>
                  <a:pt x="85068" y="1588"/>
                </a:lnTo>
                <a:lnTo>
                  <a:pt x="84115" y="1906"/>
                </a:lnTo>
                <a:lnTo>
                  <a:pt x="45484" y="13700"/>
                </a:lnTo>
                <a:lnTo>
                  <a:pt x="11948" y="52428"/>
                </a:lnTo>
                <a:lnTo>
                  <a:pt x="2966" y="94540"/>
                </a:lnTo>
                <a:lnTo>
                  <a:pt x="0" y="111055"/>
                </a:lnTo>
                <a:lnTo>
                  <a:pt x="529" y="114971"/>
                </a:lnTo>
                <a:lnTo>
                  <a:pt x="847" y="118572"/>
                </a:lnTo>
                <a:lnTo>
                  <a:pt x="13546" y="136263"/>
                </a:lnTo>
                <a:lnTo>
                  <a:pt x="45077" y="149895"/>
                </a:lnTo>
                <a:lnTo>
                  <a:pt x="91067" y="158664"/>
                </a:lnTo>
                <a:lnTo>
                  <a:pt x="147148" y="161766"/>
                </a:lnTo>
                <a:lnTo>
                  <a:pt x="147467" y="161766"/>
                </a:lnTo>
                <a:lnTo>
                  <a:pt x="203548" y="158649"/>
                </a:lnTo>
                <a:lnTo>
                  <a:pt x="249538" y="149856"/>
                </a:lnTo>
                <a:lnTo>
                  <a:pt x="293767" y="118572"/>
                </a:lnTo>
                <a:lnTo>
                  <a:pt x="294086" y="114971"/>
                </a:lnTo>
                <a:lnTo>
                  <a:pt x="294615" y="111055"/>
                </a:lnTo>
                <a:lnTo>
                  <a:pt x="291649" y="94540"/>
                </a:lnTo>
                <a:lnTo>
                  <a:pt x="288916" y="81729"/>
                </a:lnTo>
                <a:lnTo>
                  <a:pt x="144924" y="81729"/>
                </a:lnTo>
                <a:lnTo>
                  <a:pt x="134414" y="66774"/>
                </a:lnTo>
                <a:lnTo>
                  <a:pt x="119962" y="44821"/>
                </a:lnTo>
                <a:lnTo>
                  <a:pt x="106204" y="21182"/>
                </a:lnTo>
                <a:lnTo>
                  <a:pt x="97781" y="1164"/>
                </a:lnTo>
                <a:lnTo>
                  <a:pt x="92590" y="0"/>
                </a:lnTo>
                <a:close/>
              </a:path>
              <a:path w="294640" h="161925">
                <a:moveTo>
                  <a:pt x="202025" y="0"/>
                </a:moveTo>
                <a:lnTo>
                  <a:pt x="196834" y="1164"/>
                </a:lnTo>
                <a:lnTo>
                  <a:pt x="188455" y="21182"/>
                </a:lnTo>
                <a:lnTo>
                  <a:pt x="174693" y="44821"/>
                </a:lnTo>
                <a:lnTo>
                  <a:pt x="160215" y="66774"/>
                </a:lnTo>
                <a:lnTo>
                  <a:pt x="149691" y="81729"/>
                </a:lnTo>
                <a:lnTo>
                  <a:pt x="288916" y="81729"/>
                </a:lnTo>
                <a:lnTo>
                  <a:pt x="270488" y="27923"/>
                </a:lnTo>
                <a:lnTo>
                  <a:pt x="212619" y="2435"/>
                </a:lnTo>
                <a:lnTo>
                  <a:pt x="210499" y="1906"/>
                </a:lnTo>
                <a:lnTo>
                  <a:pt x="209547" y="1588"/>
                </a:lnTo>
                <a:lnTo>
                  <a:pt x="207322" y="1164"/>
                </a:lnTo>
                <a:lnTo>
                  <a:pt x="202025" y="0"/>
                </a:lnTo>
                <a:close/>
              </a:path>
            </a:pathLst>
          </a:custGeom>
          <a:solidFill>
            <a:srgbClr val="4D81B8"/>
          </a:solidFill>
        </p:spPr>
        <p:txBody>
          <a:bodyPr wrap="square" lIns="0" tIns="0" rIns="0" bIns="0" rtlCol="0"/>
          <a:lstStyle/>
          <a:p>
            <a:endParaRPr sz="1764"/>
          </a:p>
        </p:txBody>
      </p:sp>
      <p:sp>
        <p:nvSpPr>
          <p:cNvPr id="78" name="object 78"/>
          <p:cNvSpPr/>
          <p:nvPr/>
        </p:nvSpPr>
        <p:spPr>
          <a:xfrm>
            <a:off x="10517045" y="2083517"/>
            <a:ext cx="1121426" cy="1365377"/>
          </a:xfrm>
          <a:custGeom>
            <a:avLst/>
            <a:gdLst/>
            <a:ahLst/>
            <a:cxnLst/>
            <a:rect l="l" t="t" r="r" b="b"/>
            <a:pathLst>
              <a:path w="1144270" h="1393189">
                <a:moveTo>
                  <a:pt x="0" y="1392581"/>
                </a:moveTo>
                <a:lnTo>
                  <a:pt x="1144137" y="1392581"/>
                </a:lnTo>
                <a:lnTo>
                  <a:pt x="1144137" y="0"/>
                </a:lnTo>
                <a:lnTo>
                  <a:pt x="0" y="0"/>
                </a:lnTo>
                <a:lnTo>
                  <a:pt x="0" y="1392581"/>
                </a:lnTo>
                <a:close/>
              </a:path>
            </a:pathLst>
          </a:custGeom>
          <a:solidFill>
            <a:srgbClr val="B7DDE8"/>
          </a:solidFill>
        </p:spPr>
        <p:txBody>
          <a:bodyPr wrap="square" lIns="0" tIns="0" rIns="0" bIns="0" rtlCol="0"/>
          <a:lstStyle/>
          <a:p>
            <a:endParaRPr sz="1764"/>
          </a:p>
        </p:txBody>
      </p:sp>
      <p:sp>
        <p:nvSpPr>
          <p:cNvPr id="79" name="object 79"/>
          <p:cNvSpPr/>
          <p:nvPr/>
        </p:nvSpPr>
        <p:spPr>
          <a:xfrm>
            <a:off x="10517045" y="2083517"/>
            <a:ext cx="1121426" cy="1365377"/>
          </a:xfrm>
          <a:custGeom>
            <a:avLst/>
            <a:gdLst/>
            <a:ahLst/>
            <a:cxnLst/>
            <a:rect l="l" t="t" r="r" b="b"/>
            <a:pathLst>
              <a:path w="1144270" h="1393189">
                <a:moveTo>
                  <a:pt x="0" y="1392581"/>
                </a:moveTo>
                <a:lnTo>
                  <a:pt x="1144137" y="1392581"/>
                </a:lnTo>
                <a:lnTo>
                  <a:pt x="1144137" y="0"/>
                </a:lnTo>
                <a:lnTo>
                  <a:pt x="0" y="0"/>
                </a:lnTo>
                <a:lnTo>
                  <a:pt x="0" y="1392581"/>
                </a:lnTo>
                <a:close/>
              </a:path>
            </a:pathLst>
          </a:custGeom>
          <a:ln w="7951">
            <a:solidFill>
              <a:srgbClr val="4BACC6"/>
            </a:solidFill>
          </a:ln>
        </p:spPr>
        <p:txBody>
          <a:bodyPr wrap="square" lIns="0" tIns="0" rIns="0" bIns="0" rtlCol="0"/>
          <a:lstStyle/>
          <a:p>
            <a:endParaRPr sz="1764"/>
          </a:p>
        </p:txBody>
      </p:sp>
      <p:sp>
        <p:nvSpPr>
          <p:cNvPr id="80" name="object 80"/>
          <p:cNvSpPr txBox="1"/>
          <p:nvPr/>
        </p:nvSpPr>
        <p:spPr>
          <a:xfrm>
            <a:off x="10579559" y="2095505"/>
            <a:ext cx="1008163" cy="464999"/>
          </a:xfrm>
          <a:prstGeom prst="rect">
            <a:avLst/>
          </a:prstGeom>
        </p:spPr>
        <p:txBody>
          <a:bodyPr vert="horz" wrap="square" lIns="0" tIns="12446" rIns="0" bIns="0" rtlCol="0">
            <a:spAutoFit/>
          </a:bodyPr>
          <a:lstStyle/>
          <a:p>
            <a:pPr marL="125082" marR="4978" indent="-113259">
              <a:spcBef>
                <a:spcPts val="98"/>
              </a:spcBef>
            </a:pPr>
            <a:r>
              <a:rPr sz="1470" dirty="0">
                <a:latin typeface="Calibri"/>
                <a:cs typeface="Calibri"/>
              </a:rPr>
              <a:t>Personal</a:t>
            </a:r>
            <a:r>
              <a:rPr sz="1470" spc="-69" dirty="0">
                <a:latin typeface="Calibri"/>
                <a:cs typeface="Calibri"/>
              </a:rPr>
              <a:t> </a:t>
            </a:r>
            <a:r>
              <a:rPr sz="1470" spc="-10" dirty="0">
                <a:latin typeface="Calibri"/>
                <a:cs typeface="Calibri"/>
              </a:rPr>
              <a:t>Site  </a:t>
            </a:r>
            <a:r>
              <a:rPr sz="1470" dirty="0">
                <a:latin typeface="Calibri"/>
                <a:cs typeface="Calibri"/>
              </a:rPr>
              <a:t>Collection</a:t>
            </a:r>
            <a:endParaRPr sz="1470">
              <a:latin typeface="Calibri"/>
              <a:cs typeface="Calibri"/>
            </a:endParaRPr>
          </a:p>
        </p:txBody>
      </p:sp>
      <p:sp>
        <p:nvSpPr>
          <p:cNvPr id="81" name="object 81"/>
          <p:cNvSpPr txBox="1"/>
          <p:nvPr/>
        </p:nvSpPr>
        <p:spPr>
          <a:xfrm>
            <a:off x="10610487" y="2625839"/>
            <a:ext cx="934728" cy="718312"/>
          </a:xfrm>
          <a:prstGeom prst="rect">
            <a:avLst/>
          </a:prstGeom>
          <a:solidFill>
            <a:srgbClr val="FFFFFF"/>
          </a:solidFill>
          <a:ln w="7950">
            <a:solidFill>
              <a:srgbClr val="4BACC6"/>
            </a:solidFill>
          </a:ln>
        </p:spPr>
        <p:txBody>
          <a:bodyPr vert="horz" wrap="square" lIns="0" tIns="10579" rIns="0" bIns="0" rtlCol="0">
            <a:spAutoFit/>
          </a:bodyPr>
          <a:lstStyle/>
          <a:p>
            <a:pPr marL="92723" marR="73431" algn="ctr">
              <a:lnSpc>
                <a:spcPct val="101600"/>
              </a:lnSpc>
              <a:spcBef>
                <a:spcPts val="83"/>
              </a:spcBef>
            </a:pPr>
            <a:r>
              <a:rPr sz="1127" spc="5" dirty="0">
                <a:latin typeface="Calibri"/>
                <a:cs typeface="Calibri"/>
              </a:rPr>
              <a:t>OneDrive</a:t>
            </a:r>
            <a:r>
              <a:rPr sz="1127" spc="-54" dirty="0">
                <a:latin typeface="Calibri"/>
                <a:cs typeface="Calibri"/>
              </a:rPr>
              <a:t> </a:t>
            </a:r>
            <a:r>
              <a:rPr sz="1127" spc="-10" dirty="0">
                <a:latin typeface="Calibri"/>
                <a:cs typeface="Calibri"/>
              </a:rPr>
              <a:t>for  </a:t>
            </a:r>
            <a:r>
              <a:rPr sz="1127" spc="5" dirty="0">
                <a:latin typeface="Calibri"/>
                <a:cs typeface="Calibri"/>
              </a:rPr>
              <a:t>Business  </a:t>
            </a:r>
            <a:r>
              <a:rPr sz="1127" dirty="0">
                <a:latin typeface="Calibri"/>
                <a:cs typeface="Calibri"/>
              </a:rPr>
              <a:t>document  library</a:t>
            </a:r>
            <a:endParaRPr sz="1127">
              <a:latin typeface="Calibri"/>
              <a:cs typeface="Calibri"/>
            </a:endParaRPr>
          </a:p>
        </p:txBody>
      </p:sp>
      <p:sp>
        <p:nvSpPr>
          <p:cNvPr id="82" name="object 82"/>
          <p:cNvSpPr/>
          <p:nvPr/>
        </p:nvSpPr>
        <p:spPr>
          <a:xfrm>
            <a:off x="9282789" y="3933192"/>
            <a:ext cx="2429549" cy="1867591"/>
          </a:xfrm>
          <a:custGeom>
            <a:avLst/>
            <a:gdLst/>
            <a:ahLst/>
            <a:cxnLst/>
            <a:rect l="l" t="t" r="r" b="b"/>
            <a:pathLst>
              <a:path w="2479040" h="1905635">
                <a:moveTo>
                  <a:pt x="0" y="1905615"/>
                </a:moveTo>
                <a:lnTo>
                  <a:pt x="2478964" y="1905615"/>
                </a:lnTo>
                <a:lnTo>
                  <a:pt x="2478964" y="0"/>
                </a:lnTo>
                <a:lnTo>
                  <a:pt x="0" y="0"/>
                </a:lnTo>
                <a:lnTo>
                  <a:pt x="0" y="1905615"/>
                </a:lnTo>
                <a:close/>
              </a:path>
            </a:pathLst>
          </a:custGeom>
          <a:ln w="7949">
            <a:solidFill>
              <a:srgbClr val="4BACC6"/>
            </a:solidFill>
          </a:ln>
        </p:spPr>
        <p:txBody>
          <a:bodyPr wrap="square" lIns="0" tIns="0" rIns="0" bIns="0" rtlCol="0"/>
          <a:lstStyle/>
          <a:p>
            <a:endParaRPr sz="1764"/>
          </a:p>
        </p:txBody>
      </p:sp>
      <p:sp>
        <p:nvSpPr>
          <p:cNvPr id="83" name="object 83"/>
          <p:cNvSpPr txBox="1"/>
          <p:nvPr/>
        </p:nvSpPr>
        <p:spPr>
          <a:xfrm>
            <a:off x="10079337" y="3947670"/>
            <a:ext cx="846359" cy="239412"/>
          </a:xfrm>
          <a:prstGeom prst="rect">
            <a:avLst/>
          </a:prstGeom>
        </p:spPr>
        <p:txBody>
          <a:bodyPr vert="horz" wrap="square" lIns="0" tIns="13069" rIns="0" bIns="0" rtlCol="0">
            <a:spAutoFit/>
          </a:bodyPr>
          <a:lstStyle/>
          <a:p>
            <a:pPr marL="12446">
              <a:spcBef>
                <a:spcPts val="103"/>
              </a:spcBef>
            </a:pPr>
            <a:r>
              <a:rPr sz="1470" spc="-5" dirty="0">
                <a:latin typeface="Calibri"/>
                <a:cs typeface="Calibri"/>
              </a:rPr>
              <a:t>Team</a:t>
            </a:r>
            <a:r>
              <a:rPr sz="1470" spc="-34" dirty="0">
                <a:latin typeface="Calibri"/>
                <a:cs typeface="Calibri"/>
              </a:rPr>
              <a:t> </a:t>
            </a:r>
            <a:r>
              <a:rPr sz="1470" spc="-10" dirty="0">
                <a:latin typeface="Calibri"/>
                <a:cs typeface="Calibri"/>
              </a:rPr>
              <a:t>Sites</a:t>
            </a:r>
            <a:endParaRPr sz="1470">
              <a:latin typeface="Calibri"/>
              <a:cs typeface="Calibri"/>
            </a:endParaRPr>
          </a:p>
        </p:txBody>
      </p:sp>
      <p:sp>
        <p:nvSpPr>
          <p:cNvPr id="84" name="object 84"/>
          <p:cNvSpPr/>
          <p:nvPr/>
        </p:nvSpPr>
        <p:spPr>
          <a:xfrm>
            <a:off x="9442469" y="3746383"/>
            <a:ext cx="537687" cy="459274"/>
          </a:xfrm>
          <a:custGeom>
            <a:avLst/>
            <a:gdLst/>
            <a:ahLst/>
            <a:cxnLst/>
            <a:rect l="l" t="t" r="r" b="b"/>
            <a:pathLst>
              <a:path w="548640" h="468629">
                <a:moveTo>
                  <a:pt x="0" y="468463"/>
                </a:moveTo>
                <a:lnTo>
                  <a:pt x="548232" y="468463"/>
                </a:lnTo>
                <a:lnTo>
                  <a:pt x="548232" y="0"/>
                </a:lnTo>
                <a:lnTo>
                  <a:pt x="0" y="0"/>
                </a:lnTo>
                <a:lnTo>
                  <a:pt x="0" y="468463"/>
                </a:lnTo>
                <a:close/>
              </a:path>
            </a:pathLst>
          </a:custGeom>
          <a:solidFill>
            <a:srgbClr val="FFFFFF"/>
          </a:solidFill>
        </p:spPr>
        <p:txBody>
          <a:bodyPr wrap="square" lIns="0" tIns="0" rIns="0" bIns="0" rtlCol="0"/>
          <a:lstStyle/>
          <a:p>
            <a:endParaRPr sz="1764"/>
          </a:p>
        </p:txBody>
      </p:sp>
      <p:sp>
        <p:nvSpPr>
          <p:cNvPr id="85" name="object 85"/>
          <p:cNvSpPr/>
          <p:nvPr/>
        </p:nvSpPr>
        <p:spPr>
          <a:xfrm>
            <a:off x="9458044" y="3761946"/>
            <a:ext cx="506571" cy="428158"/>
          </a:xfrm>
          <a:custGeom>
            <a:avLst/>
            <a:gdLst/>
            <a:ahLst/>
            <a:cxnLst/>
            <a:rect l="l" t="t" r="r" b="b"/>
            <a:pathLst>
              <a:path w="516890" h="436879">
                <a:moveTo>
                  <a:pt x="0" y="436703"/>
                </a:moveTo>
                <a:lnTo>
                  <a:pt x="516450" y="436703"/>
                </a:lnTo>
                <a:lnTo>
                  <a:pt x="516450" y="0"/>
                </a:lnTo>
                <a:lnTo>
                  <a:pt x="0" y="0"/>
                </a:lnTo>
                <a:lnTo>
                  <a:pt x="0" y="436703"/>
                </a:lnTo>
                <a:close/>
              </a:path>
            </a:pathLst>
          </a:custGeom>
          <a:solidFill>
            <a:srgbClr val="4D81B8"/>
          </a:solidFill>
        </p:spPr>
        <p:txBody>
          <a:bodyPr wrap="square" lIns="0" tIns="0" rIns="0" bIns="0" rtlCol="0"/>
          <a:lstStyle/>
          <a:p>
            <a:endParaRPr sz="1764"/>
          </a:p>
        </p:txBody>
      </p:sp>
      <p:sp>
        <p:nvSpPr>
          <p:cNvPr id="86" name="object 86"/>
          <p:cNvSpPr/>
          <p:nvPr/>
        </p:nvSpPr>
        <p:spPr>
          <a:xfrm>
            <a:off x="9473514" y="3863107"/>
            <a:ext cx="475455" cy="311784"/>
          </a:xfrm>
          <a:custGeom>
            <a:avLst/>
            <a:gdLst/>
            <a:ahLst/>
            <a:cxnLst/>
            <a:rect l="l" t="t" r="r" b="b"/>
            <a:pathLst>
              <a:path w="485140" h="318135">
                <a:moveTo>
                  <a:pt x="0" y="317602"/>
                </a:moveTo>
                <a:lnTo>
                  <a:pt x="484669" y="317602"/>
                </a:lnTo>
                <a:lnTo>
                  <a:pt x="484669" y="0"/>
                </a:lnTo>
                <a:lnTo>
                  <a:pt x="0" y="0"/>
                </a:lnTo>
                <a:lnTo>
                  <a:pt x="0" y="317602"/>
                </a:lnTo>
                <a:close/>
              </a:path>
            </a:pathLst>
          </a:custGeom>
          <a:solidFill>
            <a:srgbClr val="FFFFFF"/>
          </a:solidFill>
        </p:spPr>
        <p:txBody>
          <a:bodyPr wrap="square" lIns="0" tIns="0" rIns="0" bIns="0" rtlCol="0"/>
          <a:lstStyle/>
          <a:p>
            <a:endParaRPr sz="1764"/>
          </a:p>
        </p:txBody>
      </p:sp>
      <p:sp>
        <p:nvSpPr>
          <p:cNvPr id="87" name="object 87"/>
          <p:cNvSpPr/>
          <p:nvPr/>
        </p:nvSpPr>
        <p:spPr>
          <a:xfrm>
            <a:off x="9644927" y="3894232"/>
            <a:ext cx="125087" cy="85881"/>
          </a:xfrm>
          <a:custGeom>
            <a:avLst/>
            <a:gdLst/>
            <a:ahLst/>
            <a:cxnLst/>
            <a:rect l="l" t="t" r="r" b="b"/>
            <a:pathLst>
              <a:path w="127634" h="87629">
                <a:moveTo>
                  <a:pt x="0" y="87340"/>
                </a:moveTo>
                <a:lnTo>
                  <a:pt x="127126" y="87340"/>
                </a:lnTo>
                <a:lnTo>
                  <a:pt x="127126" y="0"/>
                </a:lnTo>
                <a:lnTo>
                  <a:pt x="0" y="0"/>
                </a:lnTo>
                <a:lnTo>
                  <a:pt x="0" y="87340"/>
                </a:lnTo>
                <a:close/>
              </a:path>
            </a:pathLst>
          </a:custGeom>
          <a:solidFill>
            <a:srgbClr val="4D81B8"/>
          </a:solidFill>
        </p:spPr>
        <p:txBody>
          <a:bodyPr wrap="square" lIns="0" tIns="0" rIns="0" bIns="0" rtlCol="0"/>
          <a:lstStyle/>
          <a:p>
            <a:endParaRPr sz="1764"/>
          </a:p>
        </p:txBody>
      </p:sp>
      <p:sp>
        <p:nvSpPr>
          <p:cNvPr id="88" name="object 88"/>
          <p:cNvSpPr/>
          <p:nvPr/>
        </p:nvSpPr>
        <p:spPr>
          <a:xfrm>
            <a:off x="9520234" y="4108225"/>
            <a:ext cx="93971" cy="0"/>
          </a:xfrm>
          <a:custGeom>
            <a:avLst/>
            <a:gdLst/>
            <a:ahLst/>
            <a:cxnLst/>
            <a:rect l="l" t="t" r="r" b="b"/>
            <a:pathLst>
              <a:path w="95884">
                <a:moveTo>
                  <a:pt x="0" y="0"/>
                </a:moveTo>
                <a:lnTo>
                  <a:pt x="95344" y="0"/>
                </a:lnTo>
              </a:path>
            </a:pathLst>
          </a:custGeom>
          <a:ln w="71460">
            <a:solidFill>
              <a:srgbClr val="4D81B8"/>
            </a:solidFill>
          </a:ln>
        </p:spPr>
        <p:txBody>
          <a:bodyPr wrap="square" lIns="0" tIns="0" rIns="0" bIns="0" rtlCol="0"/>
          <a:lstStyle/>
          <a:p>
            <a:endParaRPr sz="1764"/>
          </a:p>
        </p:txBody>
      </p:sp>
      <p:sp>
        <p:nvSpPr>
          <p:cNvPr id="89" name="object 89"/>
          <p:cNvSpPr/>
          <p:nvPr/>
        </p:nvSpPr>
        <p:spPr>
          <a:xfrm>
            <a:off x="9660499" y="4108225"/>
            <a:ext cx="93971" cy="0"/>
          </a:xfrm>
          <a:custGeom>
            <a:avLst/>
            <a:gdLst/>
            <a:ahLst/>
            <a:cxnLst/>
            <a:rect l="l" t="t" r="r" b="b"/>
            <a:pathLst>
              <a:path w="95884">
                <a:moveTo>
                  <a:pt x="0" y="0"/>
                </a:moveTo>
                <a:lnTo>
                  <a:pt x="95344" y="0"/>
                </a:lnTo>
              </a:path>
            </a:pathLst>
          </a:custGeom>
          <a:ln w="71460">
            <a:solidFill>
              <a:srgbClr val="4D81B8"/>
            </a:solidFill>
          </a:ln>
        </p:spPr>
        <p:txBody>
          <a:bodyPr wrap="square" lIns="0" tIns="0" rIns="0" bIns="0" rtlCol="0"/>
          <a:lstStyle/>
          <a:p>
            <a:endParaRPr sz="1764"/>
          </a:p>
        </p:txBody>
      </p:sp>
      <p:sp>
        <p:nvSpPr>
          <p:cNvPr id="90" name="object 90"/>
          <p:cNvSpPr/>
          <p:nvPr/>
        </p:nvSpPr>
        <p:spPr>
          <a:xfrm>
            <a:off x="9800662" y="4108225"/>
            <a:ext cx="93971" cy="0"/>
          </a:xfrm>
          <a:custGeom>
            <a:avLst/>
            <a:gdLst/>
            <a:ahLst/>
            <a:cxnLst/>
            <a:rect l="l" t="t" r="r" b="b"/>
            <a:pathLst>
              <a:path w="95884">
                <a:moveTo>
                  <a:pt x="0" y="0"/>
                </a:moveTo>
                <a:lnTo>
                  <a:pt x="95344" y="0"/>
                </a:lnTo>
              </a:path>
            </a:pathLst>
          </a:custGeom>
          <a:ln w="71460">
            <a:solidFill>
              <a:srgbClr val="4D81B8"/>
            </a:solidFill>
          </a:ln>
        </p:spPr>
        <p:txBody>
          <a:bodyPr wrap="square" lIns="0" tIns="0" rIns="0" bIns="0" rtlCol="0"/>
          <a:lstStyle/>
          <a:p>
            <a:endParaRPr sz="1764"/>
          </a:p>
        </p:txBody>
      </p:sp>
      <p:sp>
        <p:nvSpPr>
          <p:cNvPr id="91" name="object 91"/>
          <p:cNvSpPr/>
          <p:nvPr/>
        </p:nvSpPr>
        <p:spPr>
          <a:xfrm>
            <a:off x="9707220" y="3964266"/>
            <a:ext cx="0" cy="116997"/>
          </a:xfrm>
          <a:custGeom>
            <a:avLst/>
            <a:gdLst/>
            <a:ahLst/>
            <a:cxnLst/>
            <a:rect l="l" t="t" r="r" b="b"/>
            <a:pathLst>
              <a:path h="119379">
                <a:moveTo>
                  <a:pt x="0" y="0"/>
                </a:moveTo>
                <a:lnTo>
                  <a:pt x="0" y="119100"/>
                </a:lnTo>
              </a:path>
            </a:pathLst>
          </a:custGeom>
          <a:ln w="15890">
            <a:solidFill>
              <a:srgbClr val="4D81B8"/>
            </a:solidFill>
          </a:ln>
        </p:spPr>
        <p:txBody>
          <a:bodyPr wrap="square" lIns="0" tIns="0" rIns="0" bIns="0" rtlCol="0"/>
          <a:lstStyle/>
          <a:p>
            <a:endParaRPr sz="1764"/>
          </a:p>
        </p:txBody>
      </p:sp>
      <p:sp>
        <p:nvSpPr>
          <p:cNvPr id="92" name="object 92"/>
          <p:cNvSpPr/>
          <p:nvPr/>
        </p:nvSpPr>
        <p:spPr>
          <a:xfrm>
            <a:off x="9559272" y="4026519"/>
            <a:ext cx="16180" cy="47297"/>
          </a:xfrm>
          <a:custGeom>
            <a:avLst/>
            <a:gdLst/>
            <a:ahLst/>
            <a:cxnLst/>
            <a:rect l="l" t="t" r="r" b="b"/>
            <a:pathLst>
              <a:path w="16509" h="48260">
                <a:moveTo>
                  <a:pt x="0" y="47640"/>
                </a:moveTo>
                <a:lnTo>
                  <a:pt x="15890" y="47640"/>
                </a:lnTo>
                <a:lnTo>
                  <a:pt x="15890" y="0"/>
                </a:lnTo>
                <a:lnTo>
                  <a:pt x="0" y="0"/>
                </a:lnTo>
                <a:lnTo>
                  <a:pt x="0" y="47640"/>
                </a:lnTo>
                <a:close/>
              </a:path>
            </a:pathLst>
          </a:custGeom>
          <a:solidFill>
            <a:srgbClr val="4D81B8"/>
          </a:solidFill>
        </p:spPr>
        <p:txBody>
          <a:bodyPr wrap="square" lIns="0" tIns="0" rIns="0" bIns="0" rtlCol="0"/>
          <a:lstStyle/>
          <a:p>
            <a:endParaRPr sz="1764"/>
          </a:p>
        </p:txBody>
      </p:sp>
      <p:sp>
        <p:nvSpPr>
          <p:cNvPr id="93" name="object 93"/>
          <p:cNvSpPr/>
          <p:nvPr/>
        </p:nvSpPr>
        <p:spPr>
          <a:xfrm>
            <a:off x="9559272" y="4026518"/>
            <a:ext cx="296226" cy="0"/>
          </a:xfrm>
          <a:custGeom>
            <a:avLst/>
            <a:gdLst/>
            <a:ahLst/>
            <a:cxnLst/>
            <a:rect l="l" t="t" r="r" b="b"/>
            <a:pathLst>
              <a:path w="302259">
                <a:moveTo>
                  <a:pt x="0" y="0"/>
                </a:moveTo>
                <a:lnTo>
                  <a:pt x="301925" y="0"/>
                </a:lnTo>
              </a:path>
            </a:pathLst>
          </a:custGeom>
          <a:ln w="15880">
            <a:solidFill>
              <a:srgbClr val="4D81B8"/>
            </a:solidFill>
          </a:ln>
        </p:spPr>
        <p:txBody>
          <a:bodyPr wrap="square" lIns="0" tIns="0" rIns="0" bIns="0" rtlCol="0"/>
          <a:lstStyle/>
          <a:p>
            <a:endParaRPr sz="1764"/>
          </a:p>
        </p:txBody>
      </p:sp>
      <p:sp>
        <p:nvSpPr>
          <p:cNvPr id="94" name="object 94"/>
          <p:cNvSpPr/>
          <p:nvPr/>
        </p:nvSpPr>
        <p:spPr>
          <a:xfrm>
            <a:off x="9839595" y="4026519"/>
            <a:ext cx="16180" cy="47297"/>
          </a:xfrm>
          <a:custGeom>
            <a:avLst/>
            <a:gdLst/>
            <a:ahLst/>
            <a:cxnLst/>
            <a:rect l="l" t="t" r="r" b="b"/>
            <a:pathLst>
              <a:path w="16509" h="48260">
                <a:moveTo>
                  <a:pt x="0" y="47640"/>
                </a:moveTo>
                <a:lnTo>
                  <a:pt x="15890" y="47640"/>
                </a:lnTo>
                <a:lnTo>
                  <a:pt x="15890" y="0"/>
                </a:lnTo>
                <a:lnTo>
                  <a:pt x="0" y="0"/>
                </a:lnTo>
                <a:lnTo>
                  <a:pt x="0" y="47640"/>
                </a:lnTo>
                <a:close/>
              </a:path>
            </a:pathLst>
          </a:custGeom>
          <a:solidFill>
            <a:srgbClr val="4D81B8"/>
          </a:solidFill>
        </p:spPr>
        <p:txBody>
          <a:bodyPr wrap="square" lIns="0" tIns="0" rIns="0" bIns="0" rtlCol="0"/>
          <a:lstStyle/>
          <a:p>
            <a:endParaRPr sz="1764"/>
          </a:p>
        </p:txBody>
      </p:sp>
      <p:sp>
        <p:nvSpPr>
          <p:cNvPr id="95" name="object 95"/>
          <p:cNvSpPr/>
          <p:nvPr/>
        </p:nvSpPr>
        <p:spPr>
          <a:xfrm>
            <a:off x="9870742" y="4049864"/>
            <a:ext cx="70323" cy="78413"/>
          </a:xfrm>
          <a:custGeom>
            <a:avLst/>
            <a:gdLst/>
            <a:ahLst/>
            <a:cxnLst/>
            <a:rect l="l" t="t" r="r" b="b"/>
            <a:pathLst>
              <a:path w="71754" h="80010">
                <a:moveTo>
                  <a:pt x="0" y="79400"/>
                </a:moveTo>
                <a:lnTo>
                  <a:pt x="71508" y="79400"/>
                </a:lnTo>
                <a:lnTo>
                  <a:pt x="71508" y="0"/>
                </a:lnTo>
                <a:lnTo>
                  <a:pt x="0" y="0"/>
                </a:lnTo>
                <a:lnTo>
                  <a:pt x="0" y="79400"/>
                </a:lnTo>
                <a:close/>
              </a:path>
            </a:pathLst>
          </a:custGeom>
          <a:solidFill>
            <a:srgbClr val="FFFFFF"/>
          </a:solidFill>
        </p:spPr>
        <p:txBody>
          <a:bodyPr wrap="square" lIns="0" tIns="0" rIns="0" bIns="0" rtlCol="0"/>
          <a:lstStyle/>
          <a:p>
            <a:endParaRPr sz="1764"/>
          </a:p>
        </p:txBody>
      </p:sp>
      <p:sp>
        <p:nvSpPr>
          <p:cNvPr id="96" name="object 96"/>
          <p:cNvSpPr/>
          <p:nvPr/>
        </p:nvSpPr>
        <p:spPr>
          <a:xfrm>
            <a:off x="9827136" y="3994874"/>
            <a:ext cx="277556" cy="305561"/>
          </a:xfrm>
          <a:custGeom>
            <a:avLst/>
            <a:gdLst/>
            <a:ahLst/>
            <a:cxnLst/>
            <a:rect l="l" t="t" r="r" b="b"/>
            <a:pathLst>
              <a:path w="283209" h="311785">
                <a:moveTo>
                  <a:pt x="141640" y="0"/>
                </a:moveTo>
                <a:lnTo>
                  <a:pt x="108844" y="6613"/>
                </a:lnTo>
                <a:lnTo>
                  <a:pt x="82036" y="24640"/>
                </a:lnTo>
                <a:lnTo>
                  <a:pt x="63949" y="51362"/>
                </a:lnTo>
                <a:lnTo>
                  <a:pt x="57313" y="84058"/>
                </a:lnTo>
                <a:lnTo>
                  <a:pt x="59118" y="101349"/>
                </a:lnTo>
                <a:lnTo>
                  <a:pt x="64279" y="117419"/>
                </a:lnTo>
                <a:lnTo>
                  <a:pt x="72419" y="131921"/>
                </a:lnTo>
                <a:lnTo>
                  <a:pt x="83162" y="144508"/>
                </a:lnTo>
                <a:lnTo>
                  <a:pt x="81890" y="144720"/>
                </a:lnTo>
                <a:lnTo>
                  <a:pt x="81678" y="144825"/>
                </a:lnTo>
                <a:lnTo>
                  <a:pt x="45924" y="156431"/>
                </a:lnTo>
                <a:lnTo>
                  <a:pt x="24233" y="171531"/>
                </a:lnTo>
                <a:lnTo>
                  <a:pt x="11481" y="196039"/>
                </a:lnTo>
                <a:lnTo>
                  <a:pt x="2542" y="235872"/>
                </a:lnTo>
                <a:lnTo>
                  <a:pt x="0" y="250587"/>
                </a:lnTo>
                <a:lnTo>
                  <a:pt x="106" y="255457"/>
                </a:lnTo>
                <a:lnTo>
                  <a:pt x="21370" y="289135"/>
                </a:lnTo>
                <a:lnTo>
                  <a:pt x="64252" y="304435"/>
                </a:lnTo>
                <a:lnTo>
                  <a:pt x="110551" y="310623"/>
                </a:lnTo>
                <a:lnTo>
                  <a:pt x="141535" y="311779"/>
                </a:lnTo>
                <a:lnTo>
                  <a:pt x="172609" y="310620"/>
                </a:lnTo>
                <a:lnTo>
                  <a:pt x="218882" y="304408"/>
                </a:lnTo>
                <a:lnTo>
                  <a:pt x="261760" y="289046"/>
                </a:lnTo>
                <a:lnTo>
                  <a:pt x="282962" y="255457"/>
                </a:lnTo>
                <a:lnTo>
                  <a:pt x="283174" y="250587"/>
                </a:lnTo>
                <a:lnTo>
                  <a:pt x="280526" y="235872"/>
                </a:lnTo>
                <a:lnTo>
                  <a:pt x="271602" y="196039"/>
                </a:lnTo>
                <a:lnTo>
                  <a:pt x="258874" y="171531"/>
                </a:lnTo>
                <a:lnTo>
                  <a:pt x="237188" y="156431"/>
                </a:lnTo>
                <a:lnTo>
                  <a:pt x="201390" y="144825"/>
                </a:lnTo>
                <a:lnTo>
                  <a:pt x="200753" y="144720"/>
                </a:lnTo>
                <a:lnTo>
                  <a:pt x="200118" y="144508"/>
                </a:lnTo>
                <a:lnTo>
                  <a:pt x="210923" y="131921"/>
                </a:lnTo>
                <a:lnTo>
                  <a:pt x="219095" y="117419"/>
                </a:lnTo>
                <a:lnTo>
                  <a:pt x="224268" y="101349"/>
                </a:lnTo>
                <a:lnTo>
                  <a:pt x="226073" y="84058"/>
                </a:lnTo>
                <a:lnTo>
                  <a:pt x="219421" y="51362"/>
                </a:lnTo>
                <a:lnTo>
                  <a:pt x="201297" y="24640"/>
                </a:lnTo>
                <a:lnTo>
                  <a:pt x="174453" y="6613"/>
                </a:lnTo>
                <a:lnTo>
                  <a:pt x="141640" y="0"/>
                </a:lnTo>
                <a:close/>
              </a:path>
            </a:pathLst>
          </a:custGeom>
          <a:solidFill>
            <a:srgbClr val="FFFFFF"/>
          </a:solidFill>
        </p:spPr>
        <p:txBody>
          <a:bodyPr wrap="square" lIns="0" tIns="0" rIns="0" bIns="0" rtlCol="0"/>
          <a:lstStyle/>
          <a:p>
            <a:endParaRPr sz="1764"/>
          </a:p>
        </p:txBody>
      </p:sp>
      <p:sp>
        <p:nvSpPr>
          <p:cNvPr id="97" name="object 97"/>
          <p:cNvSpPr/>
          <p:nvPr/>
        </p:nvSpPr>
        <p:spPr>
          <a:xfrm>
            <a:off x="9842502" y="4010437"/>
            <a:ext cx="246685" cy="274428"/>
          </a:xfrm>
          <a:prstGeom prst="rect">
            <a:avLst/>
          </a:prstGeom>
          <a:blipFill>
            <a:blip r:embed="rId6" cstate="print"/>
            <a:stretch>
              <a:fillRect/>
            </a:stretch>
          </a:blipFill>
        </p:spPr>
        <p:txBody>
          <a:bodyPr wrap="square" lIns="0" tIns="0" rIns="0" bIns="0" rtlCol="0"/>
          <a:lstStyle/>
          <a:p>
            <a:endParaRPr sz="1764"/>
          </a:p>
        </p:txBody>
      </p:sp>
      <p:sp>
        <p:nvSpPr>
          <p:cNvPr id="98" name="object 98"/>
          <p:cNvSpPr/>
          <p:nvPr/>
        </p:nvSpPr>
        <p:spPr>
          <a:xfrm>
            <a:off x="9677734" y="4047788"/>
            <a:ext cx="277556" cy="305561"/>
          </a:xfrm>
          <a:custGeom>
            <a:avLst/>
            <a:gdLst/>
            <a:ahLst/>
            <a:cxnLst/>
            <a:rect l="l" t="t" r="r" b="b"/>
            <a:pathLst>
              <a:path w="283209" h="311785">
                <a:moveTo>
                  <a:pt x="141640" y="0"/>
                </a:moveTo>
                <a:lnTo>
                  <a:pt x="108844" y="6628"/>
                </a:lnTo>
                <a:lnTo>
                  <a:pt x="82036" y="24680"/>
                </a:lnTo>
                <a:lnTo>
                  <a:pt x="63949" y="51407"/>
                </a:lnTo>
                <a:lnTo>
                  <a:pt x="57313" y="84058"/>
                </a:lnTo>
                <a:lnTo>
                  <a:pt x="59132" y="101409"/>
                </a:lnTo>
                <a:lnTo>
                  <a:pt x="64301" y="117499"/>
                </a:lnTo>
                <a:lnTo>
                  <a:pt x="72432" y="131982"/>
                </a:lnTo>
                <a:lnTo>
                  <a:pt x="83162" y="144509"/>
                </a:lnTo>
                <a:lnTo>
                  <a:pt x="82527" y="144721"/>
                </a:lnTo>
                <a:lnTo>
                  <a:pt x="81890" y="144826"/>
                </a:lnTo>
                <a:lnTo>
                  <a:pt x="81678" y="144932"/>
                </a:lnTo>
                <a:lnTo>
                  <a:pt x="45924" y="156492"/>
                </a:lnTo>
                <a:lnTo>
                  <a:pt x="24233" y="171585"/>
                </a:lnTo>
                <a:lnTo>
                  <a:pt x="11481" y="196087"/>
                </a:lnTo>
                <a:lnTo>
                  <a:pt x="2542" y="235873"/>
                </a:lnTo>
                <a:lnTo>
                  <a:pt x="0" y="250588"/>
                </a:lnTo>
                <a:lnTo>
                  <a:pt x="106" y="255564"/>
                </a:lnTo>
                <a:lnTo>
                  <a:pt x="21414" y="289180"/>
                </a:lnTo>
                <a:lnTo>
                  <a:pt x="64292" y="304475"/>
                </a:lnTo>
                <a:lnTo>
                  <a:pt x="110565" y="310638"/>
                </a:lnTo>
                <a:lnTo>
                  <a:pt x="141535" y="311779"/>
                </a:lnTo>
                <a:lnTo>
                  <a:pt x="172654" y="310635"/>
                </a:lnTo>
                <a:lnTo>
                  <a:pt x="218896" y="304448"/>
                </a:lnTo>
                <a:lnTo>
                  <a:pt x="261761" y="289091"/>
                </a:lnTo>
                <a:lnTo>
                  <a:pt x="283057" y="255564"/>
                </a:lnTo>
                <a:lnTo>
                  <a:pt x="283174" y="250588"/>
                </a:lnTo>
                <a:lnTo>
                  <a:pt x="280526" y="235873"/>
                </a:lnTo>
                <a:lnTo>
                  <a:pt x="271648" y="196087"/>
                </a:lnTo>
                <a:lnTo>
                  <a:pt x="258927" y="171585"/>
                </a:lnTo>
                <a:lnTo>
                  <a:pt x="237248" y="156492"/>
                </a:lnTo>
                <a:lnTo>
                  <a:pt x="201495" y="144932"/>
                </a:lnTo>
                <a:lnTo>
                  <a:pt x="201283" y="144826"/>
                </a:lnTo>
                <a:lnTo>
                  <a:pt x="200753" y="144721"/>
                </a:lnTo>
                <a:lnTo>
                  <a:pt x="200224" y="144509"/>
                </a:lnTo>
                <a:lnTo>
                  <a:pt x="210975" y="131967"/>
                </a:lnTo>
                <a:lnTo>
                  <a:pt x="219121" y="117460"/>
                </a:lnTo>
                <a:lnTo>
                  <a:pt x="224274" y="101364"/>
                </a:lnTo>
                <a:lnTo>
                  <a:pt x="226073" y="84058"/>
                </a:lnTo>
                <a:lnTo>
                  <a:pt x="219436" y="51407"/>
                </a:lnTo>
                <a:lnTo>
                  <a:pt x="201337" y="24680"/>
                </a:lnTo>
                <a:lnTo>
                  <a:pt x="174498" y="6628"/>
                </a:lnTo>
                <a:lnTo>
                  <a:pt x="141640" y="0"/>
                </a:lnTo>
                <a:close/>
              </a:path>
            </a:pathLst>
          </a:custGeom>
          <a:solidFill>
            <a:srgbClr val="FFFFFF"/>
          </a:solidFill>
        </p:spPr>
        <p:txBody>
          <a:bodyPr wrap="square" lIns="0" tIns="0" rIns="0" bIns="0" rtlCol="0"/>
          <a:lstStyle/>
          <a:p>
            <a:endParaRPr sz="1764"/>
          </a:p>
        </p:txBody>
      </p:sp>
      <p:sp>
        <p:nvSpPr>
          <p:cNvPr id="99" name="object 99"/>
          <p:cNvSpPr/>
          <p:nvPr/>
        </p:nvSpPr>
        <p:spPr>
          <a:xfrm>
            <a:off x="9693205" y="4063351"/>
            <a:ext cx="246580" cy="274429"/>
          </a:xfrm>
          <a:prstGeom prst="rect">
            <a:avLst/>
          </a:prstGeom>
          <a:blipFill>
            <a:blip r:embed="rId7" cstate="print"/>
            <a:stretch>
              <a:fillRect/>
            </a:stretch>
          </a:blipFill>
        </p:spPr>
        <p:txBody>
          <a:bodyPr wrap="square" lIns="0" tIns="0" rIns="0" bIns="0" rtlCol="0"/>
          <a:lstStyle/>
          <a:p>
            <a:endParaRPr sz="1764"/>
          </a:p>
        </p:txBody>
      </p:sp>
      <p:sp>
        <p:nvSpPr>
          <p:cNvPr id="100" name="object 100"/>
          <p:cNvSpPr txBox="1"/>
          <p:nvPr/>
        </p:nvSpPr>
        <p:spPr>
          <a:xfrm>
            <a:off x="10030320" y="4777334"/>
            <a:ext cx="934728" cy="547997"/>
          </a:xfrm>
          <a:prstGeom prst="rect">
            <a:avLst/>
          </a:prstGeom>
          <a:ln w="7950">
            <a:solidFill>
              <a:srgbClr val="4BACC6"/>
            </a:solidFill>
          </a:ln>
        </p:spPr>
        <p:txBody>
          <a:bodyPr vert="horz" wrap="square" lIns="0" tIns="4979" rIns="0" bIns="0" rtlCol="0">
            <a:spAutoFit/>
          </a:bodyPr>
          <a:lstStyle/>
          <a:p>
            <a:pPr>
              <a:spcBef>
                <a:spcPts val="39"/>
              </a:spcBef>
            </a:pPr>
            <a:endParaRPr sz="1274">
              <a:latin typeface="Times New Roman"/>
              <a:cs typeface="Times New Roman"/>
            </a:endParaRPr>
          </a:p>
          <a:p>
            <a:pPr marL="164287"/>
            <a:r>
              <a:rPr sz="1127" spc="5" dirty="0">
                <a:latin typeface="Calibri"/>
                <a:cs typeface="Calibri"/>
              </a:rPr>
              <a:t>Document</a:t>
            </a:r>
            <a:endParaRPr sz="1127">
              <a:latin typeface="Calibri"/>
              <a:cs typeface="Calibri"/>
            </a:endParaRPr>
          </a:p>
          <a:p>
            <a:pPr marL="220917">
              <a:spcBef>
                <a:spcPts val="25"/>
              </a:spcBef>
            </a:pPr>
            <a:r>
              <a:rPr sz="1127" dirty="0">
                <a:latin typeface="Calibri"/>
                <a:cs typeface="Calibri"/>
              </a:rPr>
              <a:t>Libraries</a:t>
            </a:r>
            <a:endParaRPr sz="1127">
              <a:latin typeface="Calibri"/>
              <a:cs typeface="Calibri"/>
            </a:endParaRPr>
          </a:p>
        </p:txBody>
      </p:sp>
    </p:spTree>
    <p:extLst>
      <p:ext uri="{BB962C8B-B14F-4D97-AF65-F5344CB8AC3E}">
        <p14:creationId xmlns:p14="http://schemas.microsoft.com/office/powerpoint/2010/main" val="805559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11760804"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98" dirty="0"/>
              <a:t>OneDrive</a:t>
            </a:r>
            <a:r>
              <a:rPr spc="-211" dirty="0"/>
              <a:t> </a:t>
            </a:r>
            <a:r>
              <a:rPr spc="-93" dirty="0"/>
              <a:t>for</a:t>
            </a:r>
            <a:r>
              <a:rPr spc="-206" dirty="0"/>
              <a:t> </a:t>
            </a:r>
            <a:r>
              <a:rPr spc="-93" dirty="0"/>
              <a:t>Business</a:t>
            </a:r>
            <a:r>
              <a:rPr spc="-200" dirty="0"/>
              <a:t> </a:t>
            </a:r>
            <a:r>
              <a:rPr spc="-103" dirty="0"/>
              <a:t>against</a:t>
            </a:r>
            <a:r>
              <a:rPr spc="-211" dirty="0"/>
              <a:t> </a:t>
            </a:r>
            <a:r>
              <a:rPr spc="-74" dirty="0"/>
              <a:t>the</a:t>
            </a:r>
            <a:r>
              <a:rPr spc="-206" dirty="0"/>
              <a:t> </a:t>
            </a:r>
            <a:r>
              <a:rPr spc="-103" dirty="0"/>
              <a:t>competition…</a:t>
            </a:r>
          </a:p>
        </p:txBody>
      </p:sp>
      <p:sp>
        <p:nvSpPr>
          <p:cNvPr id="3" name="object 3"/>
          <p:cNvSpPr txBox="1"/>
          <p:nvPr/>
        </p:nvSpPr>
        <p:spPr>
          <a:xfrm>
            <a:off x="582467" y="1439933"/>
            <a:ext cx="10353589" cy="5117985"/>
          </a:xfrm>
          <a:prstGeom prst="rect">
            <a:avLst/>
          </a:prstGeom>
        </p:spPr>
        <p:txBody>
          <a:bodyPr vert="horz" wrap="square" lIns="0" tIns="57253" rIns="0" bIns="0" rtlCol="0">
            <a:spAutoFit/>
          </a:bodyPr>
          <a:lstStyle/>
          <a:p>
            <a:pPr marL="240830" marR="4978" indent="-228384">
              <a:lnSpc>
                <a:spcPts val="2744"/>
              </a:lnSpc>
              <a:spcBef>
                <a:spcPts val="450"/>
              </a:spcBef>
              <a:buSzPct val="88461"/>
              <a:buFont typeface="Arial"/>
              <a:buChar char="•"/>
              <a:tabLst>
                <a:tab pos="240208" algn="l"/>
                <a:tab pos="240830" algn="l"/>
              </a:tabLst>
            </a:pPr>
            <a:r>
              <a:rPr sz="2548" spc="-10" dirty="0">
                <a:solidFill>
                  <a:srgbClr val="505050"/>
                </a:solidFill>
                <a:latin typeface="Calibri"/>
                <a:cs typeface="Calibri"/>
              </a:rPr>
              <a:t>Others are </a:t>
            </a:r>
            <a:r>
              <a:rPr sz="2548" spc="-15" dirty="0">
                <a:solidFill>
                  <a:srgbClr val="505050"/>
                </a:solidFill>
                <a:latin typeface="Calibri"/>
                <a:cs typeface="Calibri"/>
              </a:rPr>
              <a:t>hosted </a:t>
            </a:r>
            <a:r>
              <a:rPr sz="2548" dirty="0">
                <a:solidFill>
                  <a:srgbClr val="505050"/>
                </a:solidFill>
                <a:latin typeface="Calibri"/>
                <a:cs typeface="Calibri"/>
              </a:rPr>
              <a:t>on </a:t>
            </a:r>
            <a:r>
              <a:rPr sz="2548" spc="-5" dirty="0">
                <a:solidFill>
                  <a:srgbClr val="505050"/>
                </a:solidFill>
                <a:latin typeface="Calibri"/>
                <a:cs typeface="Calibri"/>
              </a:rPr>
              <a:t>other </a:t>
            </a:r>
            <a:r>
              <a:rPr sz="2548" spc="-10" dirty="0">
                <a:solidFill>
                  <a:srgbClr val="505050"/>
                </a:solidFill>
                <a:latin typeface="Calibri"/>
                <a:cs typeface="Calibri"/>
              </a:rPr>
              <a:t>platforms that are more </a:t>
            </a:r>
            <a:r>
              <a:rPr sz="2548" spc="-5" dirty="0">
                <a:solidFill>
                  <a:srgbClr val="505050"/>
                </a:solidFill>
                <a:latin typeface="Calibri"/>
                <a:cs typeface="Calibri"/>
              </a:rPr>
              <a:t>about </a:t>
            </a:r>
            <a:r>
              <a:rPr sz="2548" spc="-10" dirty="0">
                <a:solidFill>
                  <a:srgbClr val="505050"/>
                </a:solidFill>
                <a:latin typeface="Calibri"/>
                <a:cs typeface="Calibri"/>
              </a:rPr>
              <a:t>document </a:t>
            </a:r>
            <a:r>
              <a:rPr sz="2548" spc="-20" dirty="0">
                <a:solidFill>
                  <a:srgbClr val="505050"/>
                </a:solidFill>
                <a:latin typeface="Calibri"/>
                <a:cs typeface="Calibri"/>
              </a:rPr>
              <a:t>storage  </a:t>
            </a:r>
            <a:r>
              <a:rPr sz="2548" spc="-10" dirty="0">
                <a:solidFill>
                  <a:srgbClr val="505050"/>
                </a:solidFill>
                <a:latin typeface="Calibri"/>
                <a:cs typeface="Calibri"/>
              </a:rPr>
              <a:t>whereas Microsoft </a:t>
            </a:r>
            <a:r>
              <a:rPr sz="2548" dirty="0">
                <a:solidFill>
                  <a:srgbClr val="505050"/>
                </a:solidFill>
                <a:latin typeface="Calibri"/>
                <a:cs typeface="Calibri"/>
              </a:rPr>
              <a:t>is </a:t>
            </a:r>
            <a:r>
              <a:rPr sz="2548" spc="-5" dirty="0">
                <a:solidFill>
                  <a:srgbClr val="505050"/>
                </a:solidFill>
                <a:latin typeface="Calibri"/>
                <a:cs typeface="Calibri"/>
              </a:rPr>
              <a:t>going </a:t>
            </a:r>
            <a:r>
              <a:rPr sz="2548" spc="-20" dirty="0">
                <a:solidFill>
                  <a:srgbClr val="505050"/>
                </a:solidFill>
                <a:latin typeface="Calibri"/>
                <a:cs typeface="Calibri"/>
              </a:rPr>
              <a:t>for </a:t>
            </a:r>
            <a:r>
              <a:rPr sz="2548" dirty="0">
                <a:solidFill>
                  <a:srgbClr val="505050"/>
                </a:solidFill>
                <a:latin typeface="Calibri"/>
                <a:cs typeface="Calibri"/>
              </a:rPr>
              <a:t>a</a:t>
            </a:r>
            <a:r>
              <a:rPr sz="2548" spc="34" dirty="0">
                <a:solidFill>
                  <a:srgbClr val="505050"/>
                </a:solidFill>
                <a:latin typeface="Calibri"/>
                <a:cs typeface="Calibri"/>
              </a:rPr>
              <a:t> </a:t>
            </a:r>
            <a:r>
              <a:rPr sz="2548" spc="-10" dirty="0">
                <a:solidFill>
                  <a:srgbClr val="505050"/>
                </a:solidFill>
                <a:latin typeface="Calibri"/>
                <a:cs typeface="Calibri"/>
              </a:rPr>
              <a:t>platform.</a:t>
            </a:r>
            <a:endParaRPr sz="2548">
              <a:latin typeface="Calibri"/>
              <a:cs typeface="Calibri"/>
            </a:endParaRPr>
          </a:p>
          <a:p>
            <a:pPr marL="240830" indent="-228384">
              <a:spcBef>
                <a:spcPts val="823"/>
              </a:spcBef>
              <a:buSzPct val="88461"/>
              <a:buFont typeface="Arial"/>
              <a:buChar char="•"/>
              <a:tabLst>
                <a:tab pos="240208" algn="l"/>
                <a:tab pos="240830" algn="l"/>
              </a:tabLst>
            </a:pPr>
            <a:r>
              <a:rPr sz="2548" spc="-5" dirty="0">
                <a:solidFill>
                  <a:srgbClr val="505050"/>
                </a:solidFill>
                <a:latin typeface="Calibri"/>
                <a:cs typeface="Calibri"/>
              </a:rPr>
              <a:t>OneDrive </a:t>
            </a:r>
            <a:r>
              <a:rPr sz="2548" spc="-20" dirty="0">
                <a:solidFill>
                  <a:srgbClr val="505050"/>
                </a:solidFill>
                <a:latin typeface="Calibri"/>
                <a:cs typeface="Calibri"/>
              </a:rPr>
              <a:t>for </a:t>
            </a:r>
            <a:r>
              <a:rPr sz="2548" spc="-5" dirty="0">
                <a:solidFill>
                  <a:srgbClr val="505050"/>
                </a:solidFill>
                <a:latin typeface="Calibri"/>
                <a:cs typeface="Calibri"/>
              </a:rPr>
              <a:t>Business </a:t>
            </a:r>
            <a:r>
              <a:rPr sz="2548" dirty="0">
                <a:solidFill>
                  <a:srgbClr val="505050"/>
                </a:solidFill>
                <a:latin typeface="Calibri"/>
                <a:cs typeface="Calibri"/>
              </a:rPr>
              <a:t>is </a:t>
            </a:r>
            <a:r>
              <a:rPr sz="2548" spc="-15" dirty="0">
                <a:solidFill>
                  <a:srgbClr val="505050"/>
                </a:solidFill>
                <a:latin typeface="Calibri"/>
                <a:cs typeface="Calibri"/>
              </a:rPr>
              <a:t>SharePoint</a:t>
            </a:r>
            <a:r>
              <a:rPr sz="2548" spc="10" dirty="0">
                <a:solidFill>
                  <a:srgbClr val="505050"/>
                </a:solidFill>
                <a:latin typeface="Calibri"/>
                <a:cs typeface="Calibri"/>
              </a:rPr>
              <a:t> </a:t>
            </a:r>
            <a:r>
              <a:rPr sz="2548" spc="-5" dirty="0">
                <a:solidFill>
                  <a:srgbClr val="505050"/>
                </a:solidFill>
                <a:latin typeface="Calibri"/>
                <a:cs typeface="Calibri"/>
              </a:rPr>
              <a:t>Based</a:t>
            </a:r>
            <a:endParaRPr sz="2548">
              <a:latin typeface="Calibri"/>
              <a:cs typeface="Calibri"/>
            </a:endParaRPr>
          </a:p>
          <a:p>
            <a:pPr marL="240830" indent="-228384">
              <a:spcBef>
                <a:spcPts val="862"/>
              </a:spcBef>
              <a:buSzPct val="88461"/>
              <a:buFont typeface="Arial"/>
              <a:buChar char="•"/>
              <a:tabLst>
                <a:tab pos="240208" algn="l"/>
                <a:tab pos="240830" algn="l"/>
              </a:tabLst>
            </a:pPr>
            <a:r>
              <a:rPr sz="2548" spc="-10" dirty="0">
                <a:solidFill>
                  <a:srgbClr val="505050"/>
                </a:solidFill>
                <a:latin typeface="Calibri"/>
                <a:cs typeface="Calibri"/>
              </a:rPr>
              <a:t>Provides </a:t>
            </a:r>
            <a:r>
              <a:rPr sz="2548" spc="-20" dirty="0">
                <a:solidFill>
                  <a:srgbClr val="505050"/>
                </a:solidFill>
                <a:latin typeface="Calibri"/>
                <a:cs typeface="Calibri"/>
              </a:rPr>
              <a:t>for </a:t>
            </a:r>
            <a:r>
              <a:rPr sz="2548" spc="-5" dirty="0">
                <a:solidFill>
                  <a:srgbClr val="505050"/>
                </a:solidFill>
                <a:latin typeface="Calibri"/>
                <a:cs typeface="Calibri"/>
              </a:rPr>
              <a:t>encryption and </a:t>
            </a:r>
            <a:r>
              <a:rPr sz="2548" spc="-10" dirty="0">
                <a:solidFill>
                  <a:srgbClr val="505050"/>
                </a:solidFill>
                <a:latin typeface="Calibri"/>
                <a:cs typeface="Calibri"/>
              </a:rPr>
              <a:t>document</a:t>
            </a:r>
            <a:r>
              <a:rPr sz="2548" spc="25" dirty="0">
                <a:solidFill>
                  <a:srgbClr val="505050"/>
                </a:solidFill>
                <a:latin typeface="Calibri"/>
                <a:cs typeface="Calibri"/>
              </a:rPr>
              <a:t> </a:t>
            </a:r>
            <a:r>
              <a:rPr sz="2548" spc="-10" dirty="0">
                <a:solidFill>
                  <a:srgbClr val="505050"/>
                </a:solidFill>
                <a:latin typeface="Calibri"/>
                <a:cs typeface="Calibri"/>
              </a:rPr>
              <a:t>management</a:t>
            </a:r>
            <a:endParaRPr sz="2548">
              <a:latin typeface="Calibri"/>
              <a:cs typeface="Calibri"/>
            </a:endParaRPr>
          </a:p>
          <a:p>
            <a:pPr marL="240830" indent="-228384">
              <a:spcBef>
                <a:spcPts val="960"/>
              </a:spcBef>
              <a:buSzPct val="88461"/>
              <a:buFont typeface="Arial"/>
              <a:buChar char="•"/>
              <a:tabLst>
                <a:tab pos="240208" algn="l"/>
                <a:tab pos="240830" algn="l"/>
              </a:tabLst>
            </a:pPr>
            <a:r>
              <a:rPr sz="2548" spc="-15" dirty="0">
                <a:solidFill>
                  <a:srgbClr val="505050"/>
                </a:solidFill>
                <a:latin typeface="Calibri"/>
                <a:cs typeface="Calibri"/>
              </a:rPr>
              <a:t>Points </a:t>
            </a:r>
            <a:r>
              <a:rPr sz="2548" dirty="0">
                <a:solidFill>
                  <a:srgbClr val="505050"/>
                </a:solidFill>
                <a:latin typeface="Calibri"/>
                <a:cs typeface="Calibri"/>
              </a:rPr>
              <a:t>of</a:t>
            </a:r>
            <a:r>
              <a:rPr sz="2548" spc="-5" dirty="0">
                <a:solidFill>
                  <a:srgbClr val="505050"/>
                </a:solidFill>
                <a:latin typeface="Calibri"/>
                <a:cs typeface="Calibri"/>
              </a:rPr>
              <a:t> </a:t>
            </a:r>
            <a:r>
              <a:rPr sz="2548" spc="-15" dirty="0">
                <a:solidFill>
                  <a:srgbClr val="505050"/>
                </a:solidFill>
                <a:latin typeface="Calibri"/>
                <a:cs typeface="Calibri"/>
              </a:rPr>
              <a:t>Integration:</a:t>
            </a:r>
            <a:endParaRPr sz="2548">
              <a:latin typeface="Calibri"/>
              <a:cs typeface="Calibri"/>
            </a:endParaRPr>
          </a:p>
          <a:p>
            <a:pPr marL="688886" lvl="1" indent="-229005">
              <a:spcBef>
                <a:spcPts val="862"/>
              </a:spcBef>
              <a:buChar char="-"/>
              <a:tabLst>
                <a:tab pos="688264" algn="l"/>
                <a:tab pos="688886" algn="l"/>
              </a:tabLst>
            </a:pPr>
            <a:r>
              <a:rPr sz="2352" spc="-10" dirty="0">
                <a:solidFill>
                  <a:srgbClr val="505050"/>
                </a:solidFill>
                <a:latin typeface="Calibri"/>
                <a:cs typeface="Calibri"/>
              </a:rPr>
              <a:t>Profiles</a:t>
            </a:r>
            <a:endParaRPr sz="2352">
              <a:latin typeface="Calibri"/>
              <a:cs typeface="Calibri"/>
            </a:endParaRPr>
          </a:p>
          <a:p>
            <a:pPr marL="688886" lvl="1" indent="-229005">
              <a:spcBef>
                <a:spcPts val="901"/>
              </a:spcBef>
              <a:buChar char="-"/>
              <a:tabLst>
                <a:tab pos="688264" algn="l"/>
                <a:tab pos="688886" algn="l"/>
              </a:tabLst>
            </a:pPr>
            <a:r>
              <a:rPr sz="2352" spc="-5" dirty="0">
                <a:solidFill>
                  <a:srgbClr val="505050"/>
                </a:solidFill>
                <a:latin typeface="Calibri"/>
                <a:cs typeface="Calibri"/>
              </a:rPr>
              <a:t>Office </a:t>
            </a:r>
            <a:r>
              <a:rPr sz="2352" spc="-10" dirty="0">
                <a:solidFill>
                  <a:srgbClr val="505050"/>
                </a:solidFill>
                <a:latin typeface="Calibri"/>
                <a:cs typeface="Calibri"/>
              </a:rPr>
              <a:t>Applications</a:t>
            </a:r>
            <a:endParaRPr sz="2352">
              <a:latin typeface="Calibri"/>
              <a:cs typeface="Calibri"/>
            </a:endParaRPr>
          </a:p>
          <a:p>
            <a:pPr marL="688886" lvl="1" indent="-229005">
              <a:spcBef>
                <a:spcPts val="901"/>
              </a:spcBef>
              <a:buChar char="-"/>
              <a:tabLst>
                <a:tab pos="688264" algn="l"/>
                <a:tab pos="688886" algn="l"/>
              </a:tabLst>
            </a:pPr>
            <a:r>
              <a:rPr sz="2352" spc="-29" dirty="0">
                <a:solidFill>
                  <a:srgbClr val="505050"/>
                </a:solidFill>
                <a:latin typeface="Calibri"/>
                <a:cs typeface="Calibri"/>
              </a:rPr>
              <a:t>Yammer</a:t>
            </a:r>
            <a:endParaRPr sz="2352">
              <a:latin typeface="Calibri"/>
              <a:cs typeface="Calibri"/>
            </a:endParaRPr>
          </a:p>
          <a:p>
            <a:pPr marL="688886" lvl="1" indent="-229005">
              <a:spcBef>
                <a:spcPts val="901"/>
              </a:spcBef>
              <a:buChar char="-"/>
              <a:tabLst>
                <a:tab pos="688264" algn="l"/>
                <a:tab pos="688886" algn="l"/>
              </a:tabLst>
            </a:pPr>
            <a:r>
              <a:rPr sz="2352" spc="-5" dirty="0">
                <a:solidFill>
                  <a:srgbClr val="505050"/>
                </a:solidFill>
                <a:latin typeface="Calibri"/>
                <a:cs typeface="Calibri"/>
              </a:rPr>
              <a:t>Delve</a:t>
            </a:r>
            <a:endParaRPr sz="2352">
              <a:latin typeface="Calibri"/>
              <a:cs typeface="Calibri"/>
            </a:endParaRPr>
          </a:p>
          <a:p>
            <a:pPr marL="688886" lvl="1" indent="-229005">
              <a:spcBef>
                <a:spcPts val="902"/>
              </a:spcBef>
              <a:buChar char="-"/>
              <a:tabLst>
                <a:tab pos="688264" algn="l"/>
                <a:tab pos="688886" algn="l"/>
              </a:tabLst>
            </a:pPr>
            <a:r>
              <a:rPr sz="2352" spc="-10" dirty="0">
                <a:solidFill>
                  <a:srgbClr val="505050"/>
                </a:solidFill>
                <a:latin typeface="Calibri"/>
                <a:cs typeface="Calibri"/>
              </a:rPr>
              <a:t>Groups</a:t>
            </a:r>
            <a:endParaRPr sz="2352">
              <a:latin typeface="Calibri"/>
              <a:cs typeface="Calibri"/>
            </a:endParaRPr>
          </a:p>
          <a:p>
            <a:pPr marL="12446">
              <a:spcBef>
                <a:spcPts val="803"/>
              </a:spcBef>
            </a:pPr>
            <a:r>
              <a:rPr sz="2548" dirty="0">
                <a:solidFill>
                  <a:srgbClr val="505050"/>
                </a:solidFill>
                <a:latin typeface="Calibri"/>
                <a:cs typeface="Calibri"/>
              </a:rPr>
              <a:t>End </a:t>
            </a:r>
            <a:r>
              <a:rPr sz="2548" spc="-10" dirty="0">
                <a:solidFill>
                  <a:srgbClr val="505050"/>
                </a:solidFill>
                <a:latin typeface="Calibri"/>
                <a:cs typeface="Calibri"/>
              </a:rPr>
              <a:t>to </a:t>
            </a:r>
            <a:r>
              <a:rPr sz="2548" spc="-5" dirty="0">
                <a:solidFill>
                  <a:srgbClr val="505050"/>
                </a:solidFill>
                <a:latin typeface="Calibri"/>
                <a:cs typeface="Calibri"/>
              </a:rPr>
              <a:t>end Experience </a:t>
            </a:r>
            <a:r>
              <a:rPr sz="2548" dirty="0">
                <a:solidFill>
                  <a:srgbClr val="505050"/>
                </a:solidFill>
                <a:latin typeface="Calibri"/>
                <a:cs typeface="Calibri"/>
              </a:rPr>
              <a:t>-</a:t>
            </a:r>
            <a:r>
              <a:rPr sz="2548" spc="5" dirty="0">
                <a:solidFill>
                  <a:srgbClr val="505050"/>
                </a:solidFill>
                <a:latin typeface="Calibri"/>
                <a:cs typeface="Calibri"/>
              </a:rPr>
              <a:t> </a:t>
            </a:r>
            <a:r>
              <a:rPr sz="2548" u="sng" spc="-15" dirty="0">
                <a:solidFill>
                  <a:srgbClr val="0072C6"/>
                </a:solidFill>
                <a:uFill>
                  <a:solidFill>
                    <a:srgbClr val="0072C6"/>
                  </a:solidFill>
                </a:uFill>
                <a:latin typeface="Calibri"/>
                <a:cs typeface="Calibri"/>
                <a:hlinkClick r:id="rId2"/>
              </a:rPr>
              <a:t>http://go.spdan.com/endtoend</a:t>
            </a:r>
            <a:endParaRPr sz="2548">
              <a:latin typeface="Calibri"/>
              <a:cs typeface="Calibri"/>
            </a:endParaRPr>
          </a:p>
        </p:txBody>
      </p:sp>
    </p:spTree>
    <p:extLst>
      <p:ext uri="{BB962C8B-B14F-4D97-AF65-F5344CB8AC3E}">
        <p14:creationId xmlns:p14="http://schemas.microsoft.com/office/powerpoint/2010/main" val="1196807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6993" y="383125"/>
            <a:ext cx="2157594" cy="525785"/>
          </a:xfrm>
          <a:prstGeom prst="rect">
            <a:avLst/>
          </a:prstGeom>
        </p:spPr>
        <p:txBody>
          <a:bodyPr vert="horz" wrap="square" lIns="0" tIns="0" rIns="0" bIns="0" rtlCol="0">
            <a:spAutoFit/>
          </a:bodyPr>
          <a:lstStyle/>
          <a:p>
            <a:pPr>
              <a:lnSpc>
                <a:spcPts val="4067"/>
              </a:lnSpc>
            </a:pPr>
            <a:r>
              <a:rPr sz="3528" spc="-93" dirty="0">
                <a:solidFill>
                  <a:srgbClr val="0072C6"/>
                </a:solidFill>
                <a:latin typeface="Calibri"/>
                <a:cs typeface="Calibri"/>
              </a:rPr>
              <a:t>Office</a:t>
            </a:r>
            <a:r>
              <a:rPr sz="3528" spc="-284" dirty="0">
                <a:solidFill>
                  <a:srgbClr val="0072C6"/>
                </a:solidFill>
                <a:latin typeface="Calibri"/>
                <a:cs typeface="Calibri"/>
              </a:rPr>
              <a:t> </a:t>
            </a:r>
            <a:r>
              <a:rPr sz="3528" spc="-98" dirty="0">
                <a:solidFill>
                  <a:srgbClr val="0072C6"/>
                </a:solidFill>
                <a:latin typeface="Calibri"/>
                <a:cs typeface="Calibri"/>
              </a:rPr>
              <a:t>Graph</a:t>
            </a:r>
            <a:endParaRPr sz="3528">
              <a:latin typeface="Calibri"/>
              <a:cs typeface="Calibri"/>
            </a:endParaRPr>
          </a:p>
        </p:txBody>
      </p:sp>
      <p:sp>
        <p:nvSpPr>
          <p:cNvPr id="3" name="object 3"/>
          <p:cNvSpPr/>
          <p:nvPr/>
        </p:nvSpPr>
        <p:spPr>
          <a:xfrm>
            <a:off x="3458" y="1"/>
            <a:ext cx="12185085" cy="6857999"/>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1182849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79</a:t>
            </a:r>
            <a:endParaRPr sz="882">
              <a:latin typeface="Calibri"/>
              <a:cs typeface="Calibri"/>
            </a:endParaRPr>
          </a:p>
        </p:txBody>
      </p:sp>
      <p:sp>
        <p:nvSpPr>
          <p:cNvPr id="3" name="object 3"/>
          <p:cNvSpPr txBox="1">
            <a:spLocks noGrp="1"/>
          </p:cNvSpPr>
          <p:nvPr>
            <p:ph type="title"/>
          </p:nvPr>
        </p:nvSpPr>
        <p:spPr>
          <a:xfrm>
            <a:off x="564546" y="349237"/>
            <a:ext cx="1995790"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03" dirty="0"/>
              <a:t>Do</a:t>
            </a:r>
            <a:r>
              <a:rPr spc="-98" dirty="0"/>
              <a:t>c</a:t>
            </a:r>
            <a:r>
              <a:rPr spc="-108" dirty="0"/>
              <a:t>ume</a:t>
            </a:r>
            <a:r>
              <a:rPr spc="-137" dirty="0"/>
              <a:t>n</a:t>
            </a:r>
            <a:r>
              <a:rPr spc="-108" dirty="0"/>
              <a:t>t</a:t>
            </a:r>
            <a:r>
              <a:rPr dirty="0"/>
              <a:t>s</a:t>
            </a:r>
          </a:p>
        </p:txBody>
      </p:sp>
      <p:sp>
        <p:nvSpPr>
          <p:cNvPr id="4" name="object 4"/>
          <p:cNvSpPr/>
          <p:nvPr/>
        </p:nvSpPr>
        <p:spPr>
          <a:xfrm>
            <a:off x="302172" y="1045503"/>
            <a:ext cx="11550316" cy="5812496"/>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16300146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80</a:t>
            </a:r>
            <a:endParaRPr sz="882">
              <a:latin typeface="Calibri"/>
              <a:cs typeface="Calibri"/>
            </a:endParaRPr>
          </a:p>
        </p:txBody>
      </p:sp>
      <p:sp>
        <p:nvSpPr>
          <p:cNvPr id="3" name="object 3"/>
          <p:cNvSpPr txBox="1">
            <a:spLocks noGrp="1"/>
          </p:cNvSpPr>
          <p:nvPr>
            <p:ph type="title"/>
          </p:nvPr>
        </p:nvSpPr>
        <p:spPr>
          <a:xfrm>
            <a:off x="564546" y="349237"/>
            <a:ext cx="3387303"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98" dirty="0"/>
              <a:t>OneNote</a:t>
            </a:r>
            <a:r>
              <a:rPr spc="-255" dirty="0"/>
              <a:t> </a:t>
            </a:r>
            <a:r>
              <a:rPr spc="-98" dirty="0"/>
              <a:t>Notebook</a:t>
            </a:r>
          </a:p>
        </p:txBody>
      </p:sp>
      <p:sp>
        <p:nvSpPr>
          <p:cNvPr id="4" name="object 4"/>
          <p:cNvSpPr/>
          <p:nvPr/>
        </p:nvSpPr>
        <p:spPr>
          <a:xfrm>
            <a:off x="302172" y="1157521"/>
            <a:ext cx="11550316" cy="5700478"/>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38169530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81</a:t>
            </a:r>
            <a:endParaRPr sz="882">
              <a:latin typeface="Calibri"/>
              <a:cs typeface="Calibri"/>
            </a:endParaRPr>
          </a:p>
        </p:txBody>
      </p:sp>
      <p:sp>
        <p:nvSpPr>
          <p:cNvPr id="3" name="object 3"/>
          <p:cNvSpPr txBox="1">
            <a:spLocks noGrp="1"/>
          </p:cNvSpPr>
          <p:nvPr>
            <p:ph type="title"/>
          </p:nvPr>
        </p:nvSpPr>
        <p:spPr>
          <a:xfrm>
            <a:off x="564546" y="349237"/>
            <a:ext cx="1974631"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98" dirty="0"/>
              <a:t>C</a:t>
            </a:r>
            <a:r>
              <a:rPr spc="-103" dirty="0"/>
              <a:t>onne</a:t>
            </a:r>
            <a:r>
              <a:rPr spc="-98" dirty="0"/>
              <a:t>c</a:t>
            </a:r>
            <a:r>
              <a:rPr spc="-137" dirty="0"/>
              <a:t>t</a:t>
            </a:r>
            <a:r>
              <a:rPr spc="-103" dirty="0"/>
              <a:t>o</a:t>
            </a:r>
            <a:r>
              <a:rPr spc="-167" dirty="0"/>
              <a:t>r</a:t>
            </a:r>
            <a:r>
              <a:rPr dirty="0"/>
              <a:t>s</a:t>
            </a:r>
          </a:p>
        </p:txBody>
      </p:sp>
      <p:sp>
        <p:nvSpPr>
          <p:cNvPr id="4" name="object 4"/>
          <p:cNvSpPr/>
          <p:nvPr/>
        </p:nvSpPr>
        <p:spPr>
          <a:xfrm>
            <a:off x="1698096" y="970824"/>
            <a:ext cx="8946316" cy="5887175"/>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15304310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82</a:t>
            </a:r>
            <a:endParaRPr sz="882">
              <a:latin typeface="Calibri"/>
              <a:cs typeface="Calibri"/>
            </a:endParaRPr>
          </a:p>
        </p:txBody>
      </p:sp>
      <p:sp>
        <p:nvSpPr>
          <p:cNvPr id="3" name="object 3"/>
          <p:cNvSpPr txBox="1">
            <a:spLocks noGrp="1"/>
          </p:cNvSpPr>
          <p:nvPr>
            <p:ph type="title"/>
          </p:nvPr>
        </p:nvSpPr>
        <p:spPr>
          <a:xfrm>
            <a:off x="564546" y="349237"/>
            <a:ext cx="2430794"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12" dirty="0"/>
              <a:t>Conversations</a:t>
            </a:r>
          </a:p>
        </p:txBody>
      </p:sp>
      <p:sp>
        <p:nvSpPr>
          <p:cNvPr id="4" name="object 4"/>
          <p:cNvSpPr/>
          <p:nvPr/>
        </p:nvSpPr>
        <p:spPr>
          <a:xfrm>
            <a:off x="302172" y="983271"/>
            <a:ext cx="11550316" cy="5874729"/>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17235491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26207" y="6540254"/>
            <a:ext cx="112018" cy="256480"/>
          </a:xfrm>
          <a:prstGeom prst="rect">
            <a:avLst/>
          </a:prstGeom>
        </p:spPr>
        <p:txBody>
          <a:bodyPr vert="horz" wrap="square" lIns="0" tIns="0" rIns="0" bIns="0" rtlCol="0">
            <a:spAutoFit/>
          </a:bodyPr>
          <a:lstStyle/>
          <a:p>
            <a:pPr>
              <a:lnSpc>
                <a:spcPts val="1014"/>
              </a:lnSpc>
            </a:pPr>
            <a:r>
              <a:rPr sz="882" spc="-10" dirty="0">
                <a:solidFill>
                  <a:srgbClr val="505050"/>
                </a:solidFill>
                <a:latin typeface="Calibri"/>
                <a:cs typeface="Calibri"/>
              </a:rPr>
              <a:t>83</a:t>
            </a:r>
            <a:endParaRPr sz="882">
              <a:latin typeface="Calibri"/>
              <a:cs typeface="Calibri"/>
            </a:endParaRPr>
          </a:p>
        </p:txBody>
      </p:sp>
      <p:sp>
        <p:nvSpPr>
          <p:cNvPr id="3" name="object 3"/>
          <p:cNvSpPr txBox="1">
            <a:spLocks noGrp="1"/>
          </p:cNvSpPr>
          <p:nvPr>
            <p:ph type="title"/>
          </p:nvPr>
        </p:nvSpPr>
        <p:spPr>
          <a:xfrm>
            <a:off x="564546" y="349237"/>
            <a:ext cx="4455211"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12" dirty="0"/>
              <a:t>Conversations </a:t>
            </a:r>
            <a:r>
              <a:rPr spc="-69" dirty="0"/>
              <a:t>and</a:t>
            </a:r>
            <a:r>
              <a:rPr spc="-309" dirty="0"/>
              <a:t> </a:t>
            </a:r>
            <a:r>
              <a:rPr spc="-127" dirty="0"/>
              <a:t>Twitter</a:t>
            </a:r>
          </a:p>
        </p:txBody>
      </p:sp>
      <p:sp>
        <p:nvSpPr>
          <p:cNvPr id="4" name="object 4"/>
          <p:cNvSpPr/>
          <p:nvPr/>
        </p:nvSpPr>
        <p:spPr>
          <a:xfrm>
            <a:off x="439083" y="1120182"/>
            <a:ext cx="11276494" cy="5737818"/>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40396071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349237"/>
            <a:ext cx="2764359" cy="562580"/>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103" dirty="0"/>
              <a:t>Developer</a:t>
            </a:r>
            <a:r>
              <a:rPr spc="-240" dirty="0"/>
              <a:t> </a:t>
            </a:r>
            <a:r>
              <a:rPr spc="-93" dirty="0"/>
              <a:t>Story</a:t>
            </a:r>
          </a:p>
        </p:txBody>
      </p:sp>
      <p:sp>
        <p:nvSpPr>
          <p:cNvPr id="3" name="object 3"/>
          <p:cNvSpPr txBox="1"/>
          <p:nvPr/>
        </p:nvSpPr>
        <p:spPr>
          <a:xfrm>
            <a:off x="11513760" y="6522448"/>
            <a:ext cx="136911" cy="148310"/>
          </a:xfrm>
          <a:prstGeom prst="rect">
            <a:avLst/>
          </a:prstGeom>
        </p:spPr>
        <p:txBody>
          <a:bodyPr vert="horz" wrap="square" lIns="0" tIns="12446" rIns="0" bIns="0" rtlCol="0">
            <a:spAutoFit/>
          </a:bodyPr>
          <a:lstStyle/>
          <a:p>
            <a:pPr marL="12446">
              <a:spcBef>
                <a:spcPts val="98"/>
              </a:spcBef>
            </a:pPr>
            <a:r>
              <a:rPr sz="882" spc="-10" dirty="0">
                <a:solidFill>
                  <a:srgbClr val="505050"/>
                </a:solidFill>
                <a:latin typeface="Calibri"/>
                <a:cs typeface="Calibri"/>
              </a:rPr>
              <a:t>84</a:t>
            </a:r>
            <a:endParaRPr sz="882">
              <a:latin typeface="Calibri"/>
              <a:cs typeface="Calibri"/>
            </a:endParaRPr>
          </a:p>
        </p:txBody>
      </p:sp>
      <p:sp>
        <p:nvSpPr>
          <p:cNvPr id="4" name="object 4"/>
          <p:cNvSpPr/>
          <p:nvPr/>
        </p:nvSpPr>
        <p:spPr>
          <a:xfrm>
            <a:off x="501316" y="1680272"/>
            <a:ext cx="11201815" cy="3485009"/>
          </a:xfrm>
          <a:prstGeom prst="rect">
            <a:avLst/>
          </a:prstGeom>
          <a:blipFill>
            <a:blip r:embed="rId2"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12829228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7893654"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69" dirty="0"/>
              <a:t>App </a:t>
            </a:r>
            <a:r>
              <a:rPr spc="-118" dirty="0"/>
              <a:t>Types </a:t>
            </a:r>
            <a:r>
              <a:rPr dirty="0"/>
              <a:t>–</a:t>
            </a:r>
            <a:r>
              <a:rPr spc="-583" dirty="0"/>
              <a:t> </a:t>
            </a:r>
            <a:r>
              <a:rPr spc="-103" dirty="0"/>
              <a:t>Provider Hosted</a:t>
            </a:r>
          </a:p>
        </p:txBody>
      </p:sp>
      <p:sp>
        <p:nvSpPr>
          <p:cNvPr id="3" name="object 3"/>
          <p:cNvSpPr txBox="1"/>
          <p:nvPr/>
        </p:nvSpPr>
        <p:spPr>
          <a:xfrm>
            <a:off x="672062" y="3954108"/>
            <a:ext cx="8283742" cy="2078559"/>
          </a:xfrm>
          <a:prstGeom prst="rect">
            <a:avLst/>
          </a:prstGeom>
        </p:spPr>
        <p:txBody>
          <a:bodyPr vert="horz" wrap="square" lIns="0" tIns="12446" rIns="0" bIns="0" rtlCol="0">
            <a:spAutoFit/>
          </a:bodyPr>
          <a:lstStyle/>
          <a:p>
            <a:pPr marL="12446" marR="528333">
              <a:lnSpc>
                <a:spcPct val="126499"/>
              </a:lnSpc>
              <a:spcBef>
                <a:spcPts val="98"/>
              </a:spcBef>
            </a:pPr>
            <a:r>
              <a:rPr sz="2646" spc="-5" dirty="0">
                <a:solidFill>
                  <a:srgbClr val="505050"/>
                </a:solidFill>
                <a:latin typeface="Calibri"/>
                <a:cs typeface="Calibri"/>
              </a:rPr>
              <a:t>ISV </a:t>
            </a:r>
            <a:r>
              <a:rPr sz="2646" spc="5" dirty="0">
                <a:solidFill>
                  <a:srgbClr val="505050"/>
                </a:solidFill>
                <a:latin typeface="Calibri"/>
                <a:cs typeface="Calibri"/>
              </a:rPr>
              <a:t>or </a:t>
            </a:r>
            <a:r>
              <a:rPr sz="2646" dirty="0">
                <a:solidFill>
                  <a:srgbClr val="505050"/>
                </a:solidFill>
                <a:latin typeface="Calibri"/>
                <a:cs typeface="Calibri"/>
              </a:rPr>
              <a:t>IT </a:t>
            </a:r>
            <a:r>
              <a:rPr sz="2646" spc="-10" dirty="0">
                <a:solidFill>
                  <a:srgbClr val="505050"/>
                </a:solidFill>
                <a:latin typeface="Calibri"/>
                <a:cs typeface="Calibri"/>
              </a:rPr>
              <a:t>organization </a:t>
            </a:r>
            <a:r>
              <a:rPr sz="2646" spc="-5" dirty="0">
                <a:solidFill>
                  <a:srgbClr val="505050"/>
                </a:solidFill>
                <a:latin typeface="Calibri"/>
                <a:cs typeface="Calibri"/>
              </a:rPr>
              <a:t>provides </a:t>
            </a:r>
            <a:r>
              <a:rPr sz="2646" dirty="0">
                <a:solidFill>
                  <a:srgbClr val="505050"/>
                </a:solidFill>
                <a:latin typeface="Calibri"/>
                <a:cs typeface="Calibri"/>
              </a:rPr>
              <a:t>the hosting </a:t>
            </a:r>
            <a:r>
              <a:rPr sz="2646" spc="-10" dirty="0">
                <a:solidFill>
                  <a:srgbClr val="505050"/>
                </a:solidFill>
                <a:latin typeface="Calibri"/>
                <a:cs typeface="Calibri"/>
              </a:rPr>
              <a:t>infrastructure  </a:t>
            </a:r>
            <a:r>
              <a:rPr sz="2646" spc="-5" dirty="0">
                <a:solidFill>
                  <a:srgbClr val="505050"/>
                </a:solidFill>
                <a:latin typeface="Calibri"/>
                <a:cs typeface="Calibri"/>
              </a:rPr>
              <a:t>ISV </a:t>
            </a:r>
            <a:r>
              <a:rPr sz="2646" dirty="0">
                <a:solidFill>
                  <a:srgbClr val="505050"/>
                </a:solidFill>
                <a:latin typeface="Calibri"/>
                <a:cs typeface="Calibri"/>
              </a:rPr>
              <a:t>/ IT is responsible </a:t>
            </a:r>
            <a:r>
              <a:rPr sz="2646" spc="-15" dirty="0">
                <a:solidFill>
                  <a:srgbClr val="505050"/>
                </a:solidFill>
                <a:latin typeface="Calibri"/>
                <a:cs typeface="Calibri"/>
              </a:rPr>
              <a:t>for </a:t>
            </a:r>
            <a:r>
              <a:rPr sz="2646" spc="-5" dirty="0">
                <a:solidFill>
                  <a:srgbClr val="505050"/>
                </a:solidFill>
                <a:latin typeface="Calibri"/>
                <a:cs typeface="Calibri"/>
              </a:rPr>
              <a:t>tenant</a:t>
            </a:r>
            <a:r>
              <a:rPr sz="2646" spc="49" dirty="0">
                <a:solidFill>
                  <a:srgbClr val="505050"/>
                </a:solidFill>
                <a:latin typeface="Calibri"/>
                <a:cs typeface="Calibri"/>
              </a:rPr>
              <a:t> </a:t>
            </a:r>
            <a:r>
              <a:rPr sz="2646" dirty="0">
                <a:solidFill>
                  <a:srgbClr val="505050"/>
                </a:solidFill>
                <a:latin typeface="Calibri"/>
                <a:cs typeface="Calibri"/>
              </a:rPr>
              <a:t>isolation</a:t>
            </a:r>
            <a:endParaRPr sz="2646">
              <a:latin typeface="Calibri"/>
              <a:cs typeface="Calibri"/>
            </a:endParaRPr>
          </a:p>
          <a:p>
            <a:pPr marL="12446" marR="4978">
              <a:lnSpc>
                <a:spcPct val="126499"/>
              </a:lnSpc>
              <a:spcBef>
                <a:spcPts val="98"/>
              </a:spcBef>
            </a:pPr>
            <a:r>
              <a:rPr sz="2646" dirty="0">
                <a:solidFill>
                  <a:srgbClr val="505050"/>
                </a:solidFill>
                <a:latin typeface="Calibri"/>
                <a:cs typeface="Calibri"/>
              </a:rPr>
              <a:t>Allows </a:t>
            </a:r>
            <a:r>
              <a:rPr sz="2646" spc="-15" dirty="0">
                <a:solidFill>
                  <a:srgbClr val="505050"/>
                </a:solidFill>
                <a:latin typeface="Calibri"/>
                <a:cs typeface="Calibri"/>
              </a:rPr>
              <a:t>for greatest </a:t>
            </a:r>
            <a:r>
              <a:rPr sz="2646" spc="-20" dirty="0">
                <a:solidFill>
                  <a:srgbClr val="505050"/>
                </a:solidFill>
                <a:latin typeface="Calibri"/>
                <a:cs typeface="Calibri"/>
              </a:rPr>
              <a:t>flexibility, </a:t>
            </a:r>
            <a:r>
              <a:rPr sz="2646" spc="-5" dirty="0">
                <a:solidFill>
                  <a:srgbClr val="505050"/>
                </a:solidFill>
                <a:latin typeface="Calibri"/>
                <a:cs typeface="Calibri"/>
              </a:rPr>
              <a:t>requires </a:t>
            </a:r>
            <a:r>
              <a:rPr sz="2646" spc="-15" dirty="0">
                <a:solidFill>
                  <a:srgbClr val="505050"/>
                </a:solidFill>
                <a:latin typeface="Calibri"/>
                <a:cs typeface="Calibri"/>
              </a:rPr>
              <a:t>greatest </a:t>
            </a:r>
            <a:r>
              <a:rPr sz="2646" dirty="0">
                <a:solidFill>
                  <a:srgbClr val="505050"/>
                </a:solidFill>
                <a:latin typeface="Calibri"/>
                <a:cs typeface="Calibri"/>
              </a:rPr>
              <a:t>responsibility  </a:t>
            </a:r>
            <a:r>
              <a:rPr sz="2646" spc="5" dirty="0">
                <a:solidFill>
                  <a:srgbClr val="505050"/>
                </a:solidFill>
                <a:latin typeface="Calibri"/>
                <a:cs typeface="Calibri"/>
              </a:rPr>
              <a:t>Can </a:t>
            </a:r>
            <a:r>
              <a:rPr sz="2646" dirty="0">
                <a:solidFill>
                  <a:srgbClr val="505050"/>
                </a:solidFill>
                <a:latin typeface="Calibri"/>
                <a:cs typeface="Calibri"/>
              </a:rPr>
              <a:t>use </a:t>
            </a:r>
            <a:r>
              <a:rPr sz="2646" spc="-5" dirty="0">
                <a:solidFill>
                  <a:srgbClr val="505050"/>
                </a:solidFill>
                <a:latin typeface="Calibri"/>
                <a:cs typeface="Calibri"/>
              </a:rPr>
              <a:t>site </a:t>
            </a:r>
            <a:r>
              <a:rPr sz="2646" dirty="0">
                <a:solidFill>
                  <a:srgbClr val="505050"/>
                </a:solidFill>
                <a:latin typeface="Calibri"/>
                <a:cs typeface="Calibri"/>
              </a:rPr>
              <a:t>elements, </a:t>
            </a:r>
            <a:r>
              <a:rPr sz="2646" spc="-5" dirty="0">
                <a:solidFill>
                  <a:srgbClr val="505050"/>
                </a:solidFill>
                <a:latin typeface="Calibri"/>
                <a:cs typeface="Calibri"/>
              </a:rPr>
              <a:t>lists, </a:t>
            </a:r>
            <a:r>
              <a:rPr sz="2646" dirty="0">
                <a:solidFill>
                  <a:srgbClr val="505050"/>
                </a:solidFill>
                <a:latin typeface="Calibri"/>
                <a:cs typeface="Calibri"/>
              </a:rPr>
              <a:t>files, web</a:t>
            </a:r>
            <a:r>
              <a:rPr sz="2646" spc="25" dirty="0">
                <a:solidFill>
                  <a:srgbClr val="505050"/>
                </a:solidFill>
                <a:latin typeface="Calibri"/>
                <a:cs typeface="Calibri"/>
              </a:rPr>
              <a:t> </a:t>
            </a:r>
            <a:r>
              <a:rPr sz="2646" dirty="0">
                <a:solidFill>
                  <a:srgbClr val="505050"/>
                </a:solidFill>
                <a:latin typeface="Calibri"/>
                <a:cs typeface="Calibri"/>
              </a:rPr>
              <a:t>parts</a:t>
            </a:r>
            <a:endParaRPr sz="2646">
              <a:latin typeface="Calibri"/>
              <a:cs typeface="Calibri"/>
            </a:endParaRPr>
          </a:p>
        </p:txBody>
      </p:sp>
      <p:sp>
        <p:nvSpPr>
          <p:cNvPr id="4" name="object 4"/>
          <p:cNvSpPr/>
          <p:nvPr/>
        </p:nvSpPr>
        <p:spPr>
          <a:xfrm>
            <a:off x="2705995" y="1336387"/>
            <a:ext cx="3588315" cy="2461910"/>
          </a:xfrm>
          <a:custGeom>
            <a:avLst/>
            <a:gdLst/>
            <a:ahLst/>
            <a:cxnLst/>
            <a:rect l="l" t="t" r="r" b="b"/>
            <a:pathLst>
              <a:path w="3661410" h="2512060">
                <a:moveTo>
                  <a:pt x="0" y="2511507"/>
                </a:moveTo>
                <a:lnTo>
                  <a:pt x="3660922" y="2511507"/>
                </a:lnTo>
                <a:lnTo>
                  <a:pt x="3660922" y="0"/>
                </a:lnTo>
                <a:lnTo>
                  <a:pt x="0" y="0"/>
                </a:lnTo>
                <a:lnTo>
                  <a:pt x="0" y="2511507"/>
                </a:lnTo>
                <a:close/>
              </a:path>
            </a:pathLst>
          </a:custGeom>
          <a:solidFill>
            <a:srgbClr val="4BACC6"/>
          </a:solidFill>
        </p:spPr>
        <p:txBody>
          <a:bodyPr wrap="square" lIns="0" tIns="0" rIns="0" bIns="0" rtlCol="0"/>
          <a:lstStyle/>
          <a:p>
            <a:endParaRPr sz="1764"/>
          </a:p>
        </p:txBody>
      </p:sp>
      <p:sp>
        <p:nvSpPr>
          <p:cNvPr id="5" name="object 5"/>
          <p:cNvSpPr/>
          <p:nvPr/>
        </p:nvSpPr>
        <p:spPr>
          <a:xfrm>
            <a:off x="2705995" y="1336388"/>
            <a:ext cx="3588315" cy="2461910"/>
          </a:xfrm>
          <a:custGeom>
            <a:avLst/>
            <a:gdLst/>
            <a:ahLst/>
            <a:cxnLst/>
            <a:rect l="l" t="t" r="r" b="b"/>
            <a:pathLst>
              <a:path w="3661410" h="2512060">
                <a:moveTo>
                  <a:pt x="0" y="2511507"/>
                </a:moveTo>
                <a:lnTo>
                  <a:pt x="3660921" y="2511507"/>
                </a:lnTo>
                <a:lnTo>
                  <a:pt x="3660921" y="0"/>
                </a:lnTo>
                <a:lnTo>
                  <a:pt x="0" y="0"/>
                </a:lnTo>
                <a:lnTo>
                  <a:pt x="0" y="2511507"/>
                </a:lnTo>
                <a:close/>
              </a:path>
            </a:pathLst>
          </a:custGeom>
          <a:ln w="9529">
            <a:solidFill>
              <a:srgbClr val="000000"/>
            </a:solidFill>
          </a:ln>
        </p:spPr>
        <p:txBody>
          <a:bodyPr wrap="square" lIns="0" tIns="0" rIns="0" bIns="0" rtlCol="0"/>
          <a:lstStyle/>
          <a:p>
            <a:endParaRPr sz="1764"/>
          </a:p>
        </p:txBody>
      </p:sp>
      <p:sp>
        <p:nvSpPr>
          <p:cNvPr id="6" name="object 6"/>
          <p:cNvSpPr txBox="1"/>
          <p:nvPr/>
        </p:nvSpPr>
        <p:spPr>
          <a:xfrm>
            <a:off x="2743694" y="1344436"/>
            <a:ext cx="724384" cy="375155"/>
          </a:xfrm>
          <a:prstGeom prst="rect">
            <a:avLst/>
          </a:prstGeom>
        </p:spPr>
        <p:txBody>
          <a:bodyPr vert="horz" wrap="square" lIns="0" tIns="13069" rIns="0" bIns="0" rtlCol="0">
            <a:spAutoFit/>
          </a:bodyPr>
          <a:lstStyle/>
          <a:p>
            <a:pPr marL="12446">
              <a:spcBef>
                <a:spcPts val="103"/>
              </a:spcBef>
            </a:pPr>
            <a:r>
              <a:rPr sz="2352" spc="-5" dirty="0">
                <a:solidFill>
                  <a:srgbClr val="FFFFFF"/>
                </a:solidFill>
                <a:latin typeface="Calibri"/>
                <a:cs typeface="Calibri"/>
              </a:rPr>
              <a:t>C</a:t>
            </a:r>
            <a:r>
              <a:rPr sz="2352" spc="-29" dirty="0">
                <a:solidFill>
                  <a:srgbClr val="FFFFFF"/>
                </a:solidFill>
                <a:latin typeface="Calibri"/>
                <a:cs typeface="Calibri"/>
              </a:rPr>
              <a:t>l</a:t>
            </a:r>
            <a:r>
              <a:rPr sz="2352" dirty="0">
                <a:solidFill>
                  <a:srgbClr val="FFFFFF"/>
                </a:solidFill>
                <a:latin typeface="Calibri"/>
                <a:cs typeface="Calibri"/>
              </a:rPr>
              <a:t>o</a:t>
            </a:r>
            <a:r>
              <a:rPr sz="2352" spc="15" dirty="0">
                <a:solidFill>
                  <a:srgbClr val="FFFFFF"/>
                </a:solidFill>
                <a:latin typeface="Calibri"/>
                <a:cs typeface="Calibri"/>
              </a:rPr>
              <a:t>u</a:t>
            </a:r>
            <a:r>
              <a:rPr sz="2352" spc="5" dirty="0">
                <a:solidFill>
                  <a:srgbClr val="FFFFFF"/>
                </a:solidFill>
                <a:latin typeface="Calibri"/>
                <a:cs typeface="Calibri"/>
              </a:rPr>
              <a:t>d</a:t>
            </a:r>
            <a:endParaRPr sz="2352">
              <a:latin typeface="Calibri"/>
              <a:cs typeface="Calibri"/>
            </a:endParaRPr>
          </a:p>
        </p:txBody>
      </p:sp>
      <p:sp>
        <p:nvSpPr>
          <p:cNvPr id="7" name="object 7"/>
          <p:cNvSpPr/>
          <p:nvPr/>
        </p:nvSpPr>
        <p:spPr>
          <a:xfrm>
            <a:off x="2930237" y="1783905"/>
            <a:ext cx="3139620" cy="1790423"/>
          </a:xfrm>
          <a:custGeom>
            <a:avLst/>
            <a:gdLst/>
            <a:ahLst/>
            <a:cxnLst/>
            <a:rect l="l" t="t" r="r" b="b"/>
            <a:pathLst>
              <a:path w="3203575" h="1826895">
                <a:moveTo>
                  <a:pt x="0" y="1826550"/>
                </a:moveTo>
                <a:lnTo>
                  <a:pt x="3203307" y="1826550"/>
                </a:lnTo>
                <a:lnTo>
                  <a:pt x="3203307" y="0"/>
                </a:lnTo>
                <a:lnTo>
                  <a:pt x="0" y="0"/>
                </a:lnTo>
                <a:lnTo>
                  <a:pt x="0" y="1826550"/>
                </a:lnTo>
                <a:close/>
              </a:path>
            </a:pathLst>
          </a:custGeom>
          <a:solidFill>
            <a:srgbClr val="FFFFFF"/>
          </a:solidFill>
        </p:spPr>
        <p:txBody>
          <a:bodyPr wrap="square" lIns="0" tIns="0" rIns="0" bIns="0" rtlCol="0"/>
          <a:lstStyle/>
          <a:p>
            <a:endParaRPr sz="1764"/>
          </a:p>
        </p:txBody>
      </p:sp>
      <p:sp>
        <p:nvSpPr>
          <p:cNvPr id="8" name="object 8"/>
          <p:cNvSpPr/>
          <p:nvPr/>
        </p:nvSpPr>
        <p:spPr>
          <a:xfrm>
            <a:off x="2930238" y="1783906"/>
            <a:ext cx="3139620" cy="1790423"/>
          </a:xfrm>
          <a:custGeom>
            <a:avLst/>
            <a:gdLst/>
            <a:ahLst/>
            <a:cxnLst/>
            <a:rect l="l" t="t" r="r" b="b"/>
            <a:pathLst>
              <a:path w="3203575" h="1826895">
                <a:moveTo>
                  <a:pt x="0" y="1826550"/>
                </a:moveTo>
                <a:lnTo>
                  <a:pt x="3203306" y="1826550"/>
                </a:lnTo>
                <a:lnTo>
                  <a:pt x="3203306" y="0"/>
                </a:lnTo>
                <a:lnTo>
                  <a:pt x="0" y="0"/>
                </a:lnTo>
                <a:lnTo>
                  <a:pt x="0" y="1826550"/>
                </a:lnTo>
                <a:close/>
              </a:path>
            </a:pathLst>
          </a:custGeom>
          <a:ln w="9527">
            <a:solidFill>
              <a:srgbClr val="000000"/>
            </a:solidFill>
          </a:ln>
        </p:spPr>
        <p:txBody>
          <a:bodyPr wrap="square" lIns="0" tIns="0" rIns="0" bIns="0" rtlCol="0"/>
          <a:lstStyle/>
          <a:p>
            <a:endParaRPr sz="1764"/>
          </a:p>
        </p:txBody>
      </p:sp>
      <p:sp>
        <p:nvSpPr>
          <p:cNvPr id="9" name="object 9"/>
          <p:cNvSpPr txBox="1"/>
          <p:nvPr/>
        </p:nvSpPr>
        <p:spPr>
          <a:xfrm>
            <a:off x="2968246" y="1800660"/>
            <a:ext cx="1500421" cy="284681"/>
          </a:xfrm>
          <a:prstGeom prst="rect">
            <a:avLst/>
          </a:prstGeom>
        </p:spPr>
        <p:txBody>
          <a:bodyPr vert="horz" wrap="square" lIns="0" tIns="13069" rIns="0" bIns="0" rtlCol="0">
            <a:spAutoFit/>
          </a:bodyPr>
          <a:lstStyle/>
          <a:p>
            <a:pPr marL="12446">
              <a:spcBef>
                <a:spcPts val="103"/>
              </a:spcBef>
            </a:pPr>
            <a:r>
              <a:rPr sz="1764" dirty="0">
                <a:latin typeface="Calibri"/>
                <a:cs typeface="Calibri"/>
              </a:rPr>
              <a:t>Provider-hosted</a:t>
            </a:r>
            <a:endParaRPr sz="1764">
              <a:latin typeface="Calibri"/>
              <a:cs typeface="Calibri"/>
            </a:endParaRPr>
          </a:p>
        </p:txBody>
      </p:sp>
      <p:sp>
        <p:nvSpPr>
          <p:cNvPr id="10" name="object 10"/>
          <p:cNvSpPr/>
          <p:nvPr/>
        </p:nvSpPr>
        <p:spPr>
          <a:xfrm>
            <a:off x="6966492" y="1336387"/>
            <a:ext cx="2466889" cy="2461910"/>
          </a:xfrm>
          <a:custGeom>
            <a:avLst/>
            <a:gdLst/>
            <a:ahLst/>
            <a:cxnLst/>
            <a:rect l="l" t="t" r="r" b="b"/>
            <a:pathLst>
              <a:path w="2517140" h="2512060">
                <a:moveTo>
                  <a:pt x="0" y="2511507"/>
                </a:moveTo>
                <a:lnTo>
                  <a:pt x="2516883" y="2511507"/>
                </a:lnTo>
                <a:lnTo>
                  <a:pt x="2516883" y="0"/>
                </a:lnTo>
                <a:lnTo>
                  <a:pt x="0" y="0"/>
                </a:lnTo>
                <a:lnTo>
                  <a:pt x="0" y="2511507"/>
                </a:lnTo>
                <a:close/>
              </a:path>
            </a:pathLst>
          </a:custGeom>
          <a:solidFill>
            <a:srgbClr val="9DBB61"/>
          </a:solidFill>
        </p:spPr>
        <p:txBody>
          <a:bodyPr wrap="square" lIns="0" tIns="0" rIns="0" bIns="0" rtlCol="0"/>
          <a:lstStyle/>
          <a:p>
            <a:endParaRPr sz="1764"/>
          </a:p>
        </p:txBody>
      </p:sp>
      <p:sp>
        <p:nvSpPr>
          <p:cNvPr id="11" name="object 11"/>
          <p:cNvSpPr/>
          <p:nvPr/>
        </p:nvSpPr>
        <p:spPr>
          <a:xfrm>
            <a:off x="6966491" y="1336388"/>
            <a:ext cx="2466889" cy="2461910"/>
          </a:xfrm>
          <a:custGeom>
            <a:avLst/>
            <a:gdLst/>
            <a:ahLst/>
            <a:cxnLst/>
            <a:rect l="l" t="t" r="r" b="b"/>
            <a:pathLst>
              <a:path w="2517140" h="2512060">
                <a:moveTo>
                  <a:pt x="0" y="2511507"/>
                </a:moveTo>
                <a:lnTo>
                  <a:pt x="2516883" y="2511507"/>
                </a:lnTo>
                <a:lnTo>
                  <a:pt x="2516883" y="0"/>
                </a:lnTo>
                <a:lnTo>
                  <a:pt x="0" y="0"/>
                </a:lnTo>
                <a:lnTo>
                  <a:pt x="0" y="2511507"/>
                </a:lnTo>
                <a:close/>
              </a:path>
            </a:pathLst>
          </a:custGeom>
          <a:ln w="9532">
            <a:solidFill>
              <a:srgbClr val="000000"/>
            </a:solidFill>
          </a:ln>
        </p:spPr>
        <p:txBody>
          <a:bodyPr wrap="square" lIns="0" tIns="0" rIns="0" bIns="0" rtlCol="0"/>
          <a:lstStyle/>
          <a:p>
            <a:endParaRPr sz="1764"/>
          </a:p>
        </p:txBody>
      </p:sp>
      <p:sp>
        <p:nvSpPr>
          <p:cNvPr id="12" name="object 12"/>
          <p:cNvSpPr txBox="1"/>
          <p:nvPr/>
        </p:nvSpPr>
        <p:spPr>
          <a:xfrm>
            <a:off x="7529967" y="1344436"/>
            <a:ext cx="1348574" cy="375155"/>
          </a:xfrm>
          <a:prstGeom prst="rect">
            <a:avLst/>
          </a:prstGeom>
        </p:spPr>
        <p:txBody>
          <a:bodyPr vert="horz" wrap="square" lIns="0" tIns="13069" rIns="0" bIns="0" rtlCol="0">
            <a:spAutoFit/>
          </a:bodyPr>
          <a:lstStyle/>
          <a:p>
            <a:pPr marL="12446">
              <a:spcBef>
                <a:spcPts val="103"/>
              </a:spcBef>
            </a:pPr>
            <a:r>
              <a:rPr sz="2352" spc="-10" dirty="0">
                <a:solidFill>
                  <a:srgbClr val="FFFFFF"/>
                </a:solidFill>
                <a:latin typeface="Calibri"/>
                <a:cs typeface="Calibri"/>
              </a:rPr>
              <a:t>SharePoint</a:t>
            </a:r>
            <a:endParaRPr sz="2352">
              <a:latin typeface="Calibri"/>
              <a:cs typeface="Calibri"/>
            </a:endParaRPr>
          </a:p>
        </p:txBody>
      </p:sp>
      <p:sp>
        <p:nvSpPr>
          <p:cNvPr id="13" name="object 13"/>
          <p:cNvSpPr txBox="1"/>
          <p:nvPr/>
        </p:nvSpPr>
        <p:spPr>
          <a:xfrm>
            <a:off x="7414971" y="2007666"/>
            <a:ext cx="1570121" cy="451755"/>
          </a:xfrm>
          <a:prstGeom prst="rect">
            <a:avLst/>
          </a:prstGeom>
          <a:solidFill>
            <a:srgbClr val="FFFFFF"/>
          </a:solidFill>
          <a:ln w="9525">
            <a:solidFill>
              <a:srgbClr val="000000"/>
            </a:solidFill>
          </a:ln>
        </p:spPr>
        <p:txBody>
          <a:bodyPr vert="horz" wrap="square" lIns="0" tIns="88992" rIns="0" bIns="0" rtlCol="0">
            <a:spAutoFit/>
          </a:bodyPr>
          <a:lstStyle/>
          <a:p>
            <a:pPr marL="550113" marR="253897" indent="-276924">
              <a:spcBef>
                <a:spcPts val="701"/>
              </a:spcBef>
            </a:pPr>
            <a:r>
              <a:rPr sz="1176" spc="-5" dirty="0">
                <a:latin typeface="Calibri"/>
                <a:cs typeface="Calibri"/>
              </a:rPr>
              <a:t>Existing </a:t>
            </a:r>
            <a:r>
              <a:rPr sz="1176" spc="10" dirty="0">
                <a:latin typeface="Calibri"/>
                <a:cs typeface="Calibri"/>
              </a:rPr>
              <a:t>sites</a:t>
            </a:r>
            <a:r>
              <a:rPr sz="1176" spc="-137" dirty="0">
                <a:latin typeface="Calibri"/>
                <a:cs typeface="Calibri"/>
              </a:rPr>
              <a:t> </a:t>
            </a:r>
            <a:r>
              <a:rPr sz="1176" dirty="0">
                <a:latin typeface="Calibri"/>
                <a:cs typeface="Calibri"/>
              </a:rPr>
              <a:t>and  </a:t>
            </a:r>
            <a:r>
              <a:rPr sz="1176" spc="-10" dirty="0">
                <a:latin typeface="Calibri"/>
                <a:cs typeface="Calibri"/>
              </a:rPr>
              <a:t>services</a:t>
            </a:r>
            <a:endParaRPr sz="1176">
              <a:latin typeface="Calibri"/>
              <a:cs typeface="Calibri"/>
            </a:endParaRPr>
          </a:p>
        </p:txBody>
      </p:sp>
      <p:sp>
        <p:nvSpPr>
          <p:cNvPr id="14" name="object 14"/>
          <p:cNvSpPr txBox="1"/>
          <p:nvPr/>
        </p:nvSpPr>
        <p:spPr>
          <a:xfrm>
            <a:off x="7414971" y="2790829"/>
            <a:ext cx="1570121" cy="371973"/>
          </a:xfrm>
          <a:prstGeom prst="rect">
            <a:avLst/>
          </a:prstGeom>
          <a:solidFill>
            <a:srgbClr val="D8D8D8"/>
          </a:solidFill>
          <a:ln w="9525">
            <a:solidFill>
              <a:srgbClr val="000000"/>
            </a:solidFill>
          </a:ln>
        </p:spPr>
        <p:txBody>
          <a:bodyPr vert="horz" wrap="square" lIns="0" tIns="2489" rIns="0" bIns="0" rtlCol="0">
            <a:spAutoFit/>
          </a:bodyPr>
          <a:lstStyle/>
          <a:p>
            <a:pPr>
              <a:spcBef>
                <a:spcPts val="20"/>
              </a:spcBef>
            </a:pPr>
            <a:endParaRPr sz="1225">
              <a:latin typeface="Times New Roman"/>
              <a:cs typeface="Times New Roman"/>
            </a:endParaRPr>
          </a:p>
          <a:p>
            <a:pPr marL="215316">
              <a:spcBef>
                <a:spcPts val="5"/>
              </a:spcBef>
            </a:pPr>
            <a:r>
              <a:rPr sz="1176" spc="-5" dirty="0">
                <a:latin typeface="Calibri"/>
                <a:cs typeface="Calibri"/>
              </a:rPr>
              <a:t>app </a:t>
            </a:r>
            <a:r>
              <a:rPr sz="1176" spc="-10" dirty="0">
                <a:latin typeface="Calibri"/>
                <a:cs typeface="Calibri"/>
              </a:rPr>
              <a:t>web</a:t>
            </a:r>
            <a:r>
              <a:rPr sz="1176" spc="20" dirty="0">
                <a:latin typeface="Calibri"/>
                <a:cs typeface="Calibri"/>
              </a:rPr>
              <a:t> </a:t>
            </a:r>
            <a:r>
              <a:rPr sz="1176" spc="-5" dirty="0">
                <a:latin typeface="Calibri"/>
                <a:cs typeface="Calibri"/>
              </a:rPr>
              <a:t>(optional)</a:t>
            </a:r>
            <a:endParaRPr sz="1176">
              <a:latin typeface="Calibri"/>
              <a:cs typeface="Calibri"/>
            </a:endParaRPr>
          </a:p>
        </p:txBody>
      </p:sp>
      <p:sp>
        <p:nvSpPr>
          <p:cNvPr id="15" name="object 15"/>
          <p:cNvSpPr/>
          <p:nvPr/>
        </p:nvSpPr>
        <p:spPr>
          <a:xfrm>
            <a:off x="3360131" y="2460210"/>
            <a:ext cx="710071" cy="437493"/>
          </a:xfrm>
          <a:custGeom>
            <a:avLst/>
            <a:gdLst/>
            <a:ahLst/>
            <a:cxnLst/>
            <a:rect l="l" t="t" r="r" b="b"/>
            <a:pathLst>
              <a:path w="724535" h="446405">
                <a:moveTo>
                  <a:pt x="363512" y="0"/>
                </a:moveTo>
                <a:lnTo>
                  <a:pt x="312233" y="9711"/>
                </a:lnTo>
                <a:lnTo>
                  <a:pt x="268742" y="36502"/>
                </a:lnTo>
                <a:lnTo>
                  <a:pt x="236360" y="76854"/>
                </a:lnTo>
                <a:lnTo>
                  <a:pt x="218409" y="127250"/>
                </a:lnTo>
                <a:lnTo>
                  <a:pt x="192411" y="130358"/>
                </a:lnTo>
                <a:lnTo>
                  <a:pt x="168136" y="139152"/>
                </a:lnTo>
                <a:lnTo>
                  <a:pt x="146304" y="153205"/>
                </a:lnTo>
                <a:lnTo>
                  <a:pt x="127636" y="172088"/>
                </a:lnTo>
                <a:lnTo>
                  <a:pt x="87251" y="179716"/>
                </a:lnTo>
                <a:lnTo>
                  <a:pt x="52209" y="199444"/>
                </a:lnTo>
                <a:lnTo>
                  <a:pt x="24595" y="229072"/>
                </a:lnTo>
                <a:lnTo>
                  <a:pt x="6496" y="266401"/>
                </a:lnTo>
                <a:lnTo>
                  <a:pt x="0" y="309232"/>
                </a:lnTo>
                <a:lnTo>
                  <a:pt x="6646" y="352528"/>
                </a:lnTo>
                <a:lnTo>
                  <a:pt x="25143" y="390166"/>
                </a:lnTo>
                <a:lnTo>
                  <a:pt x="53332" y="419869"/>
                </a:lnTo>
                <a:lnTo>
                  <a:pt x="89051" y="439360"/>
                </a:lnTo>
                <a:lnTo>
                  <a:pt x="130140" y="446363"/>
                </a:lnTo>
                <a:lnTo>
                  <a:pt x="614818" y="446363"/>
                </a:lnTo>
                <a:lnTo>
                  <a:pt x="670121" y="425502"/>
                </a:lnTo>
                <a:lnTo>
                  <a:pt x="698937" y="397446"/>
                </a:lnTo>
                <a:lnTo>
                  <a:pt x="717694" y="361188"/>
                </a:lnTo>
                <a:lnTo>
                  <a:pt x="724391" y="319430"/>
                </a:lnTo>
                <a:lnTo>
                  <a:pt x="720587" y="287944"/>
                </a:lnTo>
                <a:lnTo>
                  <a:pt x="709693" y="259015"/>
                </a:lnTo>
                <a:lnTo>
                  <a:pt x="692483" y="233843"/>
                </a:lnTo>
                <a:lnTo>
                  <a:pt x="669731" y="213630"/>
                </a:lnTo>
                <a:lnTo>
                  <a:pt x="669731" y="209177"/>
                </a:lnTo>
                <a:lnTo>
                  <a:pt x="662424" y="161441"/>
                </a:lnTo>
                <a:lnTo>
                  <a:pt x="642083" y="119939"/>
                </a:lnTo>
                <a:lnTo>
                  <a:pt x="611083" y="87185"/>
                </a:lnTo>
                <a:lnTo>
                  <a:pt x="571798" y="65691"/>
                </a:lnTo>
                <a:lnTo>
                  <a:pt x="569656" y="65324"/>
                </a:lnTo>
                <a:lnTo>
                  <a:pt x="482695" y="65324"/>
                </a:lnTo>
                <a:lnTo>
                  <a:pt x="459285" y="38101"/>
                </a:lnTo>
                <a:lnTo>
                  <a:pt x="430758" y="17536"/>
                </a:lnTo>
                <a:lnTo>
                  <a:pt x="398404" y="4534"/>
                </a:lnTo>
                <a:lnTo>
                  <a:pt x="363512" y="0"/>
                </a:lnTo>
                <a:close/>
              </a:path>
              <a:path w="724535" h="446405">
                <a:moveTo>
                  <a:pt x="526600" y="57967"/>
                </a:moveTo>
                <a:lnTo>
                  <a:pt x="515403" y="58439"/>
                </a:lnTo>
                <a:lnTo>
                  <a:pt x="504333" y="59839"/>
                </a:lnTo>
                <a:lnTo>
                  <a:pt x="493420" y="62142"/>
                </a:lnTo>
                <a:lnTo>
                  <a:pt x="482695" y="65324"/>
                </a:lnTo>
                <a:lnTo>
                  <a:pt x="569656" y="65324"/>
                </a:lnTo>
                <a:lnTo>
                  <a:pt x="526600" y="57967"/>
                </a:lnTo>
                <a:close/>
              </a:path>
            </a:pathLst>
          </a:custGeom>
          <a:solidFill>
            <a:srgbClr val="FFFFFF"/>
          </a:solidFill>
        </p:spPr>
        <p:txBody>
          <a:bodyPr wrap="square" lIns="0" tIns="0" rIns="0" bIns="0" rtlCol="0"/>
          <a:lstStyle/>
          <a:p>
            <a:endParaRPr sz="1764"/>
          </a:p>
        </p:txBody>
      </p:sp>
      <p:sp>
        <p:nvSpPr>
          <p:cNvPr id="16" name="object 16"/>
          <p:cNvSpPr/>
          <p:nvPr/>
        </p:nvSpPr>
        <p:spPr>
          <a:xfrm>
            <a:off x="3388160" y="2488180"/>
            <a:ext cx="654062" cy="382106"/>
          </a:xfrm>
          <a:custGeom>
            <a:avLst/>
            <a:gdLst/>
            <a:ahLst/>
            <a:cxnLst/>
            <a:rect l="l" t="t" r="r" b="b"/>
            <a:pathLst>
              <a:path w="667385" h="389889">
                <a:moveTo>
                  <a:pt x="105417" y="172050"/>
                </a:moveTo>
                <a:lnTo>
                  <a:pt x="101540" y="172050"/>
                </a:lnTo>
                <a:lnTo>
                  <a:pt x="62052" y="180603"/>
                </a:lnTo>
                <a:lnTo>
                  <a:pt x="29772" y="203910"/>
                </a:lnTo>
                <a:lnTo>
                  <a:pt x="7991" y="238447"/>
                </a:lnTo>
                <a:lnTo>
                  <a:pt x="0" y="280691"/>
                </a:lnTo>
                <a:lnTo>
                  <a:pt x="7991" y="322922"/>
                </a:lnTo>
                <a:lnTo>
                  <a:pt x="29772" y="357443"/>
                </a:lnTo>
                <a:lnTo>
                  <a:pt x="62052" y="380736"/>
                </a:lnTo>
                <a:lnTo>
                  <a:pt x="101540" y="389282"/>
                </a:lnTo>
                <a:lnTo>
                  <a:pt x="583421" y="389282"/>
                </a:lnTo>
                <a:lnTo>
                  <a:pt x="625254" y="373438"/>
                </a:lnTo>
                <a:lnTo>
                  <a:pt x="661967" y="323614"/>
                </a:lnTo>
                <a:lnTo>
                  <a:pt x="667190" y="290889"/>
                </a:lnTo>
                <a:lnTo>
                  <a:pt x="663164" y="262247"/>
                </a:lnTo>
                <a:lnTo>
                  <a:pt x="651762" y="236707"/>
                </a:lnTo>
                <a:lnTo>
                  <a:pt x="633995" y="215721"/>
                </a:lnTo>
                <a:lnTo>
                  <a:pt x="610878" y="200742"/>
                </a:lnTo>
                <a:lnTo>
                  <a:pt x="612023" y="193892"/>
                </a:lnTo>
                <a:lnTo>
                  <a:pt x="612531" y="187258"/>
                </a:lnTo>
                <a:lnTo>
                  <a:pt x="612527" y="180603"/>
                </a:lnTo>
                <a:lnTo>
                  <a:pt x="611071" y="172900"/>
                </a:lnTo>
                <a:lnTo>
                  <a:pt x="113463" y="172900"/>
                </a:lnTo>
                <a:lnTo>
                  <a:pt x="109319" y="172328"/>
                </a:lnTo>
                <a:lnTo>
                  <a:pt x="105417" y="172050"/>
                </a:lnTo>
                <a:close/>
              </a:path>
              <a:path w="667385" h="389889">
                <a:moveTo>
                  <a:pt x="190380" y="127236"/>
                </a:moveTo>
                <a:lnTo>
                  <a:pt x="167490" y="130386"/>
                </a:lnTo>
                <a:lnTo>
                  <a:pt x="146430" y="139441"/>
                </a:lnTo>
                <a:lnTo>
                  <a:pt x="128116" y="153810"/>
                </a:lnTo>
                <a:lnTo>
                  <a:pt x="113463" y="172900"/>
                </a:lnTo>
                <a:lnTo>
                  <a:pt x="611071" y="172900"/>
                </a:lnTo>
                <a:lnTo>
                  <a:pt x="603519" y="132937"/>
                </a:lnTo>
                <a:lnTo>
                  <a:pt x="602525" y="131358"/>
                </a:lnTo>
                <a:lnTo>
                  <a:pt x="215969" y="131358"/>
                </a:lnTo>
                <a:lnTo>
                  <a:pt x="209631" y="129558"/>
                </a:lnTo>
                <a:lnTo>
                  <a:pt x="203246" y="128270"/>
                </a:lnTo>
                <a:lnTo>
                  <a:pt x="196826" y="127495"/>
                </a:lnTo>
                <a:lnTo>
                  <a:pt x="190380" y="127236"/>
                </a:lnTo>
                <a:close/>
              </a:path>
              <a:path w="667385" h="389889">
                <a:moveTo>
                  <a:pt x="334911" y="0"/>
                </a:moveTo>
                <a:lnTo>
                  <a:pt x="288625" y="10037"/>
                </a:lnTo>
                <a:lnTo>
                  <a:pt x="250784" y="37394"/>
                </a:lnTo>
                <a:lnTo>
                  <a:pt x="225249" y="77940"/>
                </a:lnTo>
                <a:lnTo>
                  <a:pt x="215937" y="127236"/>
                </a:lnTo>
                <a:lnTo>
                  <a:pt x="215969" y="131358"/>
                </a:lnTo>
                <a:lnTo>
                  <a:pt x="602525" y="131358"/>
                </a:lnTo>
                <a:lnTo>
                  <a:pt x="578956" y="93942"/>
                </a:lnTo>
                <a:lnTo>
                  <a:pt x="551297" y="73949"/>
                </a:lnTo>
                <a:lnTo>
                  <a:pt x="441904" y="73949"/>
                </a:lnTo>
                <a:lnTo>
                  <a:pt x="423545" y="43558"/>
                </a:lnTo>
                <a:lnTo>
                  <a:pt x="398474" y="20231"/>
                </a:lnTo>
                <a:lnTo>
                  <a:pt x="368371" y="5275"/>
                </a:lnTo>
                <a:lnTo>
                  <a:pt x="334911" y="0"/>
                </a:lnTo>
                <a:close/>
              </a:path>
              <a:path w="667385" h="389889">
                <a:moveTo>
                  <a:pt x="498000" y="57966"/>
                </a:moveTo>
                <a:lnTo>
                  <a:pt x="483277" y="58983"/>
                </a:lnTo>
                <a:lnTo>
                  <a:pt x="468936" y="62009"/>
                </a:lnTo>
                <a:lnTo>
                  <a:pt x="455103" y="67010"/>
                </a:lnTo>
                <a:lnTo>
                  <a:pt x="441904" y="73949"/>
                </a:lnTo>
                <a:lnTo>
                  <a:pt x="551297" y="73949"/>
                </a:lnTo>
                <a:lnTo>
                  <a:pt x="542547" y="67624"/>
                </a:lnTo>
                <a:lnTo>
                  <a:pt x="498000" y="57966"/>
                </a:lnTo>
                <a:close/>
              </a:path>
            </a:pathLst>
          </a:custGeom>
          <a:solidFill>
            <a:srgbClr val="FFFFFF"/>
          </a:solidFill>
        </p:spPr>
        <p:txBody>
          <a:bodyPr wrap="square" lIns="0" tIns="0" rIns="0" bIns="0" rtlCol="0"/>
          <a:lstStyle/>
          <a:p>
            <a:endParaRPr sz="1764"/>
          </a:p>
        </p:txBody>
      </p:sp>
      <p:sp>
        <p:nvSpPr>
          <p:cNvPr id="17" name="object 17"/>
          <p:cNvSpPr/>
          <p:nvPr/>
        </p:nvSpPr>
        <p:spPr>
          <a:xfrm>
            <a:off x="3378817" y="2478857"/>
            <a:ext cx="672731" cy="400154"/>
          </a:xfrm>
          <a:custGeom>
            <a:avLst/>
            <a:gdLst/>
            <a:ahLst/>
            <a:cxnLst/>
            <a:rect l="l" t="t" r="r" b="b"/>
            <a:pathLst>
              <a:path w="686435" h="408305">
                <a:moveTo>
                  <a:pt x="205329" y="127236"/>
                </a:moveTo>
                <a:lnTo>
                  <a:pt x="199914" y="127236"/>
                </a:lnTo>
                <a:lnTo>
                  <a:pt x="175960" y="130295"/>
                </a:lnTo>
                <a:lnTo>
                  <a:pt x="153795" y="139150"/>
                </a:lnTo>
                <a:lnTo>
                  <a:pt x="134230" y="153318"/>
                </a:lnTo>
                <a:lnTo>
                  <a:pt x="118078" y="172317"/>
                </a:lnTo>
                <a:lnTo>
                  <a:pt x="72434" y="179215"/>
                </a:lnTo>
                <a:lnTo>
                  <a:pt x="34866" y="204115"/>
                </a:lnTo>
                <a:lnTo>
                  <a:pt x="9385" y="242587"/>
                </a:lnTo>
                <a:lnTo>
                  <a:pt x="0" y="290205"/>
                </a:lnTo>
                <a:lnTo>
                  <a:pt x="8742" y="336132"/>
                </a:lnTo>
                <a:lnTo>
                  <a:pt x="32570" y="373678"/>
                </a:lnTo>
                <a:lnTo>
                  <a:pt x="67881" y="399013"/>
                </a:lnTo>
                <a:lnTo>
                  <a:pt x="111074" y="408310"/>
                </a:lnTo>
                <a:lnTo>
                  <a:pt x="593845" y="408310"/>
                </a:lnTo>
                <a:lnTo>
                  <a:pt x="609226" y="405240"/>
                </a:lnTo>
                <a:lnTo>
                  <a:pt x="640407" y="390689"/>
                </a:lnTo>
                <a:lnTo>
                  <a:pt x="641843" y="389282"/>
                </a:lnTo>
                <a:lnTo>
                  <a:pt x="111074" y="389282"/>
                </a:lnTo>
                <a:lnTo>
                  <a:pt x="75295" y="381484"/>
                </a:lnTo>
                <a:lnTo>
                  <a:pt x="46046" y="360230"/>
                </a:lnTo>
                <a:lnTo>
                  <a:pt x="26309" y="328733"/>
                </a:lnTo>
                <a:lnTo>
                  <a:pt x="19067" y="290205"/>
                </a:lnTo>
                <a:lnTo>
                  <a:pt x="26309" y="251663"/>
                </a:lnTo>
                <a:lnTo>
                  <a:pt x="46046" y="220149"/>
                </a:lnTo>
                <a:lnTo>
                  <a:pt x="75295" y="198881"/>
                </a:lnTo>
                <a:lnTo>
                  <a:pt x="111074" y="191076"/>
                </a:lnTo>
                <a:lnTo>
                  <a:pt x="128952" y="191076"/>
                </a:lnTo>
                <a:lnTo>
                  <a:pt x="131221" y="187233"/>
                </a:lnTo>
                <a:lnTo>
                  <a:pt x="144400" y="170004"/>
                </a:lnTo>
                <a:lnTo>
                  <a:pt x="160763" y="157119"/>
                </a:lnTo>
                <a:lnTo>
                  <a:pt x="179528" y="149045"/>
                </a:lnTo>
                <a:lnTo>
                  <a:pt x="199914" y="146250"/>
                </a:lnTo>
                <a:lnTo>
                  <a:pt x="235282" y="146250"/>
                </a:lnTo>
                <a:lnTo>
                  <a:pt x="235023" y="140441"/>
                </a:lnTo>
                <a:lnTo>
                  <a:pt x="234947" y="137041"/>
                </a:lnTo>
                <a:lnTo>
                  <a:pt x="236513" y="128708"/>
                </a:lnTo>
                <a:lnTo>
                  <a:pt x="216122" y="128708"/>
                </a:lnTo>
                <a:lnTo>
                  <a:pt x="210745" y="127731"/>
                </a:lnTo>
                <a:lnTo>
                  <a:pt x="205329" y="127236"/>
                </a:lnTo>
                <a:close/>
              </a:path>
              <a:path w="686435" h="408305">
                <a:moveTo>
                  <a:pt x="567764" y="76993"/>
                </a:moveTo>
                <a:lnTo>
                  <a:pt x="507533" y="76993"/>
                </a:lnTo>
                <a:lnTo>
                  <a:pt x="548339" y="85901"/>
                </a:lnTo>
                <a:lnTo>
                  <a:pt x="581721" y="110177"/>
                </a:lnTo>
                <a:lnTo>
                  <a:pt x="604258" y="146147"/>
                </a:lnTo>
                <a:lnTo>
                  <a:pt x="612528" y="190125"/>
                </a:lnTo>
                <a:lnTo>
                  <a:pt x="612531" y="196289"/>
                </a:lnTo>
                <a:lnTo>
                  <a:pt x="612023" y="202378"/>
                </a:lnTo>
                <a:lnTo>
                  <a:pt x="609861" y="215925"/>
                </a:lnTo>
                <a:lnTo>
                  <a:pt x="616471" y="218918"/>
                </a:lnTo>
                <a:lnTo>
                  <a:pt x="637374" y="232501"/>
                </a:lnTo>
                <a:lnTo>
                  <a:pt x="653367" y="251511"/>
                </a:lnTo>
                <a:lnTo>
                  <a:pt x="663591" y="274593"/>
                </a:lnTo>
                <a:lnTo>
                  <a:pt x="667190" y="300390"/>
                </a:lnTo>
                <a:lnTo>
                  <a:pt x="662570" y="329782"/>
                </a:lnTo>
                <a:lnTo>
                  <a:pt x="649680" y="355244"/>
                </a:lnTo>
                <a:lnTo>
                  <a:pt x="629974" y="374865"/>
                </a:lnTo>
                <a:lnTo>
                  <a:pt x="604904" y="386734"/>
                </a:lnTo>
                <a:lnTo>
                  <a:pt x="591938" y="389282"/>
                </a:lnTo>
                <a:lnTo>
                  <a:pt x="641843" y="389282"/>
                </a:lnTo>
                <a:lnTo>
                  <a:pt x="664759" y="366833"/>
                </a:lnTo>
                <a:lnTo>
                  <a:pt x="680603" y="335968"/>
                </a:lnTo>
                <a:lnTo>
                  <a:pt x="686258" y="300390"/>
                </a:lnTo>
                <a:lnTo>
                  <a:pt x="682353" y="270916"/>
                </a:lnTo>
                <a:lnTo>
                  <a:pt x="671226" y="244238"/>
                </a:lnTo>
                <a:lnTo>
                  <a:pt x="653760" y="221729"/>
                </a:lnTo>
                <a:lnTo>
                  <a:pt x="630835" y="204763"/>
                </a:lnTo>
                <a:lnTo>
                  <a:pt x="631344" y="199842"/>
                </a:lnTo>
                <a:lnTo>
                  <a:pt x="631531" y="196289"/>
                </a:lnTo>
                <a:lnTo>
                  <a:pt x="631598" y="190125"/>
                </a:lnTo>
                <a:lnTo>
                  <a:pt x="621830" y="138738"/>
                </a:lnTo>
                <a:lnTo>
                  <a:pt x="595212" y="96724"/>
                </a:lnTo>
                <a:lnTo>
                  <a:pt x="567764" y="76993"/>
                </a:lnTo>
                <a:close/>
              </a:path>
              <a:path w="686435" h="408305">
                <a:moveTo>
                  <a:pt x="128952" y="191076"/>
                </a:moveTo>
                <a:lnTo>
                  <a:pt x="114531" y="191076"/>
                </a:lnTo>
                <a:lnTo>
                  <a:pt x="118014" y="191330"/>
                </a:lnTo>
                <a:lnTo>
                  <a:pt x="127993" y="192700"/>
                </a:lnTo>
                <a:lnTo>
                  <a:pt x="128952" y="191076"/>
                </a:lnTo>
                <a:close/>
              </a:path>
              <a:path w="686435" h="408305">
                <a:moveTo>
                  <a:pt x="235282" y="146250"/>
                </a:moveTo>
                <a:lnTo>
                  <a:pt x="207491" y="146250"/>
                </a:lnTo>
                <a:lnTo>
                  <a:pt x="215104" y="147481"/>
                </a:lnTo>
                <a:lnTo>
                  <a:pt x="235634" y="154165"/>
                </a:lnTo>
                <a:lnTo>
                  <a:pt x="235282" y="146250"/>
                </a:lnTo>
                <a:close/>
              </a:path>
              <a:path w="686435" h="408305">
                <a:moveTo>
                  <a:pt x="344445" y="0"/>
                </a:moveTo>
                <a:lnTo>
                  <a:pt x="296174" y="10037"/>
                </a:lnTo>
                <a:lnTo>
                  <a:pt x="256216" y="37493"/>
                </a:lnTo>
                <a:lnTo>
                  <a:pt x="228291" y="78378"/>
                </a:lnTo>
                <a:lnTo>
                  <a:pt x="216122" y="128708"/>
                </a:lnTo>
                <a:lnTo>
                  <a:pt x="236513" y="128708"/>
                </a:lnTo>
                <a:lnTo>
                  <a:pt x="243565" y="91182"/>
                </a:lnTo>
                <a:lnTo>
                  <a:pt x="267053" y="53660"/>
                </a:lnTo>
                <a:lnTo>
                  <a:pt x="301863" y="28325"/>
                </a:lnTo>
                <a:lnTo>
                  <a:pt x="344445" y="19025"/>
                </a:lnTo>
                <a:lnTo>
                  <a:pt x="409009" y="19025"/>
                </a:lnTo>
                <a:lnTo>
                  <a:pt x="378150" y="4930"/>
                </a:lnTo>
                <a:lnTo>
                  <a:pt x="344445" y="0"/>
                </a:lnTo>
                <a:close/>
              </a:path>
              <a:path w="686435" h="408305">
                <a:moveTo>
                  <a:pt x="409009" y="19025"/>
                </a:moveTo>
                <a:lnTo>
                  <a:pt x="344445" y="19025"/>
                </a:lnTo>
                <a:lnTo>
                  <a:pt x="374934" y="23853"/>
                </a:lnTo>
                <a:lnTo>
                  <a:pt x="402562" y="37576"/>
                </a:lnTo>
                <a:lnTo>
                  <a:pt x="425689" y="59053"/>
                </a:lnTo>
                <a:lnTo>
                  <a:pt x="442680" y="87141"/>
                </a:lnTo>
                <a:lnTo>
                  <a:pt x="447027" y="97237"/>
                </a:lnTo>
                <a:lnTo>
                  <a:pt x="456396" y="91517"/>
                </a:lnTo>
                <a:lnTo>
                  <a:pt x="468424" y="85261"/>
                </a:lnTo>
                <a:lnTo>
                  <a:pt x="481073" y="80711"/>
                </a:lnTo>
                <a:lnTo>
                  <a:pt x="494168" y="77934"/>
                </a:lnTo>
                <a:lnTo>
                  <a:pt x="507533" y="76993"/>
                </a:lnTo>
                <a:lnTo>
                  <a:pt x="567764" y="76993"/>
                </a:lnTo>
                <a:lnTo>
                  <a:pt x="558236" y="70144"/>
                </a:lnTo>
                <a:lnTo>
                  <a:pt x="455709" y="70144"/>
                </a:lnTo>
                <a:lnTo>
                  <a:pt x="435346" y="41097"/>
                </a:lnTo>
                <a:lnTo>
                  <a:pt x="409009" y="19025"/>
                </a:lnTo>
                <a:close/>
              </a:path>
              <a:path w="686435" h="408305">
                <a:moveTo>
                  <a:pt x="507533" y="57967"/>
                </a:moveTo>
                <a:lnTo>
                  <a:pt x="494157" y="58746"/>
                </a:lnTo>
                <a:lnTo>
                  <a:pt x="480987" y="61059"/>
                </a:lnTo>
                <a:lnTo>
                  <a:pt x="468134" y="64870"/>
                </a:lnTo>
                <a:lnTo>
                  <a:pt x="455709" y="70144"/>
                </a:lnTo>
                <a:lnTo>
                  <a:pt x="558236" y="70144"/>
                </a:lnTo>
                <a:lnTo>
                  <a:pt x="555770" y="68371"/>
                </a:lnTo>
                <a:lnTo>
                  <a:pt x="507533" y="57967"/>
                </a:lnTo>
                <a:close/>
              </a:path>
            </a:pathLst>
          </a:custGeom>
          <a:solidFill>
            <a:srgbClr val="808080"/>
          </a:solidFill>
        </p:spPr>
        <p:txBody>
          <a:bodyPr wrap="square" lIns="0" tIns="0" rIns="0" bIns="0" rtlCol="0"/>
          <a:lstStyle/>
          <a:p>
            <a:endParaRPr sz="1764"/>
          </a:p>
        </p:txBody>
      </p:sp>
      <p:sp>
        <p:nvSpPr>
          <p:cNvPr id="18" name="object 18"/>
          <p:cNvSpPr/>
          <p:nvPr/>
        </p:nvSpPr>
        <p:spPr>
          <a:xfrm>
            <a:off x="3850805" y="2678960"/>
            <a:ext cx="216567" cy="411355"/>
          </a:xfrm>
          <a:custGeom>
            <a:avLst/>
            <a:gdLst/>
            <a:ahLst/>
            <a:cxnLst/>
            <a:rect l="l" t="t" r="r" b="b"/>
            <a:pathLst>
              <a:path w="220979" h="419735">
                <a:moveTo>
                  <a:pt x="0" y="419434"/>
                </a:moveTo>
                <a:lnTo>
                  <a:pt x="220951" y="419434"/>
                </a:lnTo>
                <a:lnTo>
                  <a:pt x="220951" y="0"/>
                </a:lnTo>
                <a:lnTo>
                  <a:pt x="0" y="0"/>
                </a:lnTo>
                <a:lnTo>
                  <a:pt x="0" y="419434"/>
                </a:lnTo>
                <a:close/>
              </a:path>
            </a:pathLst>
          </a:custGeom>
          <a:solidFill>
            <a:srgbClr val="FFFFFF"/>
          </a:solidFill>
        </p:spPr>
        <p:txBody>
          <a:bodyPr wrap="square" lIns="0" tIns="0" rIns="0" bIns="0" rtlCol="0"/>
          <a:lstStyle/>
          <a:p>
            <a:endParaRPr sz="1764"/>
          </a:p>
        </p:txBody>
      </p:sp>
      <p:sp>
        <p:nvSpPr>
          <p:cNvPr id="19" name="object 19"/>
          <p:cNvSpPr/>
          <p:nvPr/>
        </p:nvSpPr>
        <p:spPr>
          <a:xfrm>
            <a:off x="3861269" y="2689489"/>
            <a:ext cx="195409" cy="390197"/>
          </a:xfrm>
          <a:custGeom>
            <a:avLst/>
            <a:gdLst/>
            <a:ahLst/>
            <a:cxnLst/>
            <a:rect l="l" t="t" r="r" b="b"/>
            <a:pathLst>
              <a:path w="199389" h="398144">
                <a:moveTo>
                  <a:pt x="0" y="397934"/>
                </a:moveTo>
                <a:lnTo>
                  <a:pt x="199393" y="397934"/>
                </a:lnTo>
                <a:lnTo>
                  <a:pt x="199393" y="0"/>
                </a:lnTo>
                <a:lnTo>
                  <a:pt x="0" y="0"/>
                </a:lnTo>
                <a:lnTo>
                  <a:pt x="0" y="397934"/>
                </a:lnTo>
                <a:close/>
              </a:path>
            </a:pathLst>
          </a:custGeom>
          <a:solidFill>
            <a:srgbClr val="808080"/>
          </a:solidFill>
        </p:spPr>
        <p:txBody>
          <a:bodyPr wrap="square" lIns="0" tIns="0" rIns="0" bIns="0" rtlCol="0"/>
          <a:lstStyle/>
          <a:p>
            <a:endParaRPr sz="1764"/>
          </a:p>
        </p:txBody>
      </p:sp>
      <p:sp>
        <p:nvSpPr>
          <p:cNvPr id="20" name="object 20"/>
          <p:cNvSpPr/>
          <p:nvPr/>
        </p:nvSpPr>
        <p:spPr>
          <a:xfrm>
            <a:off x="3871859" y="2700027"/>
            <a:ext cx="380210" cy="416335"/>
          </a:xfrm>
          <a:prstGeom prst="rect">
            <a:avLst/>
          </a:prstGeom>
          <a:blipFill>
            <a:blip r:embed="rId2" cstate="print"/>
            <a:stretch>
              <a:fillRect/>
            </a:stretch>
          </a:blipFill>
        </p:spPr>
        <p:txBody>
          <a:bodyPr wrap="square" lIns="0" tIns="0" rIns="0" bIns="0" rtlCol="0"/>
          <a:lstStyle/>
          <a:p>
            <a:endParaRPr sz="1764"/>
          </a:p>
        </p:txBody>
      </p:sp>
      <p:sp>
        <p:nvSpPr>
          <p:cNvPr id="21" name="object 21"/>
          <p:cNvSpPr/>
          <p:nvPr/>
        </p:nvSpPr>
        <p:spPr>
          <a:xfrm>
            <a:off x="4449525" y="2343357"/>
            <a:ext cx="2904382" cy="336054"/>
          </a:xfrm>
          <a:custGeom>
            <a:avLst/>
            <a:gdLst/>
            <a:ahLst/>
            <a:cxnLst/>
            <a:rect l="l" t="t" r="r" b="b"/>
            <a:pathLst>
              <a:path w="2963545" h="342900">
                <a:moveTo>
                  <a:pt x="0" y="342427"/>
                </a:moveTo>
                <a:lnTo>
                  <a:pt x="2682641" y="342427"/>
                </a:lnTo>
                <a:lnTo>
                  <a:pt x="2682641" y="0"/>
                </a:lnTo>
                <a:lnTo>
                  <a:pt x="2962930" y="0"/>
                </a:lnTo>
              </a:path>
            </a:pathLst>
          </a:custGeom>
          <a:ln w="9523">
            <a:solidFill>
              <a:srgbClr val="000000"/>
            </a:solidFill>
          </a:ln>
        </p:spPr>
        <p:txBody>
          <a:bodyPr wrap="square" lIns="0" tIns="0" rIns="0" bIns="0" rtlCol="0"/>
          <a:lstStyle/>
          <a:p>
            <a:endParaRPr sz="1764"/>
          </a:p>
        </p:txBody>
      </p:sp>
      <p:sp>
        <p:nvSpPr>
          <p:cNvPr id="22" name="object 22"/>
          <p:cNvSpPr/>
          <p:nvPr/>
        </p:nvSpPr>
        <p:spPr>
          <a:xfrm>
            <a:off x="4387734" y="2638298"/>
            <a:ext cx="81472" cy="81300"/>
          </a:xfrm>
          <a:prstGeom prst="rect">
            <a:avLst/>
          </a:prstGeom>
          <a:blipFill>
            <a:blip r:embed="rId3" cstate="print"/>
            <a:stretch>
              <a:fillRect/>
            </a:stretch>
          </a:blipFill>
        </p:spPr>
        <p:txBody>
          <a:bodyPr wrap="square" lIns="0" tIns="0" rIns="0" bIns="0" rtlCol="0"/>
          <a:lstStyle/>
          <a:p>
            <a:endParaRPr sz="1764"/>
          </a:p>
        </p:txBody>
      </p:sp>
      <p:sp>
        <p:nvSpPr>
          <p:cNvPr id="23" name="object 23"/>
          <p:cNvSpPr/>
          <p:nvPr/>
        </p:nvSpPr>
        <p:spPr>
          <a:xfrm>
            <a:off x="7333498" y="2302707"/>
            <a:ext cx="81472" cy="81300"/>
          </a:xfrm>
          <a:prstGeom prst="rect">
            <a:avLst/>
          </a:prstGeom>
          <a:blipFill>
            <a:blip r:embed="rId4" cstate="print"/>
            <a:stretch>
              <a:fillRect/>
            </a:stretch>
          </a:blipFill>
        </p:spPr>
        <p:txBody>
          <a:bodyPr wrap="square" lIns="0" tIns="0" rIns="0" bIns="0" rtlCol="0"/>
          <a:lstStyle/>
          <a:p>
            <a:endParaRPr sz="1764"/>
          </a:p>
        </p:txBody>
      </p:sp>
      <p:sp>
        <p:nvSpPr>
          <p:cNvPr id="24" name="object 24"/>
          <p:cNvSpPr/>
          <p:nvPr/>
        </p:nvSpPr>
        <p:spPr>
          <a:xfrm>
            <a:off x="7078611" y="2678948"/>
            <a:ext cx="275067" cy="392064"/>
          </a:xfrm>
          <a:custGeom>
            <a:avLst/>
            <a:gdLst/>
            <a:ahLst/>
            <a:cxnLst/>
            <a:rect l="l" t="t" r="r" b="b"/>
            <a:pathLst>
              <a:path w="280670" h="400050">
                <a:moveTo>
                  <a:pt x="0" y="0"/>
                </a:moveTo>
                <a:lnTo>
                  <a:pt x="0" y="399557"/>
                </a:lnTo>
                <a:lnTo>
                  <a:pt x="280289" y="399557"/>
                </a:lnTo>
              </a:path>
            </a:pathLst>
          </a:custGeom>
          <a:ln w="9536">
            <a:solidFill>
              <a:srgbClr val="000000"/>
            </a:solidFill>
          </a:ln>
        </p:spPr>
        <p:txBody>
          <a:bodyPr wrap="square" lIns="0" tIns="0" rIns="0" bIns="0" rtlCol="0"/>
          <a:lstStyle/>
          <a:p>
            <a:endParaRPr sz="1764"/>
          </a:p>
        </p:txBody>
      </p:sp>
      <p:sp>
        <p:nvSpPr>
          <p:cNvPr id="25" name="object 25"/>
          <p:cNvSpPr/>
          <p:nvPr/>
        </p:nvSpPr>
        <p:spPr>
          <a:xfrm>
            <a:off x="7333498" y="3029881"/>
            <a:ext cx="81472" cy="81299"/>
          </a:xfrm>
          <a:prstGeom prst="rect">
            <a:avLst/>
          </a:prstGeom>
          <a:blipFill>
            <a:blip r:embed="rId5" cstate="print"/>
            <a:stretch>
              <a:fillRect/>
            </a:stretch>
          </a:blipFill>
        </p:spPr>
        <p:txBody>
          <a:bodyPr wrap="square" lIns="0" tIns="0" rIns="0" bIns="0" rtlCol="0"/>
          <a:lstStyle/>
          <a:p>
            <a:endParaRPr sz="1764"/>
          </a:p>
        </p:txBody>
      </p:sp>
      <p:sp>
        <p:nvSpPr>
          <p:cNvPr id="26" name="object 26"/>
          <p:cNvSpPr txBox="1"/>
          <p:nvPr/>
        </p:nvSpPr>
        <p:spPr>
          <a:xfrm>
            <a:off x="3457523" y="3296749"/>
            <a:ext cx="2087272" cy="193515"/>
          </a:xfrm>
          <a:prstGeom prst="rect">
            <a:avLst/>
          </a:prstGeom>
        </p:spPr>
        <p:txBody>
          <a:bodyPr vert="horz" wrap="square" lIns="0" tIns="12446" rIns="0" bIns="0" rtlCol="0">
            <a:spAutoFit/>
          </a:bodyPr>
          <a:lstStyle/>
          <a:p>
            <a:pPr marL="12446">
              <a:spcBef>
                <a:spcPts val="98"/>
              </a:spcBef>
            </a:pPr>
            <a:r>
              <a:rPr sz="1176" dirty="0">
                <a:latin typeface="Calibri"/>
                <a:cs typeface="Calibri"/>
              </a:rPr>
              <a:t>Dedicated </a:t>
            </a:r>
            <a:r>
              <a:rPr sz="1176" spc="-5" dirty="0">
                <a:latin typeface="Calibri"/>
                <a:cs typeface="Calibri"/>
              </a:rPr>
              <a:t>server </a:t>
            </a:r>
            <a:r>
              <a:rPr sz="1176" dirty="0">
                <a:latin typeface="Calibri"/>
                <a:cs typeface="Calibri"/>
              </a:rPr>
              <a:t>/ hosting</a:t>
            </a:r>
            <a:r>
              <a:rPr sz="1176" spc="-54" dirty="0">
                <a:latin typeface="Calibri"/>
                <a:cs typeface="Calibri"/>
              </a:rPr>
              <a:t> </a:t>
            </a:r>
            <a:r>
              <a:rPr sz="1176" spc="-10" dirty="0">
                <a:latin typeface="Calibri"/>
                <a:cs typeface="Calibri"/>
              </a:rPr>
              <a:t>service</a:t>
            </a:r>
            <a:endParaRPr sz="1176">
              <a:latin typeface="Calibri"/>
              <a:cs typeface="Calibri"/>
            </a:endParaRPr>
          </a:p>
        </p:txBody>
      </p:sp>
      <p:sp>
        <p:nvSpPr>
          <p:cNvPr id="27" name="object 27"/>
          <p:cNvSpPr txBox="1"/>
          <p:nvPr/>
        </p:nvSpPr>
        <p:spPr>
          <a:xfrm>
            <a:off x="4661567" y="2168622"/>
            <a:ext cx="1250247" cy="374461"/>
          </a:xfrm>
          <a:prstGeom prst="rect">
            <a:avLst/>
          </a:prstGeom>
        </p:spPr>
        <p:txBody>
          <a:bodyPr vert="horz" wrap="square" lIns="0" tIns="12446" rIns="0" bIns="0" rtlCol="0">
            <a:spAutoFit/>
          </a:bodyPr>
          <a:lstStyle/>
          <a:p>
            <a:pPr marL="12446" marR="4978" indent="115748">
              <a:spcBef>
                <a:spcPts val="98"/>
              </a:spcBef>
            </a:pPr>
            <a:r>
              <a:rPr sz="1176" dirty="0">
                <a:latin typeface="Calibri"/>
                <a:cs typeface="Calibri"/>
              </a:rPr>
              <a:t>REST + </a:t>
            </a:r>
            <a:r>
              <a:rPr sz="1176" spc="5" dirty="0">
                <a:latin typeface="Calibri"/>
                <a:cs typeface="Calibri"/>
              </a:rPr>
              <a:t>OAuth </a:t>
            </a:r>
            <a:r>
              <a:rPr sz="1176" spc="-20" dirty="0">
                <a:latin typeface="Calibri"/>
                <a:cs typeface="Calibri"/>
              </a:rPr>
              <a:t>or  </a:t>
            </a:r>
            <a:r>
              <a:rPr sz="1176" spc="-10" dirty="0">
                <a:latin typeface="Calibri"/>
                <a:cs typeface="Calibri"/>
              </a:rPr>
              <a:t>client </a:t>
            </a:r>
            <a:r>
              <a:rPr sz="1176" spc="5" dirty="0">
                <a:latin typeface="Calibri"/>
                <a:cs typeface="Calibri"/>
              </a:rPr>
              <a:t>object</a:t>
            </a:r>
            <a:r>
              <a:rPr sz="1176" spc="-74" dirty="0">
                <a:latin typeface="Calibri"/>
                <a:cs typeface="Calibri"/>
              </a:rPr>
              <a:t> </a:t>
            </a:r>
            <a:r>
              <a:rPr sz="1176" spc="-5" dirty="0">
                <a:latin typeface="Calibri"/>
                <a:cs typeface="Calibri"/>
              </a:rPr>
              <a:t>models</a:t>
            </a:r>
            <a:endParaRPr sz="1176">
              <a:latin typeface="Calibri"/>
              <a:cs typeface="Calibri"/>
            </a:endParaRPr>
          </a:p>
        </p:txBody>
      </p:sp>
    </p:spTree>
    <p:extLst>
      <p:ext uri="{BB962C8B-B14F-4D97-AF65-F5344CB8AC3E}">
        <p14:creationId xmlns:p14="http://schemas.microsoft.com/office/powerpoint/2010/main" val="3550795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1143000"/>
          </a:xfrm>
        </p:spPr>
        <p:txBody>
          <a:bodyPr/>
          <a:lstStyle/>
          <a:p>
            <a:r>
              <a:rPr lang="en-US" dirty="0"/>
              <a:t>What is Office 365?</a:t>
            </a:r>
          </a:p>
        </p:txBody>
      </p:sp>
      <p:sp>
        <p:nvSpPr>
          <p:cNvPr id="3" name="Subtitle 2"/>
          <p:cNvSpPr txBox="1">
            <a:spLocks/>
          </p:cNvSpPr>
          <p:nvPr/>
        </p:nvSpPr>
        <p:spPr>
          <a:xfrm>
            <a:off x="149352" y="1371600"/>
            <a:ext cx="8534400" cy="49530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b="1" dirty="0">
                <a:solidFill>
                  <a:schemeClr val="tx1"/>
                </a:solidFill>
              </a:rPr>
              <a:t>Office 365</a:t>
            </a:r>
            <a:r>
              <a:rPr lang="en-US" dirty="0">
                <a:solidFill>
                  <a:schemeClr val="tx1"/>
                </a:solidFill>
              </a:rPr>
              <a:t> is…</a:t>
            </a:r>
          </a:p>
          <a:p>
            <a:pPr lvl="1"/>
            <a:r>
              <a:rPr lang="en-US" dirty="0">
                <a:solidFill>
                  <a:schemeClr val="tx1"/>
                </a:solidFill>
              </a:rPr>
              <a:t>the successor to Microsoft's Business Online Productivity Suite </a:t>
            </a:r>
          </a:p>
          <a:p>
            <a:pPr lvl="1"/>
            <a:r>
              <a:rPr lang="en-US" dirty="0">
                <a:solidFill>
                  <a:schemeClr val="tx1"/>
                </a:solidFill>
              </a:rPr>
              <a:t>a subscription-based service which offers access to various services and software built around the Microsoft Office platform.</a:t>
            </a:r>
          </a:p>
          <a:p>
            <a:pPr lvl="1"/>
            <a:r>
              <a:rPr lang="en-US" dirty="0">
                <a:solidFill>
                  <a:schemeClr val="tx1"/>
                </a:solidFill>
              </a:rPr>
              <a:t>Can be free for 501(c)3 non-profits and accredited educational institutions or super low cost depending on subscription.</a:t>
            </a:r>
          </a:p>
          <a:p>
            <a:pPr lvl="1"/>
            <a:r>
              <a:rPr lang="en-US" dirty="0">
                <a:solidFill>
                  <a:schemeClr val="tx1"/>
                </a:solidFill>
              </a:rPr>
              <a:t>low cost for everyone else.</a:t>
            </a:r>
          </a:p>
          <a:p>
            <a:pPr lvl="1"/>
            <a:r>
              <a:rPr lang="en-US" dirty="0">
                <a:solidFill>
                  <a:schemeClr val="tx1"/>
                </a:solidFill>
              </a:rPr>
              <a:t>accessible anywhere you have a device and an internet connection, is secure, and meets many compliance standards like </a:t>
            </a:r>
            <a:r>
              <a:rPr lang="en-US" dirty="0" err="1">
                <a:solidFill>
                  <a:schemeClr val="tx1"/>
                </a:solidFill>
              </a:rPr>
              <a:t>FedRamp</a:t>
            </a:r>
            <a:r>
              <a:rPr lang="en-US" dirty="0">
                <a:solidFill>
                  <a:schemeClr val="tx1"/>
                </a:solidFill>
              </a:rPr>
              <a:t>, FISMA, HIPAA, etc.</a:t>
            </a:r>
          </a:p>
          <a:p>
            <a:r>
              <a:rPr lang="en-US" dirty="0">
                <a:solidFill>
                  <a:schemeClr val="tx1"/>
                </a:solidFill>
              </a:rPr>
              <a:t>Subscription are per user/month, can be mixed and matched, and there is no minimum number of users.</a:t>
            </a:r>
          </a:p>
          <a:p>
            <a:endParaRPr lang="en-US" dirty="0">
              <a:solidFill>
                <a:schemeClr val="tx1"/>
              </a:solidFill>
            </a:endParaRPr>
          </a:p>
        </p:txBody>
      </p:sp>
    </p:spTree>
    <p:extLst>
      <p:ext uri="{BB962C8B-B14F-4D97-AF65-F5344CB8AC3E}">
        <p14:creationId xmlns:p14="http://schemas.microsoft.com/office/powerpoint/2010/main" val="385662430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5" y="129808"/>
            <a:ext cx="8360379"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69" dirty="0"/>
              <a:t>App </a:t>
            </a:r>
            <a:r>
              <a:rPr spc="-118" dirty="0"/>
              <a:t>Types </a:t>
            </a:r>
            <a:r>
              <a:rPr dirty="0"/>
              <a:t>–</a:t>
            </a:r>
            <a:r>
              <a:rPr spc="-564" dirty="0"/>
              <a:t> </a:t>
            </a:r>
            <a:r>
              <a:rPr spc="-112" dirty="0"/>
              <a:t>SharePoint </a:t>
            </a:r>
            <a:r>
              <a:rPr spc="-103" dirty="0"/>
              <a:t>Hosted</a:t>
            </a:r>
          </a:p>
        </p:txBody>
      </p:sp>
      <p:sp>
        <p:nvSpPr>
          <p:cNvPr id="3" name="object 3"/>
          <p:cNvSpPr txBox="1"/>
          <p:nvPr/>
        </p:nvSpPr>
        <p:spPr>
          <a:xfrm>
            <a:off x="672062" y="3954108"/>
            <a:ext cx="7113152" cy="1568254"/>
          </a:xfrm>
          <a:prstGeom prst="rect">
            <a:avLst/>
          </a:prstGeom>
        </p:spPr>
        <p:txBody>
          <a:bodyPr vert="horz" wrap="square" lIns="0" tIns="12446" rIns="0" bIns="0" rtlCol="0">
            <a:spAutoFit/>
          </a:bodyPr>
          <a:lstStyle/>
          <a:p>
            <a:pPr marL="12446" marR="1255801">
              <a:lnSpc>
                <a:spcPct val="126499"/>
              </a:lnSpc>
              <a:spcBef>
                <a:spcPts val="98"/>
              </a:spcBef>
            </a:pPr>
            <a:r>
              <a:rPr sz="2646" dirty="0">
                <a:solidFill>
                  <a:srgbClr val="505050"/>
                </a:solidFill>
                <a:latin typeface="Calibri"/>
                <a:cs typeface="Calibri"/>
              </a:rPr>
              <a:t>Can use </a:t>
            </a:r>
            <a:r>
              <a:rPr sz="2646" spc="-5" dirty="0">
                <a:solidFill>
                  <a:srgbClr val="505050"/>
                </a:solidFill>
                <a:latin typeface="Calibri"/>
                <a:cs typeface="Calibri"/>
              </a:rPr>
              <a:t>site </a:t>
            </a:r>
            <a:r>
              <a:rPr sz="2646" dirty="0">
                <a:solidFill>
                  <a:srgbClr val="505050"/>
                </a:solidFill>
                <a:latin typeface="Calibri"/>
                <a:cs typeface="Calibri"/>
              </a:rPr>
              <a:t>elements, </a:t>
            </a:r>
            <a:r>
              <a:rPr sz="2646" spc="-5" dirty="0">
                <a:solidFill>
                  <a:srgbClr val="505050"/>
                </a:solidFill>
                <a:latin typeface="Calibri"/>
                <a:cs typeface="Calibri"/>
              </a:rPr>
              <a:t>lists, </a:t>
            </a:r>
            <a:r>
              <a:rPr sz="2646" dirty="0">
                <a:solidFill>
                  <a:srgbClr val="505050"/>
                </a:solidFill>
                <a:latin typeface="Calibri"/>
                <a:cs typeface="Calibri"/>
              </a:rPr>
              <a:t>files web parts  Can use </a:t>
            </a:r>
            <a:r>
              <a:rPr sz="2646" spc="10" dirty="0">
                <a:solidFill>
                  <a:srgbClr val="505050"/>
                </a:solidFill>
                <a:latin typeface="Calibri"/>
                <a:cs typeface="Calibri"/>
              </a:rPr>
              <a:t>HTML </a:t>
            </a:r>
            <a:r>
              <a:rPr sz="2646" dirty="0">
                <a:solidFill>
                  <a:srgbClr val="505050"/>
                </a:solidFill>
                <a:latin typeface="Calibri"/>
                <a:cs typeface="Calibri"/>
              </a:rPr>
              <a:t>and </a:t>
            </a:r>
            <a:r>
              <a:rPr sz="2646" spc="-10" dirty="0">
                <a:solidFill>
                  <a:srgbClr val="505050"/>
                </a:solidFill>
                <a:latin typeface="Calibri"/>
                <a:cs typeface="Calibri"/>
              </a:rPr>
              <a:t>JavaScript</a:t>
            </a:r>
            <a:endParaRPr sz="2646">
              <a:latin typeface="Calibri"/>
              <a:cs typeface="Calibri"/>
            </a:endParaRPr>
          </a:p>
          <a:p>
            <a:pPr marL="12446">
              <a:spcBef>
                <a:spcPts val="941"/>
              </a:spcBef>
            </a:pPr>
            <a:r>
              <a:rPr sz="2646" dirty="0">
                <a:solidFill>
                  <a:srgbClr val="505050"/>
                </a:solidFill>
                <a:latin typeface="Calibri"/>
                <a:cs typeface="Calibri"/>
              </a:rPr>
              <a:t>Isolation is </a:t>
            </a:r>
            <a:r>
              <a:rPr sz="2646" spc="-5" dirty="0">
                <a:solidFill>
                  <a:srgbClr val="505050"/>
                </a:solidFill>
                <a:latin typeface="Calibri"/>
                <a:cs typeface="Calibri"/>
              </a:rPr>
              <a:t>contained through </a:t>
            </a:r>
            <a:r>
              <a:rPr sz="2646" dirty="0">
                <a:solidFill>
                  <a:srgbClr val="505050"/>
                </a:solidFill>
                <a:latin typeface="Calibri"/>
                <a:cs typeface="Calibri"/>
              </a:rPr>
              <a:t>app web</a:t>
            </a:r>
            <a:r>
              <a:rPr sz="2646" spc="25" dirty="0">
                <a:solidFill>
                  <a:srgbClr val="505050"/>
                </a:solidFill>
                <a:latin typeface="Calibri"/>
                <a:cs typeface="Calibri"/>
              </a:rPr>
              <a:t> </a:t>
            </a:r>
            <a:r>
              <a:rPr sz="2646" dirty="0">
                <a:solidFill>
                  <a:srgbClr val="505050"/>
                </a:solidFill>
                <a:latin typeface="Calibri"/>
                <a:cs typeface="Calibri"/>
              </a:rPr>
              <a:t>provisioning</a:t>
            </a:r>
            <a:endParaRPr sz="2646">
              <a:latin typeface="Calibri"/>
              <a:cs typeface="Calibri"/>
            </a:endParaRPr>
          </a:p>
        </p:txBody>
      </p:sp>
      <p:sp>
        <p:nvSpPr>
          <p:cNvPr id="4" name="object 4"/>
          <p:cNvSpPr/>
          <p:nvPr/>
        </p:nvSpPr>
        <p:spPr>
          <a:xfrm>
            <a:off x="2735455" y="1722222"/>
            <a:ext cx="3584581" cy="2237874"/>
          </a:xfrm>
          <a:custGeom>
            <a:avLst/>
            <a:gdLst/>
            <a:ahLst/>
            <a:cxnLst/>
            <a:rect l="l" t="t" r="r" b="b"/>
            <a:pathLst>
              <a:path w="3657600" h="2283460">
                <a:moveTo>
                  <a:pt x="0" y="2282915"/>
                </a:moveTo>
                <a:lnTo>
                  <a:pt x="3657600" y="2282915"/>
                </a:lnTo>
                <a:lnTo>
                  <a:pt x="3657600" y="0"/>
                </a:lnTo>
                <a:lnTo>
                  <a:pt x="0" y="0"/>
                </a:lnTo>
                <a:lnTo>
                  <a:pt x="0" y="2282915"/>
                </a:lnTo>
                <a:close/>
              </a:path>
            </a:pathLst>
          </a:custGeom>
          <a:solidFill>
            <a:srgbClr val="0070C0"/>
          </a:solidFill>
        </p:spPr>
        <p:txBody>
          <a:bodyPr wrap="square" lIns="0" tIns="0" rIns="0" bIns="0" rtlCol="0"/>
          <a:lstStyle/>
          <a:p>
            <a:endParaRPr sz="1764"/>
          </a:p>
        </p:txBody>
      </p:sp>
      <p:sp>
        <p:nvSpPr>
          <p:cNvPr id="5" name="object 5"/>
          <p:cNvSpPr/>
          <p:nvPr/>
        </p:nvSpPr>
        <p:spPr>
          <a:xfrm>
            <a:off x="2735455" y="1722222"/>
            <a:ext cx="3584581" cy="2237874"/>
          </a:xfrm>
          <a:custGeom>
            <a:avLst/>
            <a:gdLst/>
            <a:ahLst/>
            <a:cxnLst/>
            <a:rect l="l" t="t" r="r" b="b"/>
            <a:pathLst>
              <a:path w="3657600" h="2283460">
                <a:moveTo>
                  <a:pt x="0" y="2282915"/>
                </a:moveTo>
                <a:lnTo>
                  <a:pt x="3657600" y="2282915"/>
                </a:lnTo>
                <a:lnTo>
                  <a:pt x="3657600" y="0"/>
                </a:lnTo>
                <a:lnTo>
                  <a:pt x="0" y="0"/>
                </a:lnTo>
                <a:lnTo>
                  <a:pt x="0" y="2282915"/>
                </a:lnTo>
                <a:close/>
              </a:path>
            </a:pathLst>
          </a:custGeom>
          <a:ln w="9525">
            <a:solidFill>
              <a:srgbClr val="000000"/>
            </a:solidFill>
          </a:ln>
        </p:spPr>
        <p:txBody>
          <a:bodyPr wrap="square" lIns="0" tIns="0" rIns="0" bIns="0" rtlCol="0"/>
          <a:lstStyle/>
          <a:p>
            <a:endParaRPr sz="1764"/>
          </a:p>
        </p:txBody>
      </p:sp>
      <p:sp>
        <p:nvSpPr>
          <p:cNvPr id="6" name="object 6"/>
          <p:cNvSpPr txBox="1"/>
          <p:nvPr/>
        </p:nvSpPr>
        <p:spPr>
          <a:xfrm>
            <a:off x="2959492" y="1945951"/>
            <a:ext cx="3136508" cy="301018"/>
          </a:xfrm>
          <a:prstGeom prst="rect">
            <a:avLst/>
          </a:prstGeom>
          <a:solidFill>
            <a:srgbClr val="FFFFFF"/>
          </a:solidFill>
          <a:ln w="9524">
            <a:solidFill>
              <a:srgbClr val="000000"/>
            </a:solidFill>
          </a:ln>
        </p:spPr>
        <p:txBody>
          <a:bodyPr vert="horz" wrap="square" lIns="0" tIns="29248" rIns="0" bIns="0" rtlCol="0">
            <a:spAutoFit/>
          </a:bodyPr>
          <a:lstStyle/>
          <a:p>
            <a:pPr marL="49784">
              <a:spcBef>
                <a:spcPts val="229"/>
              </a:spcBef>
            </a:pPr>
            <a:r>
              <a:rPr sz="1764" dirty="0">
                <a:latin typeface="Calibri"/>
                <a:cs typeface="Calibri"/>
              </a:rPr>
              <a:t>SharePoint-hosted</a:t>
            </a:r>
            <a:endParaRPr sz="1764">
              <a:latin typeface="Calibri"/>
              <a:cs typeface="Calibri"/>
            </a:endParaRPr>
          </a:p>
        </p:txBody>
      </p:sp>
      <p:sp>
        <p:nvSpPr>
          <p:cNvPr id="7" name="object 7"/>
          <p:cNvSpPr/>
          <p:nvPr/>
        </p:nvSpPr>
        <p:spPr>
          <a:xfrm>
            <a:off x="6992145" y="1722222"/>
            <a:ext cx="2464399" cy="2237874"/>
          </a:xfrm>
          <a:custGeom>
            <a:avLst/>
            <a:gdLst/>
            <a:ahLst/>
            <a:cxnLst/>
            <a:rect l="l" t="t" r="r" b="b"/>
            <a:pathLst>
              <a:path w="2514600" h="2283460">
                <a:moveTo>
                  <a:pt x="0" y="2282915"/>
                </a:moveTo>
                <a:lnTo>
                  <a:pt x="2514600" y="2282915"/>
                </a:lnTo>
                <a:lnTo>
                  <a:pt x="2514600" y="0"/>
                </a:lnTo>
                <a:lnTo>
                  <a:pt x="0" y="0"/>
                </a:lnTo>
                <a:lnTo>
                  <a:pt x="0" y="2282915"/>
                </a:lnTo>
                <a:close/>
              </a:path>
            </a:pathLst>
          </a:custGeom>
          <a:solidFill>
            <a:srgbClr val="9DBB61"/>
          </a:solidFill>
        </p:spPr>
        <p:txBody>
          <a:bodyPr wrap="square" lIns="0" tIns="0" rIns="0" bIns="0" rtlCol="0"/>
          <a:lstStyle/>
          <a:p>
            <a:endParaRPr sz="1764"/>
          </a:p>
        </p:txBody>
      </p:sp>
      <p:sp>
        <p:nvSpPr>
          <p:cNvPr id="8" name="object 8"/>
          <p:cNvSpPr/>
          <p:nvPr/>
        </p:nvSpPr>
        <p:spPr>
          <a:xfrm>
            <a:off x="6992145" y="1722222"/>
            <a:ext cx="2464399" cy="2237874"/>
          </a:xfrm>
          <a:custGeom>
            <a:avLst/>
            <a:gdLst/>
            <a:ahLst/>
            <a:cxnLst/>
            <a:rect l="l" t="t" r="r" b="b"/>
            <a:pathLst>
              <a:path w="2514600" h="2283460">
                <a:moveTo>
                  <a:pt x="0" y="2282915"/>
                </a:moveTo>
                <a:lnTo>
                  <a:pt x="2514600" y="2282915"/>
                </a:lnTo>
                <a:lnTo>
                  <a:pt x="2514600" y="0"/>
                </a:lnTo>
                <a:lnTo>
                  <a:pt x="0" y="0"/>
                </a:lnTo>
                <a:lnTo>
                  <a:pt x="0" y="2282915"/>
                </a:lnTo>
                <a:close/>
              </a:path>
            </a:pathLst>
          </a:custGeom>
          <a:ln w="9527">
            <a:solidFill>
              <a:srgbClr val="000000"/>
            </a:solidFill>
          </a:ln>
        </p:spPr>
        <p:txBody>
          <a:bodyPr wrap="square" lIns="0" tIns="0" rIns="0" bIns="0" rtlCol="0"/>
          <a:lstStyle/>
          <a:p>
            <a:endParaRPr sz="1764"/>
          </a:p>
        </p:txBody>
      </p:sp>
      <p:sp>
        <p:nvSpPr>
          <p:cNvPr id="9" name="object 9"/>
          <p:cNvSpPr txBox="1"/>
          <p:nvPr/>
        </p:nvSpPr>
        <p:spPr>
          <a:xfrm>
            <a:off x="7554726" y="1729957"/>
            <a:ext cx="1349819" cy="375155"/>
          </a:xfrm>
          <a:prstGeom prst="rect">
            <a:avLst/>
          </a:prstGeom>
        </p:spPr>
        <p:txBody>
          <a:bodyPr vert="horz" wrap="square" lIns="0" tIns="13069" rIns="0" bIns="0" rtlCol="0">
            <a:spAutoFit/>
          </a:bodyPr>
          <a:lstStyle/>
          <a:p>
            <a:pPr marL="12446">
              <a:spcBef>
                <a:spcPts val="103"/>
              </a:spcBef>
            </a:pPr>
            <a:r>
              <a:rPr sz="2352" spc="15" dirty="0">
                <a:solidFill>
                  <a:srgbClr val="FFFFFF"/>
                </a:solidFill>
                <a:latin typeface="Calibri"/>
                <a:cs typeface="Calibri"/>
              </a:rPr>
              <a:t>S</a:t>
            </a:r>
            <a:r>
              <a:rPr sz="2352" spc="10" dirty="0">
                <a:solidFill>
                  <a:srgbClr val="FFFFFF"/>
                </a:solidFill>
                <a:latin typeface="Calibri"/>
                <a:cs typeface="Calibri"/>
              </a:rPr>
              <a:t>h</a:t>
            </a:r>
            <a:r>
              <a:rPr sz="2352" spc="-29" dirty="0">
                <a:solidFill>
                  <a:srgbClr val="FFFFFF"/>
                </a:solidFill>
                <a:latin typeface="Calibri"/>
                <a:cs typeface="Calibri"/>
              </a:rPr>
              <a:t>a</a:t>
            </a:r>
            <a:r>
              <a:rPr sz="2352" spc="-15" dirty="0">
                <a:solidFill>
                  <a:srgbClr val="FFFFFF"/>
                </a:solidFill>
                <a:latin typeface="Calibri"/>
                <a:cs typeface="Calibri"/>
              </a:rPr>
              <a:t>r</a:t>
            </a:r>
            <a:r>
              <a:rPr sz="2352" spc="5" dirty="0">
                <a:solidFill>
                  <a:srgbClr val="FFFFFF"/>
                </a:solidFill>
                <a:latin typeface="Calibri"/>
                <a:cs typeface="Calibri"/>
              </a:rPr>
              <a:t>e</a:t>
            </a:r>
            <a:r>
              <a:rPr sz="2352" spc="-34" dirty="0">
                <a:solidFill>
                  <a:srgbClr val="FFFFFF"/>
                </a:solidFill>
                <a:latin typeface="Calibri"/>
                <a:cs typeface="Calibri"/>
              </a:rPr>
              <a:t>P</a:t>
            </a:r>
            <a:r>
              <a:rPr sz="2352" spc="5" dirty="0">
                <a:solidFill>
                  <a:srgbClr val="FFFFFF"/>
                </a:solidFill>
                <a:latin typeface="Calibri"/>
                <a:cs typeface="Calibri"/>
              </a:rPr>
              <a:t>o</a:t>
            </a:r>
            <a:r>
              <a:rPr sz="2352" spc="44" dirty="0">
                <a:solidFill>
                  <a:srgbClr val="FFFFFF"/>
                </a:solidFill>
                <a:latin typeface="Calibri"/>
                <a:cs typeface="Calibri"/>
              </a:rPr>
              <a:t>i</a:t>
            </a:r>
            <a:r>
              <a:rPr sz="2352" spc="-59" dirty="0">
                <a:solidFill>
                  <a:srgbClr val="FFFFFF"/>
                </a:solidFill>
                <a:latin typeface="Calibri"/>
                <a:cs typeface="Calibri"/>
              </a:rPr>
              <a:t>n</a:t>
            </a:r>
            <a:r>
              <a:rPr sz="2352" dirty="0">
                <a:solidFill>
                  <a:srgbClr val="FFFFFF"/>
                </a:solidFill>
                <a:latin typeface="Calibri"/>
                <a:cs typeface="Calibri"/>
              </a:rPr>
              <a:t>t</a:t>
            </a:r>
            <a:endParaRPr sz="2352">
              <a:latin typeface="Calibri"/>
              <a:cs typeface="Calibri"/>
            </a:endParaRPr>
          </a:p>
        </p:txBody>
      </p:sp>
      <p:sp>
        <p:nvSpPr>
          <p:cNvPr id="10" name="object 10"/>
          <p:cNvSpPr txBox="1"/>
          <p:nvPr/>
        </p:nvSpPr>
        <p:spPr>
          <a:xfrm>
            <a:off x="7440218" y="2169686"/>
            <a:ext cx="1568254" cy="451127"/>
          </a:xfrm>
          <a:prstGeom prst="rect">
            <a:avLst/>
          </a:prstGeom>
          <a:solidFill>
            <a:srgbClr val="FFFFFF"/>
          </a:solidFill>
          <a:ln w="9523">
            <a:solidFill>
              <a:srgbClr val="000000"/>
            </a:solidFill>
          </a:ln>
        </p:spPr>
        <p:txBody>
          <a:bodyPr vert="horz" wrap="square" lIns="0" tIns="88370" rIns="0" bIns="0" rtlCol="0">
            <a:spAutoFit/>
          </a:bodyPr>
          <a:lstStyle/>
          <a:p>
            <a:pPr marL="550113" marR="257010" indent="-276924">
              <a:spcBef>
                <a:spcPts val="696"/>
              </a:spcBef>
            </a:pPr>
            <a:r>
              <a:rPr sz="1176" spc="-5" dirty="0">
                <a:latin typeface="Calibri"/>
                <a:cs typeface="Calibri"/>
              </a:rPr>
              <a:t>Existing </a:t>
            </a:r>
            <a:r>
              <a:rPr sz="1176" spc="5" dirty="0">
                <a:latin typeface="Calibri"/>
                <a:cs typeface="Calibri"/>
              </a:rPr>
              <a:t>sites</a:t>
            </a:r>
            <a:r>
              <a:rPr sz="1176" spc="-132" dirty="0">
                <a:latin typeface="Calibri"/>
                <a:cs typeface="Calibri"/>
              </a:rPr>
              <a:t> </a:t>
            </a:r>
            <a:r>
              <a:rPr sz="1176" spc="-5" dirty="0">
                <a:latin typeface="Calibri"/>
                <a:cs typeface="Calibri"/>
              </a:rPr>
              <a:t>and  </a:t>
            </a:r>
            <a:r>
              <a:rPr sz="1176" spc="-10" dirty="0">
                <a:latin typeface="Calibri"/>
                <a:cs typeface="Calibri"/>
              </a:rPr>
              <a:t>services</a:t>
            </a:r>
            <a:endParaRPr sz="1176">
              <a:latin typeface="Calibri"/>
              <a:cs typeface="Calibri"/>
            </a:endParaRPr>
          </a:p>
        </p:txBody>
      </p:sp>
      <p:sp>
        <p:nvSpPr>
          <p:cNvPr id="11" name="object 11"/>
          <p:cNvSpPr txBox="1"/>
          <p:nvPr/>
        </p:nvSpPr>
        <p:spPr>
          <a:xfrm>
            <a:off x="7440218" y="2952755"/>
            <a:ext cx="1568254" cy="371973"/>
          </a:xfrm>
          <a:prstGeom prst="rect">
            <a:avLst/>
          </a:prstGeom>
          <a:solidFill>
            <a:srgbClr val="FFFFFF"/>
          </a:solidFill>
          <a:ln w="9523">
            <a:solidFill>
              <a:srgbClr val="000000"/>
            </a:solidFill>
          </a:ln>
        </p:spPr>
        <p:txBody>
          <a:bodyPr vert="horz" wrap="square" lIns="0" tIns="2489" rIns="0" bIns="0" rtlCol="0">
            <a:spAutoFit/>
          </a:bodyPr>
          <a:lstStyle/>
          <a:p>
            <a:pPr>
              <a:spcBef>
                <a:spcPts val="20"/>
              </a:spcBef>
            </a:pPr>
            <a:endParaRPr sz="1225">
              <a:latin typeface="Times New Roman"/>
              <a:cs typeface="Times New Roman"/>
            </a:endParaRPr>
          </a:p>
          <a:p>
            <a:pPr marL="530200"/>
            <a:r>
              <a:rPr sz="1176" spc="-5" dirty="0">
                <a:latin typeface="Calibri"/>
                <a:cs typeface="Calibri"/>
              </a:rPr>
              <a:t>app</a:t>
            </a:r>
            <a:r>
              <a:rPr sz="1176" spc="-15" dirty="0">
                <a:latin typeface="Calibri"/>
                <a:cs typeface="Calibri"/>
              </a:rPr>
              <a:t> web</a:t>
            </a:r>
            <a:endParaRPr sz="1176">
              <a:latin typeface="Calibri"/>
              <a:cs typeface="Calibri"/>
            </a:endParaRPr>
          </a:p>
        </p:txBody>
      </p:sp>
      <p:sp>
        <p:nvSpPr>
          <p:cNvPr id="12" name="object 12"/>
          <p:cNvSpPr/>
          <p:nvPr/>
        </p:nvSpPr>
        <p:spPr>
          <a:xfrm>
            <a:off x="6096000" y="2505337"/>
            <a:ext cx="1282608" cy="336054"/>
          </a:xfrm>
          <a:custGeom>
            <a:avLst/>
            <a:gdLst/>
            <a:ahLst/>
            <a:cxnLst/>
            <a:rect l="l" t="t" r="r" b="b"/>
            <a:pathLst>
              <a:path w="1308734" h="342900">
                <a:moveTo>
                  <a:pt x="0" y="342386"/>
                </a:moveTo>
                <a:lnTo>
                  <a:pt x="1143000" y="342386"/>
                </a:lnTo>
                <a:lnTo>
                  <a:pt x="1143000" y="0"/>
                </a:lnTo>
                <a:lnTo>
                  <a:pt x="1308735" y="0"/>
                </a:lnTo>
              </a:path>
            </a:pathLst>
          </a:custGeom>
          <a:ln w="9522">
            <a:solidFill>
              <a:srgbClr val="000000"/>
            </a:solidFill>
          </a:ln>
        </p:spPr>
        <p:txBody>
          <a:bodyPr wrap="square" lIns="0" tIns="0" rIns="0" bIns="0" rtlCol="0"/>
          <a:lstStyle/>
          <a:p>
            <a:endParaRPr sz="1764"/>
          </a:p>
        </p:txBody>
      </p:sp>
      <p:sp>
        <p:nvSpPr>
          <p:cNvPr id="13" name="object 13"/>
          <p:cNvSpPr/>
          <p:nvPr/>
        </p:nvSpPr>
        <p:spPr>
          <a:xfrm>
            <a:off x="7358818" y="2464691"/>
            <a:ext cx="81399" cy="81290"/>
          </a:xfrm>
          <a:prstGeom prst="rect">
            <a:avLst/>
          </a:prstGeom>
          <a:blipFill>
            <a:blip r:embed="rId2" cstate="print"/>
            <a:stretch>
              <a:fillRect/>
            </a:stretch>
          </a:blipFill>
        </p:spPr>
        <p:txBody>
          <a:bodyPr wrap="square" lIns="0" tIns="0" rIns="0" bIns="0" rtlCol="0"/>
          <a:lstStyle/>
          <a:p>
            <a:endParaRPr sz="1764"/>
          </a:p>
        </p:txBody>
      </p:sp>
      <p:sp>
        <p:nvSpPr>
          <p:cNvPr id="14" name="object 14"/>
          <p:cNvSpPr/>
          <p:nvPr/>
        </p:nvSpPr>
        <p:spPr>
          <a:xfrm>
            <a:off x="7216182" y="2840887"/>
            <a:ext cx="162426" cy="336054"/>
          </a:xfrm>
          <a:custGeom>
            <a:avLst/>
            <a:gdLst/>
            <a:ahLst/>
            <a:cxnLst/>
            <a:rect l="l" t="t" r="r" b="b"/>
            <a:pathLst>
              <a:path w="165734" h="342900">
                <a:moveTo>
                  <a:pt x="0" y="0"/>
                </a:moveTo>
                <a:lnTo>
                  <a:pt x="0" y="342437"/>
                </a:lnTo>
                <a:lnTo>
                  <a:pt x="165735" y="342437"/>
                </a:lnTo>
              </a:path>
            </a:pathLst>
          </a:custGeom>
          <a:ln w="9532">
            <a:solidFill>
              <a:srgbClr val="000000"/>
            </a:solidFill>
          </a:ln>
        </p:spPr>
        <p:txBody>
          <a:bodyPr wrap="square" lIns="0" tIns="0" rIns="0" bIns="0" rtlCol="0"/>
          <a:lstStyle/>
          <a:p>
            <a:endParaRPr sz="1764"/>
          </a:p>
        </p:txBody>
      </p:sp>
      <p:sp>
        <p:nvSpPr>
          <p:cNvPr id="15" name="object 15"/>
          <p:cNvSpPr/>
          <p:nvPr/>
        </p:nvSpPr>
        <p:spPr>
          <a:xfrm>
            <a:off x="7358818" y="3135843"/>
            <a:ext cx="81399" cy="81290"/>
          </a:xfrm>
          <a:prstGeom prst="rect">
            <a:avLst/>
          </a:prstGeom>
          <a:blipFill>
            <a:blip r:embed="rId3"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386759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4549" y="242036"/>
            <a:ext cx="6649522" cy="831424"/>
          </a:xfrm>
          <a:prstGeom prst="rect">
            <a:avLst/>
          </a:prstGeom>
        </p:spPr>
        <p:txBody>
          <a:bodyPr vert="horz" wrap="square" lIns="0" tIns="12446" rIns="0" bIns="0" rtlCol="0">
            <a:spAutoFit/>
          </a:bodyPr>
          <a:lstStyle/>
          <a:p>
            <a:pPr marL="12446">
              <a:spcBef>
                <a:spcPts val="98"/>
              </a:spcBef>
            </a:pPr>
            <a:r>
              <a:rPr sz="5292" spc="-108" dirty="0">
                <a:solidFill>
                  <a:srgbClr val="505050"/>
                </a:solidFill>
                <a:latin typeface="Calibri"/>
                <a:cs typeface="Calibri"/>
              </a:rPr>
              <a:t>Resources </a:t>
            </a:r>
            <a:r>
              <a:rPr sz="5292" spc="-103" dirty="0">
                <a:solidFill>
                  <a:srgbClr val="505050"/>
                </a:solidFill>
                <a:latin typeface="Calibri"/>
                <a:cs typeface="Calibri"/>
              </a:rPr>
              <a:t>for</a:t>
            </a:r>
            <a:r>
              <a:rPr sz="5292" spc="-338" dirty="0">
                <a:solidFill>
                  <a:srgbClr val="505050"/>
                </a:solidFill>
                <a:latin typeface="Calibri"/>
                <a:cs typeface="Calibri"/>
              </a:rPr>
              <a:t> </a:t>
            </a:r>
            <a:r>
              <a:rPr sz="5292" spc="-108" dirty="0">
                <a:solidFill>
                  <a:srgbClr val="505050"/>
                </a:solidFill>
                <a:latin typeface="Calibri"/>
                <a:cs typeface="Calibri"/>
              </a:rPr>
              <a:t>Developers</a:t>
            </a:r>
            <a:endParaRPr sz="5292">
              <a:latin typeface="Calibri"/>
              <a:cs typeface="Calibri"/>
            </a:endParaRPr>
          </a:p>
        </p:txBody>
      </p:sp>
      <p:sp>
        <p:nvSpPr>
          <p:cNvPr id="3" name="object 3"/>
          <p:cNvSpPr txBox="1"/>
          <p:nvPr/>
        </p:nvSpPr>
        <p:spPr>
          <a:xfrm>
            <a:off x="582467" y="1232367"/>
            <a:ext cx="10119595" cy="1157521"/>
          </a:xfrm>
          <a:prstGeom prst="rect">
            <a:avLst/>
          </a:prstGeom>
        </p:spPr>
        <p:txBody>
          <a:bodyPr vert="horz" wrap="square" lIns="0" tIns="82147" rIns="0" bIns="0" rtlCol="0">
            <a:spAutoFit/>
          </a:bodyPr>
          <a:lstStyle/>
          <a:p>
            <a:pPr marL="12446" marR="4978">
              <a:lnSpc>
                <a:spcPts val="4214"/>
              </a:lnSpc>
              <a:spcBef>
                <a:spcPts val="647"/>
              </a:spcBef>
            </a:pPr>
            <a:r>
              <a:rPr sz="3920" spc="-64" dirty="0">
                <a:solidFill>
                  <a:srgbClr val="505050"/>
                </a:solidFill>
                <a:latin typeface="Calibri"/>
                <a:cs typeface="Calibri"/>
              </a:rPr>
              <a:t>Tools, </a:t>
            </a:r>
            <a:r>
              <a:rPr sz="3920" spc="-44" dirty="0">
                <a:solidFill>
                  <a:srgbClr val="505050"/>
                </a:solidFill>
                <a:latin typeface="Calibri"/>
                <a:cs typeface="Calibri"/>
              </a:rPr>
              <a:t>Training </a:t>
            </a:r>
            <a:r>
              <a:rPr sz="3920" spc="-5" dirty="0">
                <a:solidFill>
                  <a:srgbClr val="505050"/>
                </a:solidFill>
                <a:latin typeface="Calibri"/>
                <a:cs typeface="Calibri"/>
              </a:rPr>
              <a:t>and </a:t>
            </a:r>
            <a:r>
              <a:rPr sz="3920" spc="-15" dirty="0">
                <a:solidFill>
                  <a:srgbClr val="505050"/>
                </a:solidFill>
                <a:latin typeface="Calibri"/>
                <a:cs typeface="Calibri"/>
              </a:rPr>
              <a:t>Documentation </a:t>
            </a:r>
            <a:r>
              <a:rPr sz="3920" spc="-20" dirty="0">
                <a:solidFill>
                  <a:srgbClr val="505050"/>
                </a:solidFill>
                <a:latin typeface="Calibri"/>
                <a:cs typeface="Calibri"/>
              </a:rPr>
              <a:t>to get </a:t>
            </a:r>
            <a:r>
              <a:rPr sz="3920" spc="-25" dirty="0">
                <a:solidFill>
                  <a:srgbClr val="505050"/>
                </a:solidFill>
                <a:latin typeface="Calibri"/>
                <a:cs typeface="Calibri"/>
              </a:rPr>
              <a:t>started </a:t>
            </a:r>
            <a:r>
              <a:rPr sz="3920" dirty="0">
                <a:solidFill>
                  <a:srgbClr val="505050"/>
                </a:solidFill>
                <a:latin typeface="Calibri"/>
                <a:cs typeface="Calibri"/>
              </a:rPr>
              <a:t>-  </a:t>
            </a:r>
            <a:r>
              <a:rPr sz="3920" u="heavy" spc="-29" dirty="0">
                <a:solidFill>
                  <a:srgbClr val="0072C6"/>
                </a:solidFill>
                <a:uFill>
                  <a:solidFill>
                    <a:srgbClr val="0072C6"/>
                  </a:solidFill>
                </a:uFill>
                <a:latin typeface="Calibri"/>
                <a:cs typeface="Calibri"/>
                <a:hlinkClick r:id="rId2"/>
              </a:rPr>
              <a:t>http://Dev.office.com</a:t>
            </a:r>
            <a:endParaRPr sz="3920">
              <a:latin typeface="Calibri"/>
              <a:cs typeface="Calibri"/>
            </a:endParaRPr>
          </a:p>
        </p:txBody>
      </p:sp>
      <p:sp>
        <p:nvSpPr>
          <p:cNvPr id="4" name="object 4"/>
          <p:cNvSpPr/>
          <p:nvPr/>
        </p:nvSpPr>
        <p:spPr>
          <a:xfrm>
            <a:off x="239940" y="2551525"/>
            <a:ext cx="11712120" cy="4306475"/>
          </a:xfrm>
          <a:prstGeom prst="rect">
            <a:avLst/>
          </a:prstGeom>
          <a:blipFill>
            <a:blip r:embed="rId3"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5801276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9" y="1"/>
            <a:ext cx="8013031" cy="2508584"/>
          </a:xfrm>
          <a:prstGeom prst="rect">
            <a:avLst/>
          </a:prstGeom>
        </p:spPr>
        <p:txBody>
          <a:bodyPr vert="horz" wrap="square" lIns="0" tIns="260131" rIns="0" bIns="0" numCol="1" rtlCol="0" anchor="b" anchorCtr="0" compatLnSpc="1">
            <a:prstTxWarp prst="textNoShape">
              <a:avLst/>
            </a:prstTxWarp>
            <a:spAutoFit/>
          </a:bodyPr>
          <a:lstStyle/>
          <a:p>
            <a:pPr marL="12446">
              <a:spcBef>
                <a:spcPts val="2048"/>
              </a:spcBef>
            </a:pPr>
            <a:r>
              <a:rPr sz="5292" spc="-108" dirty="0">
                <a:solidFill>
                  <a:srgbClr val="505050"/>
                </a:solidFill>
              </a:rPr>
              <a:t>Resources </a:t>
            </a:r>
            <a:r>
              <a:rPr sz="5292" spc="-103" dirty="0">
                <a:solidFill>
                  <a:srgbClr val="505050"/>
                </a:solidFill>
              </a:rPr>
              <a:t>for</a:t>
            </a:r>
            <a:r>
              <a:rPr sz="5292" spc="-289" dirty="0">
                <a:solidFill>
                  <a:srgbClr val="505050"/>
                </a:solidFill>
              </a:rPr>
              <a:t> </a:t>
            </a:r>
            <a:r>
              <a:rPr sz="5292" spc="-108" dirty="0">
                <a:solidFill>
                  <a:srgbClr val="505050"/>
                </a:solidFill>
              </a:rPr>
              <a:t>Developers</a:t>
            </a:r>
            <a:endParaRPr sz="5292"/>
          </a:p>
          <a:p>
            <a:pPr marL="29870" marR="4978">
              <a:lnSpc>
                <a:spcPct val="108300"/>
              </a:lnSpc>
              <a:spcBef>
                <a:spcPts val="1058"/>
              </a:spcBef>
            </a:pPr>
            <a:r>
              <a:rPr sz="3920" dirty="0">
                <a:solidFill>
                  <a:srgbClr val="505050"/>
                </a:solidFill>
              </a:rPr>
              <a:t>MSDN </a:t>
            </a:r>
            <a:r>
              <a:rPr sz="3920" spc="-10" dirty="0">
                <a:solidFill>
                  <a:srgbClr val="505050"/>
                </a:solidFill>
              </a:rPr>
              <a:t>Office Developer </a:t>
            </a:r>
            <a:r>
              <a:rPr sz="3920" spc="-5" dirty="0">
                <a:solidFill>
                  <a:srgbClr val="505050"/>
                </a:solidFill>
              </a:rPr>
              <a:t>API </a:t>
            </a:r>
            <a:r>
              <a:rPr sz="3920" spc="-15" dirty="0">
                <a:solidFill>
                  <a:srgbClr val="505050"/>
                </a:solidFill>
              </a:rPr>
              <a:t>Sandbox  </a:t>
            </a:r>
            <a:r>
              <a:rPr sz="3920" u="heavy" spc="-15" dirty="0">
                <a:uFill>
                  <a:solidFill>
                    <a:srgbClr val="0072C6"/>
                  </a:solidFill>
                </a:uFill>
                <a:hlinkClick r:id="rId2"/>
              </a:rPr>
              <a:t>http://apisandbox.msdn.Microsoft.com</a:t>
            </a:r>
            <a:endParaRPr sz="3920"/>
          </a:p>
        </p:txBody>
      </p:sp>
      <p:sp>
        <p:nvSpPr>
          <p:cNvPr id="3" name="object 3"/>
          <p:cNvSpPr/>
          <p:nvPr/>
        </p:nvSpPr>
        <p:spPr>
          <a:xfrm>
            <a:off x="140368" y="2638650"/>
            <a:ext cx="11712120" cy="4219350"/>
          </a:xfrm>
          <a:prstGeom prst="rect">
            <a:avLst/>
          </a:prstGeom>
          <a:blipFill>
            <a:blip r:embed="rId3" cstate="print"/>
            <a:stretch>
              <a:fillRect/>
            </a:stretch>
          </a:blipFill>
        </p:spPr>
        <p:txBody>
          <a:bodyPr wrap="square" lIns="0" tIns="0" rIns="0" bIns="0" rtlCol="0"/>
          <a:lstStyle/>
          <a:p>
            <a:endParaRPr sz="1764"/>
          </a:p>
        </p:txBody>
      </p:sp>
    </p:spTree>
    <p:extLst>
      <p:ext uri="{BB962C8B-B14F-4D97-AF65-F5344CB8AC3E}">
        <p14:creationId xmlns:p14="http://schemas.microsoft.com/office/powerpoint/2010/main" val="3405340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5769579"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93" dirty="0"/>
              <a:t>Office </a:t>
            </a:r>
            <a:r>
              <a:rPr spc="-69" dirty="0"/>
              <a:t>365 </a:t>
            </a:r>
            <a:r>
              <a:rPr dirty="0"/>
              <a:t>-</a:t>
            </a:r>
            <a:r>
              <a:rPr spc="-505" dirty="0"/>
              <a:t> </a:t>
            </a:r>
            <a:r>
              <a:rPr spc="-98" dirty="0"/>
              <a:t>Gotchas</a:t>
            </a:r>
          </a:p>
        </p:txBody>
      </p:sp>
      <p:sp>
        <p:nvSpPr>
          <p:cNvPr id="3" name="object 3"/>
          <p:cNvSpPr txBox="1"/>
          <p:nvPr/>
        </p:nvSpPr>
        <p:spPr>
          <a:xfrm>
            <a:off x="582467" y="1307793"/>
            <a:ext cx="10714536" cy="4262291"/>
          </a:xfrm>
          <a:prstGeom prst="rect">
            <a:avLst/>
          </a:prstGeom>
        </p:spPr>
        <p:txBody>
          <a:bodyPr vert="horz" wrap="square" lIns="0" tIns="144379" rIns="0" bIns="0" rtlCol="0">
            <a:spAutoFit/>
          </a:bodyPr>
          <a:lstStyle/>
          <a:p>
            <a:pPr marL="12446">
              <a:spcBef>
                <a:spcPts val="1137"/>
              </a:spcBef>
            </a:pPr>
            <a:r>
              <a:rPr sz="2548" spc="-5" dirty="0">
                <a:solidFill>
                  <a:srgbClr val="505050"/>
                </a:solidFill>
                <a:latin typeface="Calibri"/>
                <a:cs typeface="Calibri"/>
              </a:rPr>
              <a:t>Adding </a:t>
            </a:r>
            <a:r>
              <a:rPr sz="2548" dirty="0">
                <a:solidFill>
                  <a:srgbClr val="505050"/>
                </a:solidFill>
                <a:latin typeface="Calibri"/>
                <a:cs typeface="Calibri"/>
              </a:rPr>
              <a:t>an</a:t>
            </a:r>
            <a:r>
              <a:rPr sz="2548" spc="-5" dirty="0">
                <a:solidFill>
                  <a:srgbClr val="505050"/>
                </a:solidFill>
                <a:latin typeface="Calibri"/>
                <a:cs typeface="Calibri"/>
              </a:rPr>
              <a:t> app</a:t>
            </a:r>
            <a:endParaRPr sz="2548">
              <a:latin typeface="Calibri"/>
              <a:cs typeface="Calibri"/>
            </a:endParaRPr>
          </a:p>
          <a:p>
            <a:pPr marL="729958">
              <a:spcBef>
                <a:spcPts val="960"/>
              </a:spcBef>
            </a:pPr>
            <a:r>
              <a:rPr sz="2352" spc="-10" dirty="0">
                <a:solidFill>
                  <a:srgbClr val="505050"/>
                </a:solidFill>
                <a:latin typeface="Calibri"/>
                <a:cs typeface="Calibri"/>
              </a:rPr>
              <a:t>Requires </a:t>
            </a:r>
            <a:r>
              <a:rPr sz="2352" dirty="0">
                <a:solidFill>
                  <a:srgbClr val="505050"/>
                </a:solidFill>
                <a:latin typeface="Calibri"/>
                <a:cs typeface="Calibri"/>
              </a:rPr>
              <a:t>a </a:t>
            </a:r>
            <a:r>
              <a:rPr sz="2352" spc="-5" dirty="0">
                <a:solidFill>
                  <a:srgbClr val="505050"/>
                </a:solidFill>
                <a:latin typeface="Calibri"/>
                <a:cs typeface="Calibri"/>
              </a:rPr>
              <a:t>Live </a:t>
            </a:r>
            <a:r>
              <a:rPr sz="2352" spc="-10" dirty="0">
                <a:solidFill>
                  <a:srgbClr val="505050"/>
                </a:solidFill>
                <a:latin typeface="Calibri"/>
                <a:cs typeface="Calibri"/>
              </a:rPr>
              <a:t>Account (Microsoft</a:t>
            </a:r>
            <a:r>
              <a:rPr sz="2352" spc="-20" dirty="0">
                <a:solidFill>
                  <a:srgbClr val="505050"/>
                </a:solidFill>
                <a:latin typeface="Calibri"/>
                <a:cs typeface="Calibri"/>
              </a:rPr>
              <a:t> </a:t>
            </a:r>
            <a:r>
              <a:rPr sz="2352" spc="-10" dirty="0">
                <a:solidFill>
                  <a:srgbClr val="505050"/>
                </a:solidFill>
                <a:latin typeface="Calibri"/>
                <a:cs typeface="Calibri"/>
              </a:rPr>
              <a:t>Account)</a:t>
            </a:r>
            <a:endParaRPr sz="2352">
              <a:latin typeface="Calibri"/>
              <a:cs typeface="Calibri"/>
            </a:endParaRPr>
          </a:p>
          <a:p>
            <a:pPr marL="12446">
              <a:spcBef>
                <a:spcPts val="803"/>
              </a:spcBef>
            </a:pPr>
            <a:r>
              <a:rPr sz="2548" dirty="0">
                <a:solidFill>
                  <a:srgbClr val="505050"/>
                </a:solidFill>
                <a:latin typeface="Calibri"/>
                <a:cs typeface="Calibri"/>
              </a:rPr>
              <a:t>Sharing with an </a:t>
            </a:r>
            <a:r>
              <a:rPr sz="2548" spc="-15" dirty="0">
                <a:solidFill>
                  <a:srgbClr val="505050"/>
                </a:solidFill>
                <a:latin typeface="Calibri"/>
                <a:cs typeface="Calibri"/>
              </a:rPr>
              <a:t>external </a:t>
            </a:r>
            <a:r>
              <a:rPr sz="2548" spc="-5" dirty="0">
                <a:solidFill>
                  <a:srgbClr val="505050"/>
                </a:solidFill>
                <a:latin typeface="Calibri"/>
                <a:cs typeface="Calibri"/>
              </a:rPr>
              <a:t>user</a:t>
            </a:r>
            <a:endParaRPr sz="2548">
              <a:latin typeface="Calibri"/>
              <a:cs typeface="Calibri"/>
            </a:endParaRPr>
          </a:p>
          <a:p>
            <a:pPr marL="729958">
              <a:spcBef>
                <a:spcPts val="960"/>
              </a:spcBef>
            </a:pPr>
            <a:r>
              <a:rPr sz="2352" spc="-10" dirty="0">
                <a:solidFill>
                  <a:srgbClr val="505050"/>
                </a:solidFill>
                <a:latin typeface="Calibri"/>
                <a:cs typeface="Calibri"/>
              </a:rPr>
              <a:t>Follow </a:t>
            </a:r>
            <a:r>
              <a:rPr sz="2352" spc="-5" dirty="0">
                <a:solidFill>
                  <a:srgbClr val="505050"/>
                </a:solidFill>
                <a:latin typeface="Calibri"/>
                <a:cs typeface="Calibri"/>
              </a:rPr>
              <a:t>the </a:t>
            </a:r>
            <a:r>
              <a:rPr sz="2352" spc="-25" dirty="0">
                <a:solidFill>
                  <a:srgbClr val="505050"/>
                </a:solidFill>
                <a:latin typeface="Calibri"/>
                <a:cs typeface="Calibri"/>
              </a:rPr>
              <a:t>token</a:t>
            </a:r>
            <a:endParaRPr sz="2352">
              <a:latin typeface="Calibri"/>
              <a:cs typeface="Calibri"/>
            </a:endParaRPr>
          </a:p>
          <a:p>
            <a:pPr marL="12446">
              <a:spcBef>
                <a:spcPts val="803"/>
              </a:spcBef>
            </a:pPr>
            <a:r>
              <a:rPr sz="2548" spc="-10" dirty="0">
                <a:solidFill>
                  <a:srgbClr val="505050"/>
                </a:solidFill>
                <a:latin typeface="Calibri"/>
                <a:cs typeface="Calibri"/>
              </a:rPr>
              <a:t>What </a:t>
            </a:r>
            <a:r>
              <a:rPr sz="2548" spc="-15" dirty="0">
                <a:solidFill>
                  <a:srgbClr val="505050"/>
                </a:solidFill>
                <a:latin typeface="Calibri"/>
                <a:cs typeface="Calibri"/>
              </a:rPr>
              <a:t>version </a:t>
            </a:r>
            <a:r>
              <a:rPr sz="2548" spc="-10" dirty="0">
                <a:solidFill>
                  <a:srgbClr val="505050"/>
                </a:solidFill>
                <a:latin typeface="Calibri"/>
                <a:cs typeface="Calibri"/>
              </a:rPr>
              <a:t>are </a:t>
            </a:r>
            <a:r>
              <a:rPr sz="2548" spc="-15" dirty="0">
                <a:solidFill>
                  <a:srgbClr val="505050"/>
                </a:solidFill>
                <a:latin typeface="Calibri"/>
                <a:cs typeface="Calibri"/>
              </a:rPr>
              <a:t>you</a:t>
            </a:r>
            <a:r>
              <a:rPr sz="2548" spc="10" dirty="0">
                <a:solidFill>
                  <a:srgbClr val="505050"/>
                </a:solidFill>
                <a:latin typeface="Calibri"/>
                <a:cs typeface="Calibri"/>
              </a:rPr>
              <a:t> </a:t>
            </a:r>
            <a:r>
              <a:rPr sz="2548" spc="-5" dirty="0">
                <a:solidFill>
                  <a:srgbClr val="505050"/>
                </a:solidFill>
                <a:latin typeface="Calibri"/>
                <a:cs typeface="Calibri"/>
              </a:rPr>
              <a:t>running?</a:t>
            </a:r>
            <a:endParaRPr sz="2548">
              <a:latin typeface="Calibri"/>
              <a:cs typeface="Calibri"/>
            </a:endParaRPr>
          </a:p>
          <a:p>
            <a:pPr marL="729958">
              <a:spcBef>
                <a:spcPts val="960"/>
              </a:spcBef>
            </a:pPr>
            <a:r>
              <a:rPr sz="2352" spc="-10" dirty="0">
                <a:solidFill>
                  <a:srgbClr val="505050"/>
                </a:solidFill>
                <a:latin typeface="Calibri"/>
                <a:cs typeface="Calibri"/>
              </a:rPr>
              <a:t>https://&lt;your</a:t>
            </a:r>
            <a:r>
              <a:rPr sz="2352" spc="-5" dirty="0">
                <a:solidFill>
                  <a:srgbClr val="505050"/>
                </a:solidFill>
                <a:latin typeface="Calibri"/>
                <a:cs typeface="Calibri"/>
              </a:rPr>
              <a:t> </a:t>
            </a:r>
            <a:r>
              <a:rPr sz="2352" spc="-10" dirty="0">
                <a:solidFill>
                  <a:srgbClr val="505050"/>
                </a:solidFill>
                <a:latin typeface="Calibri"/>
                <a:cs typeface="Calibri"/>
              </a:rPr>
              <a:t>tenant&gt;.sharepoint.com/_vti_pvt/buildversion.cnf</a:t>
            </a:r>
            <a:endParaRPr sz="2352">
              <a:latin typeface="Calibri"/>
              <a:cs typeface="Calibri"/>
            </a:endParaRPr>
          </a:p>
          <a:p>
            <a:pPr marL="12446">
              <a:spcBef>
                <a:spcPts val="803"/>
              </a:spcBef>
            </a:pPr>
            <a:r>
              <a:rPr sz="2548" dirty="0">
                <a:solidFill>
                  <a:srgbClr val="505050"/>
                </a:solidFill>
                <a:latin typeface="Calibri"/>
                <a:cs typeface="Calibri"/>
              </a:rPr>
              <a:t>How </a:t>
            </a:r>
            <a:r>
              <a:rPr sz="2548" spc="-5" dirty="0">
                <a:solidFill>
                  <a:srgbClr val="505050"/>
                </a:solidFill>
                <a:latin typeface="Calibri"/>
                <a:cs typeface="Calibri"/>
              </a:rPr>
              <a:t>do </a:t>
            </a:r>
            <a:r>
              <a:rPr sz="2548" spc="-15" dirty="0">
                <a:solidFill>
                  <a:srgbClr val="505050"/>
                </a:solidFill>
                <a:latin typeface="Calibri"/>
                <a:cs typeface="Calibri"/>
              </a:rPr>
              <a:t>you </a:t>
            </a:r>
            <a:r>
              <a:rPr sz="2548" spc="-20" dirty="0">
                <a:solidFill>
                  <a:srgbClr val="505050"/>
                </a:solidFill>
                <a:latin typeface="Calibri"/>
                <a:cs typeface="Calibri"/>
              </a:rPr>
              <a:t>test </a:t>
            </a:r>
            <a:r>
              <a:rPr sz="2548" spc="-10" dirty="0">
                <a:solidFill>
                  <a:srgbClr val="505050"/>
                </a:solidFill>
                <a:latin typeface="Calibri"/>
                <a:cs typeface="Calibri"/>
              </a:rPr>
              <a:t>production </a:t>
            </a:r>
            <a:r>
              <a:rPr sz="2548" spc="-15" dirty="0">
                <a:solidFill>
                  <a:srgbClr val="505050"/>
                </a:solidFill>
                <a:latin typeface="Calibri"/>
                <a:cs typeface="Calibri"/>
              </a:rPr>
              <a:t>versus </a:t>
            </a:r>
            <a:r>
              <a:rPr sz="2548" dirty="0">
                <a:solidFill>
                  <a:srgbClr val="505050"/>
                </a:solidFill>
                <a:latin typeface="Calibri"/>
                <a:cs typeface="Calibri"/>
              </a:rPr>
              <a:t>a </a:t>
            </a:r>
            <a:r>
              <a:rPr sz="2548" spc="-20" dirty="0">
                <a:solidFill>
                  <a:srgbClr val="505050"/>
                </a:solidFill>
                <a:latin typeface="Calibri"/>
                <a:cs typeface="Calibri"/>
              </a:rPr>
              <a:t>test</a:t>
            </a:r>
            <a:r>
              <a:rPr sz="2548" spc="44" dirty="0">
                <a:solidFill>
                  <a:srgbClr val="505050"/>
                </a:solidFill>
                <a:latin typeface="Calibri"/>
                <a:cs typeface="Calibri"/>
              </a:rPr>
              <a:t> </a:t>
            </a:r>
            <a:r>
              <a:rPr sz="2548" spc="-10" dirty="0">
                <a:solidFill>
                  <a:srgbClr val="505050"/>
                </a:solidFill>
                <a:latin typeface="Calibri"/>
                <a:cs typeface="Calibri"/>
              </a:rPr>
              <a:t>tenant?</a:t>
            </a:r>
            <a:endParaRPr sz="2548">
              <a:latin typeface="Calibri"/>
              <a:cs typeface="Calibri"/>
            </a:endParaRPr>
          </a:p>
          <a:p>
            <a:pPr marL="729958" marR="4978">
              <a:lnSpc>
                <a:spcPts val="2548"/>
              </a:lnSpc>
              <a:spcBef>
                <a:spcPts val="1274"/>
              </a:spcBef>
            </a:pPr>
            <a:r>
              <a:rPr sz="2352" spc="-5" dirty="0">
                <a:solidFill>
                  <a:srgbClr val="505050"/>
                </a:solidFill>
                <a:latin typeface="Calibri"/>
                <a:cs typeface="Calibri"/>
              </a:rPr>
              <a:t>Chris </a:t>
            </a:r>
            <a:r>
              <a:rPr sz="2352" dirty="0">
                <a:solidFill>
                  <a:srgbClr val="505050"/>
                </a:solidFill>
                <a:latin typeface="Calibri"/>
                <a:cs typeface="Calibri"/>
              </a:rPr>
              <a:t>O’Brien - </a:t>
            </a:r>
            <a:r>
              <a:rPr sz="2352" u="sng" spc="-10" dirty="0">
                <a:solidFill>
                  <a:srgbClr val="0072C6"/>
                </a:solidFill>
                <a:uFill>
                  <a:solidFill>
                    <a:srgbClr val="0072C6"/>
                  </a:solidFill>
                </a:uFill>
                <a:latin typeface="Calibri"/>
                <a:cs typeface="Calibri"/>
                <a:hlinkClick r:id="rId2"/>
              </a:rPr>
              <a:t>http://www.sharepointnutsandbolts.com/2014/03/Office-365-first- </a:t>
            </a:r>
            <a:r>
              <a:rPr sz="2352" spc="-10" dirty="0">
                <a:solidFill>
                  <a:srgbClr val="0072C6"/>
                </a:solidFill>
                <a:latin typeface="Calibri"/>
                <a:cs typeface="Calibri"/>
              </a:rPr>
              <a:t> </a:t>
            </a:r>
            <a:r>
              <a:rPr sz="2352" u="sng" spc="-10" dirty="0">
                <a:solidFill>
                  <a:srgbClr val="0072C6"/>
                </a:solidFill>
                <a:uFill>
                  <a:solidFill>
                    <a:srgbClr val="0072C6"/>
                  </a:solidFill>
                </a:uFill>
                <a:latin typeface="Calibri"/>
                <a:cs typeface="Calibri"/>
              </a:rPr>
              <a:t>release-and-nda-preview.html</a:t>
            </a:r>
            <a:endParaRPr sz="2352">
              <a:latin typeface="Calibri"/>
              <a:cs typeface="Calibri"/>
            </a:endParaRPr>
          </a:p>
        </p:txBody>
      </p:sp>
    </p:spTree>
    <p:extLst>
      <p:ext uri="{BB962C8B-B14F-4D97-AF65-F5344CB8AC3E}">
        <p14:creationId xmlns:p14="http://schemas.microsoft.com/office/powerpoint/2010/main" val="295630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4546" y="129808"/>
            <a:ext cx="6522054" cy="782009"/>
          </a:xfrm>
          <a:prstGeom prst="rect">
            <a:avLst/>
          </a:prstGeom>
        </p:spPr>
        <p:txBody>
          <a:bodyPr vert="horz" wrap="square" lIns="0" tIns="12446" rIns="0" bIns="0" numCol="1" rtlCol="0" anchor="b" anchorCtr="0" compatLnSpc="1">
            <a:prstTxWarp prst="textNoShape">
              <a:avLst/>
            </a:prstTxWarp>
            <a:spAutoFit/>
          </a:bodyPr>
          <a:lstStyle/>
          <a:p>
            <a:pPr marL="12446">
              <a:spcBef>
                <a:spcPts val="98"/>
              </a:spcBef>
            </a:pPr>
            <a:r>
              <a:rPr spc="-93" dirty="0"/>
              <a:t>Office </a:t>
            </a:r>
            <a:r>
              <a:rPr spc="-69" dirty="0"/>
              <a:t>365 </a:t>
            </a:r>
            <a:r>
              <a:rPr dirty="0"/>
              <a:t>-</a:t>
            </a:r>
            <a:r>
              <a:rPr spc="-505" dirty="0"/>
              <a:t> </a:t>
            </a:r>
            <a:r>
              <a:rPr spc="-98" dirty="0"/>
              <a:t>Gotchas</a:t>
            </a:r>
          </a:p>
        </p:txBody>
      </p:sp>
      <p:sp>
        <p:nvSpPr>
          <p:cNvPr id="3" name="object 3"/>
          <p:cNvSpPr txBox="1"/>
          <p:nvPr/>
        </p:nvSpPr>
        <p:spPr>
          <a:xfrm>
            <a:off x="582466" y="1265185"/>
            <a:ext cx="9205403" cy="2898673"/>
          </a:xfrm>
          <a:prstGeom prst="rect">
            <a:avLst/>
          </a:prstGeom>
        </p:spPr>
        <p:txBody>
          <a:bodyPr vert="horz" wrap="square" lIns="0" tIns="187319" rIns="0" bIns="0" rtlCol="0">
            <a:spAutoFit/>
          </a:bodyPr>
          <a:lstStyle/>
          <a:p>
            <a:pPr marL="12446">
              <a:spcBef>
                <a:spcPts val="1475"/>
              </a:spcBef>
            </a:pPr>
            <a:r>
              <a:rPr sz="2548" spc="-20" dirty="0">
                <a:solidFill>
                  <a:srgbClr val="505050"/>
                </a:solidFill>
                <a:latin typeface="Calibri"/>
                <a:cs typeface="Calibri"/>
              </a:rPr>
              <a:t>Patches</a:t>
            </a:r>
            <a:endParaRPr sz="2548">
              <a:latin typeface="Calibri"/>
              <a:cs typeface="Calibri"/>
            </a:endParaRPr>
          </a:p>
          <a:p>
            <a:pPr marL="12446">
              <a:spcBef>
                <a:spcPts val="1058"/>
              </a:spcBef>
            </a:pPr>
            <a:r>
              <a:rPr sz="1960" u="sng" spc="10" dirty="0">
                <a:solidFill>
                  <a:srgbClr val="0072C6"/>
                </a:solidFill>
                <a:uFill>
                  <a:solidFill>
                    <a:srgbClr val="0072C6"/>
                  </a:solidFill>
                </a:uFill>
                <a:latin typeface="Calibri"/>
                <a:cs typeface="Calibri"/>
                <a:hlinkClick r:id="rId2"/>
              </a:rPr>
              <a:t>http://blogs.technet.com/b/office_sustained_engineering/</a:t>
            </a:r>
            <a:endParaRPr sz="1960">
              <a:latin typeface="Calibri"/>
              <a:cs typeface="Calibri"/>
            </a:endParaRPr>
          </a:p>
          <a:p>
            <a:pPr marL="12446">
              <a:spcBef>
                <a:spcPts val="784"/>
              </a:spcBef>
            </a:pPr>
            <a:r>
              <a:rPr sz="2548" spc="-15" dirty="0">
                <a:solidFill>
                  <a:srgbClr val="505050"/>
                </a:solidFill>
                <a:latin typeface="Calibri"/>
                <a:cs typeface="Calibri"/>
              </a:rPr>
              <a:t>Azure </a:t>
            </a:r>
            <a:r>
              <a:rPr sz="2548" spc="-5" dirty="0">
                <a:solidFill>
                  <a:srgbClr val="505050"/>
                </a:solidFill>
                <a:latin typeface="Calibri"/>
                <a:cs typeface="Calibri"/>
              </a:rPr>
              <a:t>Active Directory </a:t>
            </a:r>
            <a:r>
              <a:rPr sz="2548" dirty="0">
                <a:solidFill>
                  <a:srgbClr val="505050"/>
                </a:solidFill>
                <a:latin typeface="Calibri"/>
                <a:cs typeface="Calibri"/>
              </a:rPr>
              <a:t>- </a:t>
            </a:r>
            <a:r>
              <a:rPr sz="2548" spc="-5" dirty="0">
                <a:solidFill>
                  <a:srgbClr val="505050"/>
                </a:solidFill>
                <a:latin typeface="Calibri"/>
                <a:cs typeface="Calibri"/>
              </a:rPr>
              <a:t>Directory</a:t>
            </a:r>
            <a:r>
              <a:rPr sz="2548" spc="-10" dirty="0">
                <a:solidFill>
                  <a:srgbClr val="505050"/>
                </a:solidFill>
                <a:latin typeface="Calibri"/>
                <a:cs typeface="Calibri"/>
              </a:rPr>
              <a:t> </a:t>
            </a:r>
            <a:r>
              <a:rPr sz="2548" spc="-15" dirty="0">
                <a:solidFill>
                  <a:srgbClr val="505050"/>
                </a:solidFill>
                <a:latin typeface="Calibri"/>
                <a:cs typeface="Calibri"/>
              </a:rPr>
              <a:t>Synchronization</a:t>
            </a:r>
            <a:endParaRPr sz="2548">
              <a:latin typeface="Calibri"/>
              <a:cs typeface="Calibri"/>
            </a:endParaRPr>
          </a:p>
          <a:p>
            <a:pPr marL="12446">
              <a:spcBef>
                <a:spcPts val="1058"/>
              </a:spcBef>
            </a:pPr>
            <a:r>
              <a:rPr sz="1960" spc="10" dirty="0">
                <a:solidFill>
                  <a:srgbClr val="505050"/>
                </a:solidFill>
                <a:latin typeface="Calibri"/>
                <a:cs typeface="Calibri"/>
              </a:rPr>
              <a:t>Be </a:t>
            </a:r>
            <a:r>
              <a:rPr sz="1960" spc="5" dirty="0">
                <a:solidFill>
                  <a:srgbClr val="505050"/>
                </a:solidFill>
                <a:latin typeface="Calibri"/>
                <a:cs typeface="Calibri"/>
              </a:rPr>
              <a:t>sure </a:t>
            </a:r>
            <a:r>
              <a:rPr sz="1960" spc="-5" dirty="0">
                <a:solidFill>
                  <a:srgbClr val="505050"/>
                </a:solidFill>
                <a:latin typeface="Calibri"/>
                <a:cs typeface="Calibri"/>
              </a:rPr>
              <a:t>to </a:t>
            </a:r>
            <a:r>
              <a:rPr sz="1960" spc="5" dirty="0">
                <a:solidFill>
                  <a:srgbClr val="505050"/>
                </a:solidFill>
                <a:latin typeface="Calibri"/>
                <a:cs typeface="Calibri"/>
              </a:rPr>
              <a:t>remediate </a:t>
            </a:r>
            <a:r>
              <a:rPr sz="1960" spc="10" dirty="0">
                <a:solidFill>
                  <a:srgbClr val="505050"/>
                </a:solidFill>
                <a:latin typeface="Calibri"/>
                <a:cs typeface="Calibri"/>
              </a:rPr>
              <a:t>issues </a:t>
            </a:r>
            <a:r>
              <a:rPr sz="1960" spc="5" dirty="0">
                <a:solidFill>
                  <a:srgbClr val="505050"/>
                </a:solidFill>
                <a:latin typeface="Calibri"/>
                <a:cs typeface="Calibri"/>
              </a:rPr>
              <a:t>prior </a:t>
            </a:r>
            <a:r>
              <a:rPr sz="1960" spc="-5" dirty="0">
                <a:solidFill>
                  <a:srgbClr val="505050"/>
                </a:solidFill>
                <a:latin typeface="Calibri"/>
                <a:cs typeface="Calibri"/>
              </a:rPr>
              <a:t>to </a:t>
            </a:r>
            <a:r>
              <a:rPr sz="1960" spc="5" dirty="0">
                <a:solidFill>
                  <a:srgbClr val="505050"/>
                </a:solidFill>
                <a:latin typeface="Calibri"/>
                <a:cs typeface="Calibri"/>
              </a:rPr>
              <a:t>synchronization </a:t>
            </a:r>
            <a:r>
              <a:rPr sz="1960" spc="10" dirty="0">
                <a:solidFill>
                  <a:srgbClr val="505050"/>
                </a:solidFill>
                <a:latin typeface="Calibri"/>
                <a:cs typeface="Calibri"/>
              </a:rPr>
              <a:t>with</a:t>
            </a:r>
            <a:r>
              <a:rPr sz="1960" spc="200" dirty="0">
                <a:solidFill>
                  <a:srgbClr val="505050"/>
                </a:solidFill>
                <a:latin typeface="Calibri"/>
                <a:cs typeface="Calibri"/>
              </a:rPr>
              <a:t> </a:t>
            </a:r>
            <a:r>
              <a:rPr sz="1960" spc="5" dirty="0">
                <a:solidFill>
                  <a:srgbClr val="505050"/>
                </a:solidFill>
                <a:latin typeface="Calibri"/>
                <a:cs typeface="Calibri"/>
              </a:rPr>
              <a:t>IdFix</a:t>
            </a:r>
            <a:endParaRPr sz="1960">
              <a:latin typeface="Calibri"/>
              <a:cs typeface="Calibri"/>
            </a:endParaRPr>
          </a:p>
          <a:p>
            <a:pPr marL="12446">
              <a:spcBef>
                <a:spcPts val="784"/>
              </a:spcBef>
            </a:pPr>
            <a:r>
              <a:rPr sz="2548" spc="-15" dirty="0">
                <a:solidFill>
                  <a:srgbClr val="505050"/>
                </a:solidFill>
                <a:latin typeface="Calibri"/>
                <a:cs typeface="Calibri"/>
              </a:rPr>
              <a:t>Azure </a:t>
            </a:r>
            <a:r>
              <a:rPr sz="2548" spc="-5" dirty="0">
                <a:solidFill>
                  <a:srgbClr val="505050"/>
                </a:solidFill>
                <a:latin typeface="Calibri"/>
                <a:cs typeface="Calibri"/>
              </a:rPr>
              <a:t>Active Directory </a:t>
            </a:r>
            <a:r>
              <a:rPr sz="2548" dirty="0">
                <a:solidFill>
                  <a:srgbClr val="505050"/>
                </a:solidFill>
                <a:latin typeface="Calibri"/>
                <a:cs typeface="Calibri"/>
              </a:rPr>
              <a:t>- </a:t>
            </a:r>
            <a:r>
              <a:rPr sz="2548" spc="-10" dirty="0">
                <a:solidFill>
                  <a:srgbClr val="505050"/>
                </a:solidFill>
                <a:latin typeface="Calibri"/>
                <a:cs typeface="Calibri"/>
              </a:rPr>
              <a:t>Office 365 Software Entitlements</a:t>
            </a:r>
            <a:endParaRPr sz="2548">
              <a:latin typeface="Calibri"/>
              <a:cs typeface="Calibri"/>
            </a:endParaRPr>
          </a:p>
          <a:p>
            <a:pPr marL="12446">
              <a:spcBef>
                <a:spcPts val="1058"/>
              </a:spcBef>
            </a:pPr>
            <a:r>
              <a:rPr sz="1960" dirty="0">
                <a:solidFill>
                  <a:srgbClr val="505050"/>
                </a:solidFill>
                <a:latin typeface="Calibri"/>
                <a:cs typeface="Calibri"/>
              </a:rPr>
              <a:t>If </a:t>
            </a:r>
            <a:r>
              <a:rPr sz="1960" spc="5" dirty="0">
                <a:solidFill>
                  <a:srgbClr val="505050"/>
                </a:solidFill>
                <a:latin typeface="Calibri"/>
                <a:cs typeface="Calibri"/>
              </a:rPr>
              <a:t>provisioned </a:t>
            </a:r>
            <a:r>
              <a:rPr sz="1960" spc="10" dirty="0">
                <a:solidFill>
                  <a:srgbClr val="505050"/>
                </a:solidFill>
                <a:latin typeface="Calibri"/>
                <a:cs typeface="Calibri"/>
              </a:rPr>
              <a:t>through </a:t>
            </a:r>
            <a:r>
              <a:rPr sz="1960" spc="5" dirty="0">
                <a:solidFill>
                  <a:srgbClr val="505050"/>
                </a:solidFill>
                <a:latin typeface="Calibri"/>
                <a:cs typeface="Calibri"/>
              </a:rPr>
              <a:t>Azure, will </a:t>
            </a:r>
            <a:r>
              <a:rPr sz="1960" dirty="0">
                <a:solidFill>
                  <a:srgbClr val="505050"/>
                </a:solidFill>
                <a:latin typeface="Calibri"/>
                <a:cs typeface="Calibri"/>
              </a:rPr>
              <a:t>have </a:t>
            </a:r>
            <a:r>
              <a:rPr sz="1960" spc="-5" dirty="0">
                <a:solidFill>
                  <a:srgbClr val="505050"/>
                </a:solidFill>
                <a:latin typeface="Calibri"/>
                <a:cs typeface="Calibri"/>
              </a:rPr>
              <a:t>to </a:t>
            </a:r>
            <a:r>
              <a:rPr sz="1960" spc="10" dirty="0">
                <a:solidFill>
                  <a:srgbClr val="505050"/>
                </a:solidFill>
                <a:latin typeface="Calibri"/>
                <a:cs typeface="Calibri"/>
              </a:rPr>
              <a:t>add entitlements through </a:t>
            </a:r>
            <a:r>
              <a:rPr sz="1960" spc="5" dirty="0">
                <a:solidFill>
                  <a:srgbClr val="505050"/>
                </a:solidFill>
                <a:latin typeface="Calibri"/>
                <a:cs typeface="Calibri"/>
              </a:rPr>
              <a:t>PowerShell or</a:t>
            </a:r>
            <a:r>
              <a:rPr sz="1960" spc="245" dirty="0">
                <a:solidFill>
                  <a:srgbClr val="505050"/>
                </a:solidFill>
                <a:latin typeface="Calibri"/>
                <a:cs typeface="Calibri"/>
              </a:rPr>
              <a:t> </a:t>
            </a:r>
            <a:r>
              <a:rPr sz="1960" dirty="0">
                <a:solidFill>
                  <a:srgbClr val="505050"/>
                </a:solidFill>
                <a:latin typeface="Calibri"/>
                <a:cs typeface="Calibri"/>
              </a:rPr>
              <a:t>WebUI</a:t>
            </a:r>
            <a:endParaRPr sz="1960">
              <a:latin typeface="Calibri"/>
              <a:cs typeface="Calibri"/>
            </a:endParaRPr>
          </a:p>
        </p:txBody>
      </p:sp>
    </p:spTree>
    <p:extLst>
      <p:ext uri="{BB962C8B-B14F-4D97-AF65-F5344CB8AC3E}">
        <p14:creationId xmlns:p14="http://schemas.microsoft.com/office/powerpoint/2010/main" val="3529521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682" y="774970"/>
            <a:ext cx="8867955" cy="1143000"/>
          </a:xfrm>
          <a:prstGeom prst="rect">
            <a:avLst/>
          </a:prstGeom>
        </p:spPr>
        <p:txBody>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r>
              <a:rPr lang="en-US" dirty="0" smtClean="0"/>
              <a:t>What do you get with Office 365?</a:t>
            </a:r>
            <a:endParaRPr lang="en-US" dirty="0"/>
          </a:p>
        </p:txBody>
      </p:sp>
      <p:sp>
        <p:nvSpPr>
          <p:cNvPr id="7" name="Subtitle 2"/>
          <p:cNvSpPr txBox="1">
            <a:spLocks/>
          </p:cNvSpPr>
          <p:nvPr/>
        </p:nvSpPr>
        <p:spPr>
          <a:xfrm>
            <a:off x="399518" y="1788543"/>
            <a:ext cx="8842248" cy="5181600"/>
          </a:xfrm>
          <a:prstGeom prst="rect">
            <a:avLst/>
          </a:prstGeom>
        </p:spPr>
        <p:txBody>
          <a:bodyPr vert="horz" lIns="91440" tIns="45720" rIns="91440" bIns="45720" rtlCol="0">
            <a:normAutofit fontScale="77500" lnSpcReduction="200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dirty="0">
                <a:solidFill>
                  <a:schemeClr val="tx1"/>
                </a:solidFill>
              </a:rPr>
              <a:t>The main Office 365 offering includes:</a:t>
            </a:r>
          </a:p>
          <a:p>
            <a:pPr lvl="1"/>
            <a:r>
              <a:rPr lang="en-US" dirty="0">
                <a:solidFill>
                  <a:schemeClr val="tx1"/>
                </a:solidFill>
              </a:rPr>
              <a:t>Exchange Online– Enterprise-grade email and shared calendars. 50 GB mailbox per user. Unlimited archiving available depending on subscription.</a:t>
            </a:r>
          </a:p>
          <a:p>
            <a:pPr lvl="1"/>
            <a:r>
              <a:rPr lang="en-US" dirty="0">
                <a:solidFill>
                  <a:schemeClr val="tx1"/>
                </a:solidFill>
              </a:rPr>
              <a:t>Skype for Business Online– Presence plus online </a:t>
            </a:r>
            <a:r>
              <a:rPr lang="en-US" dirty="0" err="1">
                <a:solidFill>
                  <a:schemeClr val="tx1"/>
                </a:solidFill>
              </a:rPr>
              <a:t>webconferencing</a:t>
            </a:r>
            <a:r>
              <a:rPr lang="en-US" dirty="0">
                <a:solidFill>
                  <a:schemeClr val="tx1"/>
                </a:solidFill>
              </a:rPr>
              <a:t> (screen sharing, HD video, audio). Similar to WebEx and GoToMeeting. </a:t>
            </a:r>
          </a:p>
          <a:p>
            <a:pPr lvl="1"/>
            <a:r>
              <a:rPr lang="en-US" dirty="0">
                <a:solidFill>
                  <a:schemeClr val="tx1"/>
                </a:solidFill>
              </a:rPr>
              <a:t>OneDrive for Business – Similar to Dropbox or Box. 1TB space per user.</a:t>
            </a:r>
          </a:p>
          <a:p>
            <a:pPr lvl="1"/>
            <a:r>
              <a:rPr lang="en-US" dirty="0">
                <a:solidFill>
                  <a:schemeClr val="tx1"/>
                </a:solidFill>
              </a:rPr>
              <a:t>SharePoint Online– Collaborate with teammates, partners, and customers with documents that are always up to date and accessible from almost anywhere. </a:t>
            </a:r>
          </a:p>
          <a:p>
            <a:pPr lvl="1"/>
            <a:r>
              <a:rPr lang="en-US" dirty="0">
                <a:solidFill>
                  <a:schemeClr val="tx1"/>
                </a:solidFill>
              </a:rPr>
              <a:t>Website - Market your business with a website that's easy to set up and update—with no hosting fees. SharePoint 2013 is behind it as well. Only for accounts prior to 31 Jan 2015.</a:t>
            </a:r>
          </a:p>
          <a:p>
            <a:pPr lvl="1"/>
            <a:r>
              <a:rPr lang="en-US" dirty="0">
                <a:solidFill>
                  <a:schemeClr val="tx1"/>
                </a:solidFill>
              </a:rPr>
              <a:t>Office Web Apps - Create, store, edit, and share Word, PowerPoint, Excel, and OneNote docs online.</a:t>
            </a:r>
          </a:p>
          <a:p>
            <a:pPr lvl="1"/>
            <a:r>
              <a:rPr lang="en-US" dirty="0">
                <a:solidFill>
                  <a:schemeClr val="tx1"/>
                </a:solidFill>
              </a:rPr>
              <a:t>Microsoft Office Professional Plus desktop applications (current and previous) on certain plans. For Mac and PC. Also, works on Apple, Android, and Windows devices.</a:t>
            </a:r>
          </a:p>
          <a:p>
            <a:pPr lvl="1"/>
            <a:r>
              <a:rPr lang="en-US" dirty="0">
                <a:solidFill>
                  <a:schemeClr val="tx1"/>
                </a:solidFill>
              </a:rPr>
              <a:t>Other features depending on subscription – Legal hold, eDiscovery, self-serve BI, extended SharePoint features</a:t>
            </a:r>
          </a:p>
          <a:p>
            <a:r>
              <a:rPr lang="en-US" dirty="0">
                <a:solidFill>
                  <a:schemeClr val="tx1"/>
                </a:solidFill>
              </a:rPr>
              <a:t>Each of these and more are available as a standalone subscription. </a:t>
            </a:r>
          </a:p>
        </p:txBody>
      </p:sp>
    </p:spTree>
    <p:extLst>
      <p:ext uri="{BB962C8B-B14F-4D97-AF65-F5344CB8AC3E}">
        <p14:creationId xmlns:p14="http://schemas.microsoft.com/office/powerpoint/2010/main" val="7122432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310324"/>
      </p:ext>
    </p:extLst>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duRamp">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EduRamp" id="{E6558685-06C0-4FF4-841B-DB7CCEC6997F}" vid="{8847DFA3-29B1-4B1A-9A58-5301351ED0A3}"/>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EduRamp-PPT Format</Template>
  <TotalTime>33</TotalTime>
  <Words>1717</Words>
  <Application>Microsoft Office PowerPoint</Application>
  <PresentationFormat>Widescreen</PresentationFormat>
  <Paragraphs>332</Paragraphs>
  <Slides>74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Constantia</vt:lpstr>
      <vt:lpstr>Symbol</vt:lpstr>
      <vt:lpstr>Times New Roman</vt:lpstr>
      <vt:lpstr>Wingdings 2</vt:lpstr>
      <vt:lpstr>EduRamp</vt:lpstr>
      <vt:lpstr>PowerPoint Presentation</vt:lpstr>
      <vt:lpstr>PowerPoint Presentation</vt:lpstr>
      <vt:lpstr>Agenda</vt:lpstr>
      <vt:lpstr>Why Cloud?</vt:lpstr>
      <vt:lpstr>Cloud Computing</vt:lpstr>
      <vt:lpstr>Office 365 | What is it?</vt:lpstr>
      <vt:lpstr>What is Office 365?</vt:lpstr>
      <vt:lpstr>PowerPoint Presentation</vt:lpstr>
      <vt:lpstr>PowerPoint Presentation</vt:lpstr>
      <vt:lpstr>Why Office 365?</vt:lpstr>
      <vt:lpstr>Where’s it hosted?</vt:lpstr>
      <vt:lpstr>What’s it look like on the inside?</vt:lpstr>
      <vt:lpstr>Where exactly are these Office 365 regions?</vt:lpstr>
      <vt:lpstr>Can I move my data?</vt:lpstr>
      <vt:lpstr>PowerPoint Presentation</vt:lpstr>
      <vt:lpstr>Service Level Agreement</vt:lpstr>
      <vt:lpstr>PowerPoint Presentation</vt:lpstr>
      <vt:lpstr>Setting up a Tenant</vt:lpstr>
      <vt:lpstr>What’s in a Name?</vt:lpstr>
      <vt:lpstr>PowerPoint Presentation</vt:lpstr>
      <vt:lpstr>PowerPoint Presentation</vt:lpstr>
      <vt:lpstr>Service</vt:lpstr>
      <vt:lpstr>Overview of SharePoint Admin Center</vt:lpstr>
      <vt:lpstr>Overview of SharePoint Admin Center</vt:lpstr>
      <vt:lpstr>Overview of SharePoint Admin Center</vt:lpstr>
      <vt:lpstr>Overview of SharePoint Admin Center</vt:lpstr>
      <vt:lpstr>Overview of SharePoint Admin Center</vt:lpstr>
      <vt:lpstr>Overview of SharePoint Admin Center</vt:lpstr>
      <vt:lpstr>Overview of SharePoint Admin Center</vt:lpstr>
      <vt:lpstr>Overview of SharePoint Admin Center</vt:lpstr>
      <vt:lpstr>Overview of SharePoint Admin Center</vt:lpstr>
      <vt:lpstr>Overview of SharePoint Admin Center</vt:lpstr>
      <vt:lpstr>Overview of SharePoint Admin Center</vt:lpstr>
      <vt:lpstr>New SharePoint Experience</vt:lpstr>
      <vt:lpstr>New SharePoint Experience</vt:lpstr>
      <vt:lpstr>New SharePoint Experience</vt:lpstr>
      <vt:lpstr>New Document Libraries</vt:lpstr>
      <vt:lpstr>New Document Libraries</vt:lpstr>
      <vt:lpstr>New Document Libraries</vt:lpstr>
      <vt:lpstr>New Document Libraries</vt:lpstr>
      <vt:lpstr>New Document Libraries</vt:lpstr>
      <vt:lpstr>New Document Libraries</vt:lpstr>
      <vt:lpstr>New Document Libraries</vt:lpstr>
      <vt:lpstr>New Document Libraries</vt:lpstr>
      <vt:lpstr>How do I control the experience?</vt:lpstr>
      <vt:lpstr>Where’s my cheese?</vt:lpstr>
      <vt:lpstr>Authentication</vt:lpstr>
      <vt:lpstr>Authentication Options in The Cloud™</vt:lpstr>
      <vt:lpstr>Identity Scenarios</vt:lpstr>
      <vt:lpstr>Planning for Office 365</vt:lpstr>
      <vt:lpstr>More Planning for Office 365</vt:lpstr>
      <vt:lpstr>The Human Side</vt:lpstr>
      <vt:lpstr>Certifications</vt:lpstr>
      <vt:lpstr>SKU Overview and Licensing</vt:lpstr>
      <vt:lpstr>SKU Overview and Licensing</vt:lpstr>
      <vt:lpstr>Office 365 Admin Panel and User  Management</vt:lpstr>
      <vt:lpstr>Office 365’s Admin Portal</vt:lpstr>
      <vt:lpstr>User Management – Cloud Identities</vt:lpstr>
      <vt:lpstr>What about OneDrive…</vt:lpstr>
      <vt:lpstr>What’s this OneDrive for Business thing?</vt:lpstr>
      <vt:lpstr>OneDrive for Business against the competition…</vt:lpstr>
      <vt:lpstr>PowerPoint Presentation</vt:lpstr>
      <vt:lpstr>Documents</vt:lpstr>
      <vt:lpstr>OneNote Notebook</vt:lpstr>
      <vt:lpstr>Connectors</vt:lpstr>
      <vt:lpstr>Conversations</vt:lpstr>
      <vt:lpstr>Conversations and Twitter</vt:lpstr>
      <vt:lpstr>Developer Story</vt:lpstr>
      <vt:lpstr>App Types – Provider Hosted</vt:lpstr>
      <vt:lpstr>App Types – SharePoint Hosted</vt:lpstr>
      <vt:lpstr>PowerPoint Presentation</vt:lpstr>
      <vt:lpstr>Resources for Developers MSDN Office Developer API Sandbox  http://apisandbox.msdn.Microsoft.com</vt:lpstr>
      <vt:lpstr>Office 365 - Gotchas</vt:lpstr>
      <vt:lpstr>Office 365 - Gotchas</vt:lpstr>
    </vt:vector>
  </TitlesOfParts>
  <Company>Hewlett 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Jayabalan, Ashok Kumar</dc:creator>
  <cp:lastModifiedBy>Jayabalan, Ashok Kumar</cp:lastModifiedBy>
  <cp:revision>19</cp:revision>
  <dcterms:created xsi:type="dcterms:W3CDTF">2019-07-18T11:35:09Z</dcterms:created>
  <dcterms:modified xsi:type="dcterms:W3CDTF">2019-07-18T12:10:49Z</dcterms:modified>
</cp:coreProperties>
</file>